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3B2FF-F5D6-48F2-A08A-1221241DC782}" type="datetimeFigureOut">
              <a:rPr lang="ru-RU" smtClean="0"/>
              <a:t>10.09.2022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0F60F-D08F-4792-90A9-F93BA5E1C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30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05F7-3093-4332-807C-AB41A7E1AF99}" type="datetime1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2DD7-2266-4270-ADA4-F37F8656B774}" type="datetime1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5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2434-227A-4F6A-B2DE-AA381F617656}" type="datetime1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37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C037-6399-4F46-BE83-9474E8396DA9}" type="datetime1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9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405D-93FA-4E0D-BCFC-85C06B973ACF}" type="datetime1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83E5-5FEE-4A7A-A3A3-17A49939DF75}" type="datetime1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0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0ADC-0045-4997-8813-9673E11CAA78}" type="datetime1">
              <a:rPr lang="ru-RU" smtClean="0"/>
              <a:t>10.09.2022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36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FCB4-2246-43D0-BDDD-7068BFCE559D}" type="datetime1">
              <a:rPr lang="ru-RU" smtClean="0"/>
              <a:t>10.09.2022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3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79FE-6F27-45B8-B7E2-14651870AF8D}" type="datetime1">
              <a:rPr lang="ru-RU" smtClean="0"/>
              <a:t>10.09.2022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7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E558-99DE-4707-B26B-3B7E07188868}" type="datetime1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46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E450-CAD1-4A67-9484-0C1B3ACBAE84}" type="datetime1">
              <a:rPr lang="ru-RU" smtClean="0"/>
              <a:t>10.09.2022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7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546E-AAB1-46F6-8A78-F889DBA87B7F}" type="datetime1">
              <a:rPr lang="ru-RU" smtClean="0"/>
              <a:t>10.09.2022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00F70-8A5F-4053-AB54-261E6978E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cs.mail.ru/?attachment_id=307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ub.docker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5866"/>
            <a:ext cx="1044632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он устроен и зачем нам нужен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34145"/>
            <a:ext cx="6418811" cy="308992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же нам нужен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Изолированный запуск приложений в контейнерах</a:t>
            </a:r>
          </a:p>
          <a:p>
            <a:pPr marL="171450" lvl="0" indent="-17145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разработки, тестирования 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деплоя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приложений</a:t>
            </a:r>
          </a:p>
          <a:p>
            <a:pPr marL="171450" lvl="0" indent="-17145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необходимости конфигурировать среду для запуска — она поставляется вместе с приложением — в контейнере</a:t>
            </a:r>
          </a:p>
          <a:p>
            <a:pPr marL="171450" lvl="0" indent="-171450"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масштабируемость приложений и управление их работой с помощью систем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оркестрации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контейнеров.</a:t>
            </a:r>
          </a:p>
        </p:txBody>
      </p:sp>
      <p:pic>
        <p:nvPicPr>
          <p:cNvPr id="4" name="Picture 2" descr="Что такое Docker и зачем нужны контейнеры - База Знаний Timeweb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34" y="3177731"/>
            <a:ext cx="2743200" cy="23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06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5866"/>
            <a:ext cx="10446328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он устроен и зачем нам нужен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193" y="2847106"/>
            <a:ext cx="5338157" cy="2801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архитектуру клиент-сервер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-демон. Демон запускается на хост-машине. Пользователь не взаимодействует с сервером на прямую, а использует для этого клиент.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-клиент. Главный интерфейс к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получает команды от пользователя и взаимодействует с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-демоном.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s://miro.medium.com/max/875/1*-fkqWJ_IE4ReLoAL6C0Wa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89" y="2560317"/>
            <a:ext cx="5430984" cy="33666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6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ttps://mcs.mail.ru/wp-content/uploads/2021/06/%D0%A1%D1%85%D0%B5%D0%BC%D0%B0_03-1024x480.png">
            <a:hlinkClick r:id="rId2" tgtFrame="&quot;_blank&quot;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51" y="3488134"/>
            <a:ext cx="4843549" cy="19931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5034" y="0"/>
            <a:ext cx="985266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он устроен и зачем нам нужен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128" y="3137109"/>
            <a:ext cx="6884323" cy="26952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технологии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lnSpc>
                <a:spcPct val="12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все, что необходимо для запуска программного обеспечения</a:t>
            </a:r>
          </a:p>
          <a:p>
            <a:pPr marL="171450" indent="-171450">
              <a:lnSpc>
                <a:spcPct val="120000"/>
              </a:lnSpc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-реестр хранит образы. Есть публичные и приватные реестры, из которых можно скачать либо загрузить образы. Публичный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-реестр — это 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Docker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Hub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2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работающий экземпляр образа. Однако, в отличие от традиционной виртуализации, контейнер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на ядре операционной системы хоста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1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5034" y="0"/>
            <a:ext cx="985266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он устроен и зачем нам нужен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019" y="1887627"/>
            <a:ext cx="5260570" cy="5091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команды умеет выполнять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-клиент:</a:t>
            </a:r>
          </a:p>
          <a:p>
            <a:pPr marL="0" lv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pull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образ из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поместить его в локальное хранилище на хосте</a:t>
            </a:r>
          </a:p>
          <a:p>
            <a:pPr marL="171450" lvl="0" indent="-171450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прочитать докер-файл и собирать образ</a:t>
            </a:r>
          </a:p>
          <a:p>
            <a:pPr marL="171450" lvl="0" indent="-171450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создать из образа контейнер и запустить его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просмотреть список запущенных контейнеров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stop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«мягкая» остановка контейнера. Можно остановить не конкретный контейнер, а все запущенные -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-a -q)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kill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«жесткая» остановка контейнера</a:t>
            </a:r>
          </a:p>
          <a:p>
            <a:pPr marL="171450" indent="-171450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удалить контейнер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удалить образ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4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44492" y="1887627"/>
            <a:ext cx="5867400" cy="449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поднять базу данных в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-е на примере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--name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my_test_pg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-e POSTGRES_PASSWORD=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-p 5432:5432 -d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какое контейнеру будет присвоено имя</a:t>
            </a:r>
          </a:p>
          <a:p>
            <a:pPr marL="171450" indent="-17145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привязка внутреннего порта контейнера к порту сервера</a:t>
            </a:r>
          </a:p>
          <a:p>
            <a:pPr marL="171450" indent="-1714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задает переменные окружения, например, пароль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суперпользователя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указывает, что контейнер должен быть запущен в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фоновом режиме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6531" y="0"/>
            <a:ext cx="8775469" cy="196853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Как написать свой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753" y="2646326"/>
            <a:ext cx="6460375" cy="3347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для одновременного управления несколькими контейнерами, входящими в состав приложения.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состоит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Версия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compose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indent="-1714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 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Логические тома, которые задаются для каждого контейнера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Службы или контейнеры, которые будут использоваться как часть приложения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7A940B-3C61-4742-90A6-D04D1A6068A5}"/>
              </a:ext>
            </a:extLst>
          </p:cNvPr>
          <p:cNvSpPr txBox="1">
            <a:spLocks/>
          </p:cNvSpPr>
          <p:nvPr/>
        </p:nvSpPr>
        <p:spPr>
          <a:xfrm>
            <a:off x="7148946" y="2040463"/>
            <a:ext cx="4039986" cy="41451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pg_project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pg_db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POSTGRES_PASSWORD=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POSTGRES_USER=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POSTGRES_DB=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pg_project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${POSTGRES_PORT:-5432}:5432  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8945" y="2062511"/>
            <a:ext cx="4039987" cy="42219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Docker Compose или знакомство с родителями | DarkF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1" y="286483"/>
            <a:ext cx="3406626" cy="196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252" y="2310938"/>
            <a:ext cx="10780223" cy="38404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</a:t>
            </a:r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up -d --build</a:t>
            </a:r>
          </a:p>
          <a:p>
            <a:pPr marL="171450" indent="-171450" algn="just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указывает, что контейнер должен быть запущен в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фоновом режиме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/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--build –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 на необходимость сборки образа перед запуском контейнера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down –v --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[all/local]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позволяет удалить все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именованные тома, объявленные в секции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 анонимные тома, закрепленные за контейнером</a:t>
            </a:r>
          </a:p>
          <a:p>
            <a:pPr marL="171450" indent="-171450" algn="just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Удалить образы: </a:t>
            </a:r>
          </a:p>
          <a:p>
            <a:pPr marL="628650" lvl="1" indent="-171450" algn="just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дополнительного модификатора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‘all’ 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удаляются все образы, используемые любым объявленным сервисом в разделе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/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модификатора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‘local’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будут удалены только образы без пользовательского тэга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0F70-8A5F-4053-AB54-261E6978ED55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35034" y="0"/>
            <a:ext cx="9852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Как написать свой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21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615</Words>
  <Application>Microsoft Office PowerPoint</Application>
  <PresentationFormat>Широкоэкранный</PresentationFormat>
  <Paragraphs>78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Что такое Docker, как он устроен и зачем нам нужен?</vt:lpstr>
      <vt:lpstr>Что такое Docker, как он устроен и зачем нам нужен?</vt:lpstr>
      <vt:lpstr>Что такое Docker, как он устроен и зачем нам нужен?</vt:lpstr>
      <vt:lpstr>Что такое Docker, как он устроен и зачем нам нужен?</vt:lpstr>
      <vt:lpstr>Что такое Docker Compose. Как написать свой docker-compose файл?</vt:lpstr>
      <vt:lpstr>Презентация PowerPoint</vt:lpstr>
    </vt:vector>
  </TitlesOfParts>
  <Company>LeroyMerlin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Гаврилова</dc:creator>
  <cp:lastModifiedBy>Юлия Гаврилова</cp:lastModifiedBy>
  <cp:revision>5</cp:revision>
  <dcterms:created xsi:type="dcterms:W3CDTF">2022-09-09T22:58:28Z</dcterms:created>
  <dcterms:modified xsi:type="dcterms:W3CDTF">2022-09-09T23:28:08Z</dcterms:modified>
</cp:coreProperties>
</file>