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761150" cy="99425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9761" y="0"/>
            <a:ext cx="2929837" cy="498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*Приветствие приёмной комиссии*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себя*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*Представление темы*</a:t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625ab792e_0_93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4625ab792e_0_93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4625ab792e_0_93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625ab792e_0_224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4625ab792e_0_224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24625ab792e_0_224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625ab792e_0_16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4625ab792e_0_16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24625ab792e_0_16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625ab792e_0_20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4625ab792e_0_20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24625ab792e_0_20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625ab792e_0_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4625ab792e_0_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задачу. </a:t>
            </a:r>
            <a:endParaRPr/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2608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выполнения запросов от использования кеширования данных текущей сессии пользователя.</a:t>
            </a:r>
            <a:endParaRPr sz="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24625ab792e_0_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625ab792e_0_8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4625ab792e_0_8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24625ab792e_0_8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98463" y="1243013"/>
            <a:ext cx="5964237" cy="3355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Стоит отметить, что тексты могут размечаться на нескольких слоях. Это означает, что текст может разбиваться на разные единицы языка и из него можно выделять отдельные слова, термины, синтаксические деревья, семантические падежи и т.д. Соответственно, разрабатываемая база данных должна иметь многослойную структуру: работа с одними и теми же сущностями должна производиться по отдельности для каждого слоя разметки текстов.</a:t>
            </a:r>
            <a:endParaRPr/>
          </a:p>
        </p:txBody>
      </p:sp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625ab792e_0_191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625ab792e_0_191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В контейнер можем писать не только мы, контейнеры никак не защищены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Файлы легко подменяются/теряются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4625ab792e_0_191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625ab792e_0_199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4625ab792e_0_199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latin typeface="Arial"/>
                <a:ea typeface="Arial"/>
                <a:cs typeface="Arial"/>
                <a:sym typeface="Arial"/>
              </a:rPr>
              <a:t>А в БД может писать только тот, кто имеет к ней доступ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4625ab792e_0_199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625ab792e_0_215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4625ab792e_0_215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4625ab792e_0_215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625ab792e_0_108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4625ab792e_0_108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4625ab792e_0_108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625ab792e_0_120:notes"/>
          <p:cNvSpPr/>
          <p:nvPr>
            <p:ph idx="2" type="sldImg"/>
          </p:nvPr>
        </p:nvSpPr>
        <p:spPr>
          <a:xfrm>
            <a:off x="398463" y="1243013"/>
            <a:ext cx="5964300" cy="335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4625ab792e_0_120:notes"/>
          <p:cNvSpPr txBox="1"/>
          <p:nvPr>
            <p:ph idx="1" type="body"/>
          </p:nvPr>
        </p:nvSpPr>
        <p:spPr>
          <a:xfrm>
            <a:off x="676117" y="4784835"/>
            <a:ext cx="54090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4625ab792e_0_120:notes"/>
          <p:cNvSpPr txBox="1"/>
          <p:nvPr>
            <p:ph idx="12" type="sldNum"/>
          </p:nvPr>
        </p:nvSpPr>
        <p:spPr>
          <a:xfrm>
            <a:off x="3829761" y="9443662"/>
            <a:ext cx="292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0" y="2917512"/>
            <a:ext cx="121920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ru-RU" sz="4800">
                <a:latin typeface="Times New Roman"/>
                <a:ea typeface="Times New Roman"/>
                <a:cs typeface="Times New Roman"/>
                <a:sym typeface="Times New Roman"/>
              </a:rPr>
              <a:t>Разработка системы извлечения терминов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281940" y="5631180"/>
            <a:ext cx="1219200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Студент: Сапожков Андрей Максимович ИУ7-63Б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Строганов Юрий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84128" y="202429"/>
            <a:ext cx="94237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22" y="163107"/>
            <a:ext cx="850732" cy="10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Закрытая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21" y="1072750"/>
            <a:ext cx="6022350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538" y="3965375"/>
            <a:ext cx="6029114" cy="28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7653150" y="2318975"/>
            <a:ext cx="33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кеширования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7653150" y="5211600"/>
            <a:ext cx="32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 кешированием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Результаты исследования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02925" y="1008100"/>
            <a:ext cx="108510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использованием кеширования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линейной открытой нагрузке среднее время ответа сервера уменьшилось с 63 мс до 37 мс (на 41%);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 линейной постоянной нагрузке среднее время ответа сервера уменьшилось с 49 мс до 38 мс (на 22%);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закрытой нагрузке среднее время ответа сервера уменьшилось с 44 мс до 15 мс (на 66%);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arenR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уменьшился разброс времён ответов, то есть сервер стал отвечать на запросы стабильнее.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рамках курсовой работы была разработана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система извлечения многокомпонентных терминов и их переводных эквивалентов из параллельных научно-технических текстов. Д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ля достижения этой цели были решены следующие задачи: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Проведён анализ предметной области и формализована задача.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Спроектирована база данных и структура ПО.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ПО, которое позволяет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исследование зависимости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502925" y="993925"/>
            <a:ext cx="11186100" cy="5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клиентской части приложения, позволяющей размечать тексты в браузере.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авторизации через JWT/cookie.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микросервиса для автоматической разметки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микросервиса для перемещения данных из кеша в основное хранилище.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системы извлечения многокомпонентных терминов и их переводных эквивалентов из параллельных научно-технических текстов.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формализовать задачу.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базу данных и структуру программного обеспечения.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интерфейс для доступа к базе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ПО, которое позволит пользователю создавать, получать и изменять сведения из разработанной базы данных.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635" lvl="0" marL="5143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выполнения запросов от использования кеширования данных текущей сессии пользователя.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аналогов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4014532"/>
            <a:ext cx="3099233" cy="309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967" y="4524482"/>
            <a:ext cx="2025684" cy="202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0200" y="3360633"/>
            <a:ext cx="4095435" cy="409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4211000"/>
            <a:ext cx="2649635" cy="26496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502925" y="1022300"/>
            <a:ext cx="11186100" cy="57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Аналоги: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Переводчики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(Google, Яндекс, DeepL) - позволяют размечать тексты, но не дают работать с терминологией. Также нет возможности редактировать "разметку".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(Thesaurus) позволяют в какой-то степени изучать терминологию, но не дают возможности дополнять её на основе размеченных текстов.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ER-модель базы данных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02920" y="1491946"/>
            <a:ext cx="11186159" cy="52467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75" y="1027925"/>
            <a:ext cx="7122852" cy="57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Логирование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02925" y="1008100"/>
            <a:ext cx="65397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Писать логи в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контейнер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+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Просто реализовать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Небезопасно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 собирать информацию в один таймлайн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Писать логи в </a:t>
            </a: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+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Просто реализовать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Небезопасно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Непонятно, где хранить файлы логов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600" y="1008092"/>
            <a:ext cx="3275199" cy="2155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600" y="3163292"/>
            <a:ext cx="3275200" cy="32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Логирование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02925" y="1008100"/>
            <a:ext cx="75756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Сервер логов</a:t>
            </a: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Необходимо настраивать СУБД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+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Вся ответственность за хранение лежит на СУБД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+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Единая точка сбора информации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+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Графические средства визуализации данных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+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InfluxDB оптимизирована на вставку данных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258" y="1746250"/>
            <a:ext cx="3365500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Исследование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02925" y="1008100"/>
            <a:ext cx="11186100" cy="5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нагрузочного тестирования и сравнение производительности веб-сервера при обработке запросов на сохранение терминов с использованием кеширования и без него.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Способ проведения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нагрузочное тестирование с помощью Yandex.Tank.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Технические характеристики</a:t>
            </a: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система: Manjaro Linux x86-64, версия ядра 5.15.32.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Объём оперативной памяти: 16 Гб.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ru-RU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Процессор: Intel i5-9300H 2.4 ГГц.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линейная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7603500" y="2197725"/>
            <a:ext cx="33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кеширования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653150" y="5097125"/>
            <a:ext cx="32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 кешированием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63" y="1059212"/>
            <a:ext cx="6008282" cy="28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976" y="3951850"/>
            <a:ext cx="6008275" cy="290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Открытая постоянная нагрузка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02920" y="1491946"/>
            <a:ext cx="111861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7553850" y="2197725"/>
            <a:ext cx="33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Без кеширования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7603500" y="5097125"/>
            <a:ext cx="32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С кешированием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876" y="1052451"/>
            <a:ext cx="6050476" cy="29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875" y="3951450"/>
            <a:ext cx="6050475" cy="290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