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ranslate.google.com/" TargetMode="External"/><Relationship Id="rId3" Type="http://schemas.openxmlformats.org/officeDocument/2006/relationships/hyperlink" Target="https://translate.yandex.ru/" TargetMode="External"/><Relationship Id="rId4" Type="http://schemas.openxmlformats.org/officeDocument/2006/relationships/hyperlink" Target="https://translate.yandex.ru/" TargetMode="External"/><Relationship Id="rId5" Type="http://schemas.openxmlformats.org/officeDocument/2006/relationships/hyperlink" Target="https://www.deepl.com/" TargetMode="External"/><Relationship Id="rId6" Type="http://schemas.openxmlformats.org/officeDocument/2006/relationships/hyperlink" Target="https://www.deepl.com/" TargetMode="External"/><Relationship Id="rId7" Type="http://schemas.openxmlformats.org/officeDocument/2006/relationships/hyperlink" Target="https://thesaurus.rusnano.com/?ysclid=lee96gagyp49693651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67e9b9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67e9b9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в БД может писать только тот, кто имеет к ней доступ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67e9b9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67e9b9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67e9b9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67e9b9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терминологических баз данных представляет собой сложный и трудоемкий процесс, требующий значительного количества времени на их создание и обновление, что особенно важно для развивающихся терминологий таких предметных областей, как авиация, космонавтика, нанотехнологии, биоинженерия, информационные технологии и многих других. Одним из наиболее время-затратных процессов является ручной сбор иллюстративного материла - извлечение специальной терминологии из коллекций текстов, что требует наличия средств автоматического извлечения многокомпонентных терминов при обработке научно-технических текстов.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67e9b9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67e9b9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Отдалённо похожие системы: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Переводчики (</a:t>
            </a:r>
            <a:r>
              <a:rPr lang="ru" u="sng">
                <a:solidFill>
                  <a:schemeClr val="hlink"/>
                </a:solidFill>
                <a:hlinkClick r:id="rId2"/>
              </a:rPr>
              <a:t>Google</a:t>
            </a:r>
            <a:r>
              <a:rPr lang="ru">
                <a:solidFill>
                  <a:schemeClr val="dk1"/>
                </a:solidFill>
              </a:rPr>
              <a:t>,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Яндекс</a:t>
            </a:r>
            <a:r>
              <a:rPr lang="ru">
                <a:solidFill>
                  <a:schemeClr val="dk1"/>
                </a:solidFill>
              </a:rPr>
              <a:t>,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6"/>
              </a:rPr>
              <a:t>Deepl</a:t>
            </a:r>
            <a:r>
              <a:rPr lang="ru">
                <a:solidFill>
                  <a:schemeClr val="dk1"/>
                </a:solidFill>
              </a:rPr>
              <a:t>): позволяют размечать тексты, но не дают работать с терминологией. Также нет возможности редактировать "разметку".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Словари (</a:t>
            </a:r>
            <a:r>
              <a:rPr lang="ru" u="sng">
                <a:solidFill>
                  <a:schemeClr val="hlink"/>
                </a:solidFill>
                <a:hlinkClick r:id="rId7"/>
              </a:rPr>
              <a:t>thesaurus</a:t>
            </a:r>
            <a:r>
              <a:rPr lang="ru">
                <a:solidFill>
                  <a:schemeClr val="dk1"/>
                </a:solidFill>
              </a:rPr>
              <a:t>): позволяют в какой-то степени изучать терминологию, но не дают возможности дополнять её на основе размеченных текстов.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67e9b9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67e9b9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67e9b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67e9b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</a:rPr>
              <a:t>Стоит отметить, что этот шаблон навязан самим компилятором Golang.</a:t>
            </a:r>
            <a:endParaRPr sz="12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67e9b9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67e9b9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+</a:t>
            </a:r>
            <a:r>
              <a:rPr lang="ru"/>
              <a:t> Чистая модель и бизнес-логика;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+ Возможность простого Unit-тестирования (т.к. модель не зависит от адаптеров, то её интерфейсы относительно легко реализовать в виде моков; бизнес-логика так же легко мокается);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Зачастую выглядит как overkill (избыточность);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Есть шанс получить Anemic Model (антипаттерн): если модель маленькая, то она будет представлять из себя одну структуру без методов, в таком случае использование clean architecture не оправдано, так как такой подход к декомпозиции кода проекта не даёт жедаемого результата (в отдельную папку выносится &lt;0.5% кода проекта);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67e9b9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67e9b9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может всё-таки delivery, use-case и repository?</a:t>
            </a:r>
            <a:br>
              <a:rPr lang="ru"/>
            </a:br>
            <a:r>
              <a:rPr lang="ru"/>
              <a:t>Нет, сценарии использования сильно связаны.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67e9b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67e9b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67e9b9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67e9b9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контейнер можем писать не только мы, контейнеры никак не защищены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 легко подменяются/теряются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olang-standards/project-layou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извлечения терминов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Сапожков Андрей ИУ7-63Б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Логирование (2)</a:t>
            </a:r>
            <a:endParaRPr sz="272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59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Сервер логов: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Необходимо настраивать СУБД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Вся ответственность за хранение лежит на СУБД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Единая точка сбора информации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СУБД временных рядов красиво располагает данные на таймлайне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InfluxDB имеет константную скорость записи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ЮВ</a:t>
            </a:r>
            <a:r>
              <a:rPr lang="ru"/>
              <a:t> подпишет курсовую по БД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100" y="1309688"/>
            <a:ext cx="2524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Дальнейшие действия</a:t>
            </a:r>
            <a:endParaRPr sz="272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Сделать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Внедрить кеш (Redis)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Закрыть ППО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Закрыть БД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Цель и задачи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Цель: разработка системы извлечения многокомпонентных терминов из параллельных текстов.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Задачи: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Провести анализ предметной области и формализовать задачу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Спроектировать БД и структуру ПО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Реализовать интерфейс для доступа к БД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Реализовать приложение для работы с БД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Анализ</a:t>
            </a:r>
            <a:endParaRPr sz="27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10899"/>
            <a:ext cx="2324425" cy="2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Разрабатываемая система предназначена для создания терминологической БД и проведения исследований в области компьютерной лингвистики.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Отдалённые аналоги: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Переводчики (Google, Яндекс, DeepL)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Словари (Thesaurus)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975" y="3393362"/>
            <a:ext cx="1519263" cy="15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50" y="2520475"/>
            <a:ext cx="3071575" cy="3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58250"/>
            <a:ext cx="1987226" cy="19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Проектирование</a:t>
            </a:r>
            <a:endParaRPr sz="27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Многослойная ER-модель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175" y="596350"/>
            <a:ext cx="5407124" cy="4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Структура проекта на Golang</a:t>
            </a:r>
            <a:endParaRPr sz="27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41800"/>
            <a:ext cx="66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Standard</a:t>
            </a:r>
            <a:r>
              <a:rPr lang="ru">
                <a:solidFill>
                  <a:schemeClr val="dk1"/>
                </a:solidFill>
              </a:rPr>
              <a:t> Go project layout: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cmd</a:t>
            </a:r>
            <a:r>
              <a:rPr lang="ru">
                <a:solidFill>
                  <a:schemeClr val="dk1"/>
                </a:solidFill>
              </a:rPr>
              <a:t> - код, из которого будут собираться бинарники;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internal</a:t>
            </a:r>
            <a:r>
              <a:rPr lang="ru">
                <a:solidFill>
                  <a:schemeClr val="dk1"/>
                </a:solidFill>
              </a:rPr>
              <a:t> - внутренний код приложения и библиотек;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pkg</a:t>
            </a:r>
            <a:r>
              <a:rPr lang="ru">
                <a:solidFill>
                  <a:schemeClr val="dk1"/>
                </a:solidFill>
              </a:rPr>
              <a:t> - код библиотек, которые могут использоваться в сторонних проектах;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https://github.com/golang-standards/project-layout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250" y="810788"/>
            <a:ext cx="1998050" cy="40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Чистая архитектура</a:t>
            </a:r>
            <a:endParaRPr sz="27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8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</a:t>
            </a:r>
            <a:r>
              <a:rPr lang="ru">
                <a:solidFill>
                  <a:schemeClr val="dk1"/>
                </a:solidFill>
              </a:rPr>
              <a:t>нутренние слои НЕ зависят от внешних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Зависимости в исходном коде могут указывать только во внутрь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Обращение к доменной области через интерфейсы (dependency injection)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00" y="1085100"/>
            <a:ext cx="4835096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Чистая архитектура в Golang</a:t>
            </a:r>
            <a:endParaRPr sz="27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53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 способа группировать код: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Вертикальные срезы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(делить по сценариям использования)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Горизонтальные слои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(делить по причинам для изменений)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75" y="445025"/>
            <a:ext cx="2419370" cy="46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База данных</a:t>
            </a:r>
            <a:endParaRPr sz="27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6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PostgreSQL: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Многочисленные расширения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Объектно-реляционная модель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Open-source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Сертификация ФСТЭК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Имеется опыт использования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Имеется желание прочувствовать всю боль администрирования БД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75" y="661263"/>
            <a:ext cx="34370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Логирование (1)</a:t>
            </a:r>
            <a:endParaRPr sz="27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59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Писать логи в Docker контейнер: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Просто реализовать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Небезопасно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Сложно собирать информацию в один таймлайн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Писать логи в файл: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>
                <a:solidFill>
                  <a:schemeClr val="dk1"/>
                </a:solidFill>
              </a:rPr>
              <a:t>Просто реализовать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Ещё более небезопасно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Где хранить файлы логов?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900" y="1017725"/>
            <a:ext cx="2456400" cy="161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900" y="2634125"/>
            <a:ext cx="2456400" cy="24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390125" y="4362875"/>
            <a:ext cx="3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