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761150" cy="99425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E6952D-5E6E-407D-8EF5-488FCF62FFA2}">
  <a:tblStyle styleId="{07E6952D-5E6E-407D-8EF5-488FCF62FF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9761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*Приветствие приёмной комиссии*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*Представление себя*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*Представление темы*</a:t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625ab792e_0_9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4625ab792e_0_9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4625ab792e_0_9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8954eb4e2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48954eb4e2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48954eb4e2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625ab792e_0_224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4625ab792e_0_224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24625ab792e_0_224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625ab792e_0_16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4625ab792e_0_16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24625ab792e_0_16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625ab792e_0_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4625ab792e_0_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– разработка системы извлечения многокомпонентных терминов и их переводных эквивалентов из параллельных научно-технических текстов.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/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предметной области и формализовать задачу. </a:t>
            </a:r>
            <a:endParaRPr/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базу данных и структуру программного обеспечения.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Реализовать интерфейс для доступа к базе данных.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Реализовать ПО, которое позволит пользователю создавать, получать и изменять сведения из разработанной базы данных.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Провести исследование зависимости времени выполнения запросов от использования кеширования данных текущей сессии пользователя.</a:t>
            </a:r>
            <a:endParaRPr sz="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4625ab792e_0_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625ab792e_0_8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4625ab792e_0_8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latin typeface="Times New Roman"/>
                <a:ea typeface="Times New Roman"/>
                <a:cs typeface="Times New Roman"/>
                <a:sym typeface="Times New Roman"/>
              </a:rPr>
              <a:t>Сказать что-то про корпуса текстов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24625ab792e_0_8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Стоит отметить, что тексты могут размечаться на нескольких слоях. Это означает, что текст может разбиваться на разные единицы языка и из него можно выделять отдельные слова, термины, синтаксические деревья, семантические падежи и т.д. Соответственно, разрабатываемая база данных должна иметь многослойную структуру: работа с одними и теми же сущностями должна производиться по отдельности для каждого слоя разметки текстов.</a:t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8165fabb6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48165fabb6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Трёхзвенная архитектура</a:t>
            </a:r>
            <a:endParaRPr/>
          </a:p>
        </p:txBody>
      </p:sp>
      <p:sp>
        <p:nvSpPr>
          <p:cNvPr id="129" name="Google Shape;129;g248165fabb6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8165fabb6_0_8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48165fabb6_0_8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Переходим к выбору инструментов.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PostgreSQL - для долговременного хранения данных, Redis - для кеширования, InfluxDB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для логирования.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В контейнер можем писать не только мы, контейнеры никак не защищены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Файлы легко подменяются/теряются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А в БД может писать только тот, кто имеет к ней доступ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48165fabb6_0_8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625ab792e_0_215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4625ab792e_0_215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24625ab792e_0_215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625ab792e_0_108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4625ab792e_0_108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4625ab792e_0_108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625ab792e_0_12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4625ab792e_0_12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4625ab792e_0_12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0" y="2917512"/>
            <a:ext cx="121920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ru-RU" sz="4800">
                <a:latin typeface="Times New Roman"/>
                <a:ea typeface="Times New Roman"/>
                <a:cs typeface="Times New Roman"/>
                <a:sym typeface="Times New Roman"/>
              </a:rPr>
              <a:t>Разработка системы извлечения терминов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281940" y="5631180"/>
            <a:ext cx="1219200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Сапожков Андрей Максимович ИУ7-63Б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Строганов Юрий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84128" y="202429"/>
            <a:ext cx="94237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22" y="163107"/>
            <a:ext cx="850732" cy="10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Закрытая нагрузка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921" y="1072750"/>
            <a:ext cx="6022350" cy="28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38" y="3965375"/>
            <a:ext cx="6029114" cy="28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7653150" y="2318975"/>
            <a:ext cx="379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 использования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7653150" y="5211600"/>
            <a:ext cx="348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использованием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Предельная нагрузка системы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7653150" y="1780300"/>
            <a:ext cx="382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 использования кеширования Redis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максимум </a:t>
            </a: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 RPS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7653150" y="4672938"/>
            <a:ext cx="3700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использованием кеширования Redis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максимум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 RPS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50" y="1325692"/>
            <a:ext cx="6029101" cy="270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50" y="4014371"/>
            <a:ext cx="6029090" cy="27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Результаты исследования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502925" y="1008100"/>
            <a:ext cx="108510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использованием кеширования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линейной открытой нагрузке среднее время ответа сервера уменьшилось с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(на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41%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 линейной постоянной нагрузке среднее время ответа сервера уменьшилось с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(на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22%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закрытой нагрузке среднее время ответа сервера уменьшилось с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мс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(на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66%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уменьшился разброс времён ответов, то есть сервер стал отвечать на запросы стабильнее.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502925" y="993925"/>
            <a:ext cx="111861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рамках курсовой работы была разработана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система извлечения многокомпонентных терминов и их переводных эквивалентов из параллельных научно-технических текстов. Д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ля достижения этой цели были решены следующие задачи: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Проведён анализ предметной области и формализована задача.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Спроектирована база данных и структура ПО.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 интерфейс для доступа к базе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Реализовано ПО, которое позволяет пользователю создавать, получать и изменять сведения из разработанной базы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зависимости времени выполнения запросов от использования кеширования данных текущей сессии пользователя.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02925" y="1008100"/>
            <a:ext cx="111861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разработка системы извлечения многокомпонентных терминов и их переводных эквивалентов из параллельных научно-технических текстов.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предметную область и формализовать задачу.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базу данных и структуру программного обеспечения.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интерфейс для доступа к базе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ПО, которое позволит пользователю создавать, получать и изменять сведения из разработанной базы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Исследовать зависимость времени выполнения запросов от использования кеширования данных текущей сессии пользователя.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Предметная область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00" y="3337832"/>
            <a:ext cx="3099233" cy="309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967" y="3847782"/>
            <a:ext cx="2025684" cy="202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200" y="2683933"/>
            <a:ext cx="4095435" cy="4095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3000" y="3534300"/>
            <a:ext cx="2649635" cy="264963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502925" y="1022300"/>
            <a:ext cx="111861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Переводчики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(Google, Яндекс, DeepL) позволяют размечать тексты, но не дают работать с терминологией. Также нет возможности редактировать "разметку".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Словари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(Thesaurus) позволяют в какой-то степени изучать терминологию, но не дают возможности дополнять её на основе размеченных текстов.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ER-модель базы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02920" y="1491946"/>
            <a:ext cx="11186159" cy="5246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575" y="1027925"/>
            <a:ext cx="7122852" cy="571079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Архитектура ПО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575" y="1139925"/>
            <a:ext cx="7712845" cy="55323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Анализ СУБД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43" name="Google Shape;143;p19"/>
          <p:cNvGraphicFramePr/>
          <p:nvPr/>
        </p:nvGraphicFramePr>
        <p:xfrm>
          <a:off x="502925" y="107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{07E6952D-5E6E-407D-8EF5-488FCF62FFA2}</a:tableStyleId>
              </a:tblPr>
              <a:tblGrid>
                <a:gridCol w="1802450"/>
                <a:gridCol w="6238800"/>
                <a:gridCol w="3144850"/>
              </a:tblGrid>
              <a:tr h="71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СУБД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Характеристики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Назначение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138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PostgreSQL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О</a:t>
                      </a:r>
                      <a:r>
                        <a:rPr lang="ru-RU" sz="2300"/>
                        <a:t>бъектно-реляционная модель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Открытый исходный код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Сертификация ФСТЭК России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Долговременное хранение данных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100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Redis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Х</a:t>
                      </a:r>
                      <a:r>
                        <a:rPr lang="ru-RU" sz="2300"/>
                        <a:t>ранилище типа ключ-значение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Хранение данных в оперативной памяти 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Кеширование данных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227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InfluxDB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О</a:t>
                      </a:r>
                      <a:r>
                        <a:rPr lang="ru-RU" sz="2300"/>
                        <a:t>риентированность на хранение и обработку временных рядов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Оптимизация записи данных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Встроенные графические средства визуализации данных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Хранение логов</a:t>
                      </a:r>
                      <a:endParaRPr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Нагрузочное тестирование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02925" y="1008100"/>
            <a:ext cx="111861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проведение нагрузочного тестирования и сравнение производительности веб-сервера при обработке запросов на сохранение терминов с использованием кеширования и без него.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Технические характеристики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Операционная система: Manjaro Linux x86-64, версия ядра 5.15.32.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Объём оперативной памяти: 16 Гб.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Процессор: Intel i5-9300H 2.4 ГГц.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Открытая линейная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нагрузка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7603500" y="2197725"/>
            <a:ext cx="391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Без использования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7653150" y="5097125"/>
            <a:ext cx="418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использованием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963" y="1059212"/>
            <a:ext cx="6008282" cy="28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976" y="3951850"/>
            <a:ext cx="6008275" cy="290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Открытая постоянная нагрузка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7553850" y="2197725"/>
            <a:ext cx="413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 использования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7603500" y="5097125"/>
            <a:ext cx="400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использованием кеширования Redis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876" y="1052451"/>
            <a:ext cx="6050476" cy="29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875" y="3951450"/>
            <a:ext cx="6050475" cy="290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