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761150" cy="99425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5E9F51-41CA-4A47-A4BE-301F070B82D2}">
  <a:tblStyle styleId="{085E9F51-41CA-4A47-A4BE-301F070B82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*Приветствие приёмной комиссии*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*Представление себя*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*Представление темы*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625ab792e_0_9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4625ab792e_0_9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4625ab792e_0_9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625ab792e_0_22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4625ab792e_0_22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24625ab792e_0_22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625ab792e_0_20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4625ab792e_0_20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g24625ab792e_0_20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– разработка системы извлечения многокомпонентных терминов и их переводных эквивалентов из параллельных научно-технических текстов.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/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формализовать задачу. </a:t>
            </a:r>
            <a:endParaRPr/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для доступа к базе данных.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ПО, которое позволит пользователю создавать, получать и изменять сведения из разработанной базы данных.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выполнения запросов от использования кеширования данных текущей сессии пользователя.</a:t>
            </a:r>
            <a:endParaRPr sz="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latin typeface="Times New Roman"/>
                <a:ea typeface="Times New Roman"/>
                <a:cs typeface="Times New Roman"/>
                <a:sym typeface="Times New Roman"/>
              </a:rPr>
              <a:t>Сказать что-то про корпуса текстов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Стоит отметить, что тексты могут размечаться на нескольких слоях. Это означает, что текст может разбиваться на разные единицы языка и из него можно выделять отдельные слова, термины, синтаксические деревья, семантические падежи и т.д. Соответственно, разрабатываемая база данных должна иметь многослойную структуру: работа с одними и теми же сущностями должна производиться по отдельности для каждого слоя разметки текстов.</a:t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8165fabb6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48165fabb6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Трёхзвенная архитектура</a:t>
            </a:r>
            <a:endParaRPr/>
          </a:p>
        </p:txBody>
      </p:sp>
      <p:sp>
        <p:nvSpPr>
          <p:cNvPr id="129" name="Google Shape;129;g248165fabb6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8165fabb6_0_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48165fabb6_0_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Переходим к выбору инструментов.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PostgreSQL - для долговременного хранения данных, Redis - для кеширования, InfluxDB</a:t>
            </a:r>
            <a:r>
              <a:rPr lang="ru-RU" sz="1100">
                <a:latin typeface="Arial"/>
                <a:ea typeface="Arial"/>
                <a:cs typeface="Arial"/>
                <a:sym typeface="Arial"/>
              </a:rPr>
              <a:t> - для логирования.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В контейнер можем писать не только мы, контейнеры никак не защищены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Файлы легко подменяются/теряются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А в БД может писать только тот, кто имеет к ней доступ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48165fabb6_0_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625ab792e_0_21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4625ab792e_0_21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24625ab792e_0_21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625ab792e_0_10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4625ab792e_0_10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4625ab792e_0_10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625ab792e_0_12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4625ab792e_0_12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4625ab792e_0_12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917512"/>
            <a:ext cx="121920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4800">
                <a:latin typeface="Times New Roman"/>
                <a:ea typeface="Times New Roman"/>
                <a:cs typeface="Times New Roman"/>
                <a:sym typeface="Times New Roman"/>
              </a:rPr>
              <a:t>Разработка системы извлечения терминов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81940" y="5631180"/>
            <a:ext cx="121920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ИУ7-63Б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Закрытая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21" y="1072750"/>
            <a:ext cx="6022350" cy="2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38" y="3965375"/>
            <a:ext cx="6029114" cy="28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7653150" y="2318975"/>
            <a:ext cx="33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Без кеширования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7653150" y="5211600"/>
            <a:ext cx="32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 кешированием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Результаты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502925" y="1008100"/>
            <a:ext cx="108510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 кеширования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линейной открытой нагрузке среднее время ответа сервера уменьшилось с 63 мс до 37 мс (на 41%);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 линейной постоянной нагрузке среднее время ответа сервера уменьшилось с 49 мс до 38 мс (на 22%);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закрытой нагрузке среднее время ответа сервера уменьшилось с 44 мс до 15 мс (на 66%);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уменьшился разброс времён ответов, то есть сервер стал отвечать на запросы стабильнее.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курсовой работы была разработана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система извлечения многокомпонентных терминов и их переводных эквивалентов из параллельных научно-технических текстов. Д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ля достижения этой цели были решены следующие задачи: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Проведён анализ предметной области и формализована задача.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база данных и структура ПО.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 интерфейс для доступа к базе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ПО, которое позволяет пользователю создавать, получать и изменять сведения из разработанной базы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выполнения запросов от использования кеширования данных текущей сессии пользователя.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Направления дальнейшего развития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клиентской части приложения, позволяющей размечать тексты в браузере.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авторизации через JWT/cookie.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микросервиса для автоматической разметки текстов.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микросервиса для перемещения данных из кеша в основное хранилище.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системы извлечения многокомпонентных терминов и их переводных эквивалентов из параллельных научно-технических текстов.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формализовать задачу.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для доступа к базе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ПО, которое позволит пользователю создавать, получать и изменять сведения из разработанной базы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выполнения запросов от использования кеширования данных текущей сессии пользователя.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Существующие аналоги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0" y="3337832"/>
            <a:ext cx="3099233" cy="309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967" y="3847782"/>
            <a:ext cx="2025684" cy="202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200" y="2683933"/>
            <a:ext cx="4095435" cy="409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3000" y="3534300"/>
            <a:ext cx="2649635" cy="264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502925" y="1022300"/>
            <a:ext cx="11186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Переводчики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(Google, Яндекс, DeepL) - позволяют размечать тексты, но не дают работать с терминологией. Также нет возможности редактировать "разметку".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(Thesaurus) позволяют в какой-то степени изучать терминологию, но не дают возможности дополнять её на основе размеченных текстов.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ER-модель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2920" y="1491946"/>
            <a:ext cx="11186159" cy="524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75" y="1027925"/>
            <a:ext cx="7122852" cy="571079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Архитектура ПО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75" y="1139925"/>
            <a:ext cx="7712845" cy="55323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Анализ СУБД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502925" y="107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{085E9F51-41CA-4A47-A4BE-301F070B82D2}</a:tableStyleId>
              </a:tblPr>
              <a:tblGrid>
                <a:gridCol w="1802450"/>
                <a:gridCol w="6238800"/>
                <a:gridCol w="3144850"/>
              </a:tblGrid>
              <a:tr h="71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СУБД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Характеристики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Назначение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138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PostgreSQL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</a:t>
                      </a:r>
                      <a:r>
                        <a:rPr lang="ru-RU" sz="2300"/>
                        <a:t>бъектно-реляционная модель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Открытый исходный код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Сертификация ФСТЭК России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Долговременное хранение данных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10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Redis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Х</a:t>
                      </a:r>
                      <a:r>
                        <a:rPr lang="ru-RU" sz="2300"/>
                        <a:t>ранилище типа ключ-значение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Хранение данных в оперативной памяти 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Кеширование данных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227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InfluxDB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</a:t>
                      </a:r>
                      <a:r>
                        <a:rPr lang="ru-RU" sz="2300"/>
                        <a:t>риентированность на хранение и обработку временных рядов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Оптимизация записи данных</a:t>
                      </a:r>
                      <a:endParaRPr sz="2300"/>
                    </a:p>
                    <a:p>
                      <a:pPr indent="-3746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ru-RU" sz="2300"/>
                        <a:t>Встроенные графические средства визуализации данных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/>
                        <a:t>Хранение логов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Исследование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проведение нагрузочного тестирования и сравнение производительности веб-сервера при обработке запросов на сохранение терминов с использованием кеширования и без него.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 проведения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нагрузочное тестирование с помощью Yandex.Tank.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Технические характеристики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система: Manjaro Linux x86-64, версия ядра 5.15.32.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Объём оперативной памяти: 16 Гб.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Процессор: Intel i5-9300H 2.4 ГГц.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Открытая линейная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603500" y="2197725"/>
            <a:ext cx="33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Без кеширования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7653150" y="5097125"/>
            <a:ext cx="32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 кешированием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63" y="1059212"/>
            <a:ext cx="6008282" cy="2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976" y="3951850"/>
            <a:ext cx="6008275" cy="290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Открытая постоянная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7553850" y="2197725"/>
            <a:ext cx="33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Без кеширования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603500" y="5097125"/>
            <a:ext cx="32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 кешированием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76" y="1052451"/>
            <a:ext cx="6050476" cy="29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875" y="3951450"/>
            <a:ext cx="6050475" cy="290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