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61150" cy="99425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0A7BF6-090D-43EB-A9A2-8F647BD2D7F3}">
  <a:tblStyle styleId="{570A7BF6-090D-43EB-A9A2-8F647BD2D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ed2b81fbc_0_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ed2b81fbc_0_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ced2b81fbc_0_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19b423fcd_1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d19b423fcd_1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2d19b423fcd_1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d2b81fbc_0_3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ced2b81fbc_0_3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2ced2b81fbc_0_3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7adac231_1_1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cf7adac231_1_1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cf7adac231_1_1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f7adac231_1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cf7adac231_1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2cf7adac231_1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193afa9ba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d193afa9ba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d193afa9ba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ed2b81fbc_0_52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ced2b81fbc_0_52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2ced2b81fbc_0_52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4a5eee53_0_1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a14a5eee53_0_1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a14a5eee53_0_1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29dfb37f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229dfb37f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d229dfb37f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d2b81fbc_0_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ced2b81fbc_0_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ced2b81fbc_0_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ed2b81fbc_0_1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ed2b81fbc_0_1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ced2b81fbc_0_1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d2b81fbc_0_4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ed2b81fbc_0_4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ced2b81fbc_0_4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624691"/>
            <a:ext cx="121920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с гарантированным временем выполнения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 sz="37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40450" y="5692925"/>
            <a:ext cx="117111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ИУ7-83Б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0" y="1620072"/>
            <a:ext cx="12192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бакалавра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00" y="1067100"/>
            <a:ext cx="6856202" cy="5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Структура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1099400"/>
            <a:ext cx="9968748" cy="56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метода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79431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471025" y="2345375"/>
            <a:ext cx="29199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object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*object = 7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252100" y="2345375"/>
            <a:ext cx="50436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"github.com/Inspirate789/alloc"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object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alloc.New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[int]()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println(*object.Get())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*object.Get() = 7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println(*object.Get())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2625" y="5409675"/>
            <a:ext cx="3296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функции Golang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252100" y="5409675"/>
            <a:ext cx="5043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Реализованный метод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896300" y="13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10399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go get github.com/Inspirate789/alloc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999"/>
              <a:buFont typeface="Times New Roman"/>
              <a:buNone/>
            </a:pP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Классы алгоритмов по требованиям</a:t>
            </a:r>
            <a:b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 дополнительной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02925" y="1325700"/>
            <a:ext cx="11186100" cy="5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</a:t>
            </a:r>
            <a:r>
              <a:rPr b="1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 рассматривается)</a:t>
            </a:r>
            <a:endParaRPr b="1"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const ≠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Θ(n);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k &gt; 2;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Θ(e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λn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λ &gt;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D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вход алгоритма длины n,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max 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 в худшем случае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для всех входов длины 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275" y="1325700"/>
            <a:ext cx="5274525" cy="3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0"/>
            <a:ext cx="10596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Проигрыш по времени выполнения алгоритмов 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6213400" y="4374288"/>
            <a:ext cx="5556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фиксированная доп. память;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линейно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квадратично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3" y="1396862"/>
            <a:ext cx="5541057" cy="26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875" y="1396850"/>
            <a:ext cx="5541052" cy="26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75" y="4094725"/>
            <a:ext cx="5536452" cy="2626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27"/>
          <p:cNvGraphicFramePr/>
          <p:nvPr/>
        </p:nvGraphicFramePr>
        <p:xfrm>
          <a:off x="5148588" y="53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64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VQ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7"/>
          <p:cNvGraphicFramePr/>
          <p:nvPr/>
        </p:nvGraphicFramePr>
        <p:xfrm>
          <a:off x="5129700" y="29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27"/>
          <p:cNvGraphicFramePr/>
          <p:nvPr/>
        </p:nvGraphicFramePr>
        <p:xfrm>
          <a:off x="10961875" y="29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VL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38200" y="0"/>
            <a:ext cx="1062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Выигрыш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по времени выполнения алгоритмов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33550" y="5860150"/>
            <a:ext cx="5652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полиномиально надквадратично зависит от длины входа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6656575" y="5860150"/>
            <a:ext cx="4818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доп. память экспоненциально зависит от длины входа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24" y="1334575"/>
            <a:ext cx="4575150" cy="44988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28"/>
          <p:cNvGraphicFramePr/>
          <p:nvPr/>
        </p:nvGraphicFramePr>
        <p:xfrm>
          <a:off x="4999075" y="48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VP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302" y="1373863"/>
            <a:ext cx="4575150" cy="442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8"/>
          <p:cNvGraphicFramePr/>
          <p:nvPr/>
        </p:nvGraphicFramePr>
        <p:xfrm>
          <a:off x="10586175" y="48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{570A7BF6-090D-43EB-A9A2-8F647BD2D7F3}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достигнута: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разработан и реализован метод автоматического управления памятью. Все поставленные задачи были выполнены: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Проведена классификация алгоритмов по требованиям к дополнительной памяти: выделены классы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V0, VC, VL, VQ, VP и 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и реализован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выявил области применения реализованного метода: алгоритмы класса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 и VE</a:t>
            </a:r>
            <a:r>
              <a:rPr lang="ru-RU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502925" y="993925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стабильности менеджера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фрагментации кучи при использовании метода.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метода во встроенный сборщик мусора языка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838225" y="2269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Публикации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02950" y="3263113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метода автоматического управления памятью с гарантированным временем выполнения на основе подсчёта ссылок.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спроектированный метод в виде подключаемой библиотеки.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области применения реализованного метода.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1325709"/>
            <a:ext cx="9807524" cy="481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Ручное, определяемое человеческим фактором.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определяемое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алгоритмами распределения памяти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839638" y="2157075"/>
            <a:ext cx="28302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int *a 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*a = 5;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207113" y="2157075"/>
            <a:ext cx="2234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a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*a = 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39625" y="4870575"/>
            <a:ext cx="28302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памятью (C++)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96600" y="4870575"/>
            <a:ext cx="405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управление памятью (Golang)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переработка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динамически выделяемой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955025" y="1686500"/>
            <a:ext cx="61251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равномерное распределение накладных расходов;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устойчивость к высоким нагрузкам;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 по размеру кучи;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требует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среды выполнения языка;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накладные расходы на чтение/запись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атомарность операций;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выявляются циклы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838175" y="1686500"/>
            <a:ext cx="44913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Трассирующая сборка мусора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mark-sweep	 mark-compact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37" y="2715800"/>
            <a:ext cx="4041876" cy="3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0"/>
            <a:ext cx="112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13" y="1131700"/>
            <a:ext cx="9834774" cy="54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175" y="0"/>
            <a:ext cx="110628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 гарантированным временем выполнения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75" y="1777800"/>
            <a:ext cx="10413450" cy="46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выделения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00" y="1088075"/>
            <a:ext cx="6081802" cy="5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разметки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75" y="1052400"/>
            <a:ext cx="7524449" cy="56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