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761150" cy="99425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68B27F-ADFB-46B1-9DD5-258757454C2B}">
  <a:tblStyle styleId="{1068B27F-ADFB-46B1-9DD5-258757454C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d2b81fbc_0_4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ced2b81fbc_0_4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ced2b81fbc_0_4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d2b81fbc_0_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ced2b81fbc_0_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2ced2b81fbc_0_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ed2b81fbc_0_3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ced2b81fbc_0_3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2ced2b81fbc_0_3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f7adac231_1_1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cf7adac231_1_1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2cf7adac231_1_1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f7adac231_1_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cf7adac231_1_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cf7adac231_1_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193afa9ba_0_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d193afa9ba_0_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d193afa9ba_0_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ed2b81fbc_0_52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ced2b81fbc_0_52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2ced2b81fbc_0_52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4a5eee53_0_1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14a5eee53_0_1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2a14a5eee53_0_1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14a5eee53_0_1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a14a5eee53_0_1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2a14a5eee53_0_1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92348849_0_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9f92348849_0_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9f92348849_0_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ed2b81fbc_0_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ced2b81fbc_0_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g2ced2b81fbc_0_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ed2b81fbc_0_17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ced2b81fbc_0_17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2ced2b81fbc_0_17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624691"/>
            <a:ext cx="121920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«Метод автоматического управления памятью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с гарантированным временем выполнения</a:t>
            </a:r>
            <a:b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700">
                <a:latin typeface="Times New Roman"/>
                <a:ea typeface="Times New Roman"/>
                <a:cs typeface="Times New Roman"/>
                <a:sym typeface="Times New Roman"/>
              </a:rPr>
              <a:t>на основе подсчёта ссылок»</a:t>
            </a:r>
            <a:endParaRPr sz="37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-10" y="5692930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ИУ7-83Б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0" y="1620072"/>
            <a:ext cx="121920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бакалавра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разметки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75" y="1052400"/>
            <a:ext cx="7524449" cy="566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очистки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900" y="1067100"/>
            <a:ext cx="6856202" cy="5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метода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79431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1471025" y="2345375"/>
            <a:ext cx="29199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object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*object = 7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6252100" y="2345375"/>
            <a:ext cx="5043600" cy="3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import "github.com/Inspirate789/alloc"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object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alloc.New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[int]()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println(*object.Get())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*object.Get() = 7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println(*object.Get())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282625" y="5409675"/>
            <a:ext cx="3296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Встроенные функции Golang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252100" y="5409675"/>
            <a:ext cx="5043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Реализованный метод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896300" y="137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10399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go get github.com/Inspirate789/alloc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алгоритмов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D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вход алгоритма A, 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 A,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max V</a:t>
            </a:r>
            <a:r>
              <a:rPr baseline="-25000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– дополнительная память алгоритма A в худшем случае для всех входов длины n.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Классы алгоритмов по требованиям к дополнительной памяти: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V0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const ≠ 0.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Θ(n).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VQ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Θ(n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k &gt; 2.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^(n) = Θ(e</a:t>
            </a:r>
            <a:r>
              <a:rPr baseline="30000"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λn</a:t>
            </a:r>
            <a:r>
              <a:rPr i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λ &gt; 0.</a:t>
            </a:r>
            <a:endParaRPr i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375" y="2777875"/>
            <a:ext cx="5289475" cy="3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 (1/2)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25" y="1325700"/>
            <a:ext cx="5555924" cy="262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412" y="1325700"/>
            <a:ext cx="5555954" cy="262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8050" y="4094728"/>
            <a:ext cx="5555900" cy="26267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7"/>
          <p:cNvGraphicFramePr/>
          <p:nvPr/>
        </p:nvGraphicFramePr>
        <p:xfrm>
          <a:off x="5119975" y="29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9" name="Google Shape;219;p27"/>
          <p:cNvGraphicFramePr/>
          <p:nvPr/>
        </p:nvGraphicFramePr>
        <p:xfrm>
          <a:off x="10971000" y="29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VL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27"/>
          <p:cNvGraphicFramePr/>
          <p:nvPr/>
        </p:nvGraphicFramePr>
        <p:xfrm>
          <a:off x="8126750" y="53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64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VQ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 (2/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0" y="1128850"/>
            <a:ext cx="5173105" cy="522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250" y="1128850"/>
            <a:ext cx="5173100" cy="52274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28"/>
          <p:cNvGraphicFramePr/>
          <p:nvPr/>
        </p:nvGraphicFramePr>
        <p:xfrm>
          <a:off x="4951350" y="53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VP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28"/>
          <p:cNvGraphicFramePr/>
          <p:nvPr/>
        </p:nvGraphicFramePr>
        <p:xfrm>
          <a:off x="10694975" y="53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628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</a:t>
                      </a:r>
                      <a:endParaRPr sz="2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достигнута: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разработан и реализован метод автоматического управления памятью. Все поставленные задачи были выполнены: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Проанализированы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Проведена классификация алгоритмов по требованиям к дополнительной памяти: выделены классы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V0, VC, VL, VQ, VP и VE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 и реализован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Сравнительный анализ выявил области применения реализованного метода: алгоритмы класса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 и VE</a:t>
            </a:r>
            <a:r>
              <a:rPr lang="ru-RU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Дальнейшее развитие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стабильности менеджера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Исследование фрагментации кучи при использовании метода.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метода во встроенный сборщик мусора языка Golang.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метода автоматического управления памятью с гарантированным временем выполнения на основе подсчёта ссылок.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и классифицировать существующие методы распределения памяти в языках программирования с автоматической сборкой мусора.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Классифицировать алгоритмы по требованиям к дополнительной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реализовать метод автоматического управления памятью.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Определить области применения реализованного метода.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02925" y="1022300"/>
            <a:ext cx="111861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5" y="1325700"/>
            <a:ext cx="9807524" cy="48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Управление памятью на уровне приложений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02925" y="1022300"/>
            <a:ext cx="11186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Ручное, определяемое человеческим фактором.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определяемое </a:t>
            </a: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алгоритмами распределения памяти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839638" y="2157075"/>
            <a:ext cx="28302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 main(void)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int *a 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*a = 5;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207113" y="2157075"/>
            <a:ext cx="22347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package main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func main()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a := </a:t>
            </a:r>
            <a:r>
              <a:rPr b="1"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(int)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*a = 5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39625" y="4870575"/>
            <a:ext cx="28302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Ручное управление памятью (C++)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296600" y="4870575"/>
            <a:ext cx="4055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Автоматическое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управление памятью (Golang)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Сборка мусора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02925" y="1022300"/>
            <a:ext cx="111861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втоматическая переработка динамически выделяемой памяти.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955025" y="1686500"/>
            <a:ext cx="6125100" cy="46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Подсчёт ссылок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равномерное распределение накладных расходов;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устойчивость к высоким нагрузкам;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масштабируемость по размеру кучи;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+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требует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среды выполнения языка;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накладные расходы на чтение/запись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атомарность операций;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-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выявляются циклы ссылок.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75" y="2715800"/>
            <a:ext cx="1893450" cy="296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325" y="2715800"/>
            <a:ext cx="1893450" cy="37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838175" y="1686500"/>
            <a:ext cx="53529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Трассирующая сборка мусора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mark-sweep	   	mark-compact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838200" y="0"/>
            <a:ext cx="11213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 (1/2)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647400" y="1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2305775"/>
                <a:gridCol w="1889850"/>
                <a:gridCol w="1839650"/>
                <a:gridCol w="2732375"/>
                <a:gridCol w="1990400"/>
              </a:tblGrid>
              <a:tr h="2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 программирования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Сборщик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Использование поколений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Отсутствие хранения доп. данных в объектах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Конкурентная сборка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Garbage-First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ZGC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6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838200" y="0"/>
            <a:ext cx="11245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существующих решений (2/2)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636825" y="13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{1068B27F-ADFB-46B1-9DD5-258757454C2B}</a:tableStyleId>
              </a:tblPr>
              <a:tblGrid>
                <a:gridCol w="2273975"/>
                <a:gridCol w="1911050"/>
                <a:gridCol w="1839650"/>
                <a:gridCol w="2689975"/>
                <a:gridCol w="2590475"/>
              </a:tblGrid>
              <a:tr h="25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Язык программирования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Сборщик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Параллельная сборка мусора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Остановка программы не на весь цикл сборки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 остановок программы за один цикл сборки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Serial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Parallel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Garbage-First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ZGC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JavaScript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0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C#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6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Golang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 умолчанию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Предлагаемый метод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738" y="1325701"/>
            <a:ext cx="10420526" cy="49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38175" y="0"/>
            <a:ext cx="11062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Алгоритм выделения памяти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00" y="1088075"/>
            <a:ext cx="6081802" cy="56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