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761150" cy="99425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F6A1B4-45BB-4973-A7C4-5B9904845896}">
  <a:tblStyle styleId="{34F6A1B4-45BB-4973-A7C4-5B9904845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6ee2ec7e_0_4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9f6ee2ec7e_0_4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9f6ee2ec7e_0_4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6ee2ec7e_0_6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9f6ee2ec7e_0_6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9f6ee2ec7e_0_6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92348849_0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9f92348849_0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9f92348849_0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14a5eee53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a14a5eee53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2a14a5eee53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4a5eee53_0_1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a14a5eee53_0_1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14a5eee53_0_1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6ee2ec7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9f6ee2ec7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9f6ee2ec7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f6ee2ec7e_0_2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9f6ee2ec7e_0_2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9f6ee2ec7e_0_2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6ee2ec7e_0_3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9f6ee2ec7e_0_3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9f6ee2ec7e_0_3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Алгоритмы распределения памяти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ИУ7-73Б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02925" y="1022300"/>
            <a:ext cx="11186100" cy="55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среды выполнения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платформы .NET.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файла подкачки при нехватке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Хранение объектов размером более 85000 байт в отдельном разделе – LOH.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по алгоритму mark-compact.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алгоритма поколений.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возможности выбора режима сборки мусора: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рабочей станции;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сборка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Golang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02925" y="1022300"/>
            <a:ext cx="11348100" cy="5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выполнения встроена в исполняемый файл.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классов размеров для выделения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Сборка мусора по алгоритму concurrent mark-sweep.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барьеров записи для конкурентной сборки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возможности настройки периодичности сборки мусора и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ограничения доступной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Предоставление арен памят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реализации пользовательских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аллокаторов.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0"/>
            <a:ext cx="1089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647400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{34F6A1B4-45BB-4973-A7C4-5B9904845896}</a:tableStyleId>
              </a:tblPr>
              <a:tblGrid>
                <a:gridCol w="2305775"/>
                <a:gridCol w="1889850"/>
                <a:gridCol w="1839650"/>
                <a:gridCol w="2732375"/>
                <a:gridCol w="1990400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Использование поколений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Отсутствие хранения доп. данных в объектах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Конкурентная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38200" y="0"/>
            <a:ext cx="110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05" name="Google Shape;205;p26"/>
          <p:cNvGraphicFramePr/>
          <p:nvPr/>
        </p:nvGraphicFramePr>
        <p:xfrm>
          <a:off x="636825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{34F6A1B4-45BB-4973-A7C4-5B9904845896}</a:tableStyleId>
              </a:tblPr>
              <a:tblGrid>
                <a:gridCol w="2273975"/>
                <a:gridCol w="1911050"/>
                <a:gridCol w="1839650"/>
                <a:gridCol w="2689975"/>
                <a:gridCol w="2590475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Параллельная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Остановка программы не на весь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остановок программы за один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научно-исследовательской работы была проведена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алгоритмов распределения памяти в языках программирования с автоматической сборкой мусора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роанализированы существующие принципы организации работы с памятью в языках программирования с автоматической сборкой мусора на примере Python, Java, JavaScript, C# и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Описаны алгоритмы сборки мусора в рассмотренных языках.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Сформулированы критерии сравнения и оценки описанных алгоритмов.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сравнение существующих решений по выделенным критериям.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классификация алгоритмов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принципы организации работы с памятью в языках программирования с автоматической сборкой мусора на примере Python, Java, JavaScript, C# и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алгоритмы сборки мусора в рассматриваемых языках.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критерии сравнения и оценки описанных алгоритмов.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существующие решения по сформулированным критериям.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1325700"/>
            <a:ext cx="9807524" cy="48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Адресное пространство процесса ОС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2925" y="1022300"/>
            <a:ext cx="11186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набор адресов, который может быть использован процессом для обращения к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362" y="1944950"/>
            <a:ext cx="5375275" cy="4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783625" y="3316650"/>
            <a:ext cx="26871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Виртуальное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адресное пространство процесса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ОС Linux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Ручное, определяемое человеческим фактором.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определяемое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алгоритмами распределения памяти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839638" y="2157075"/>
            <a:ext cx="28302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int *a 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*a = 5;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207113" y="2157075"/>
            <a:ext cx="2234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a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*a = 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839625" y="4870575"/>
            <a:ext cx="28302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памятью (C++)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296600" y="4870575"/>
            <a:ext cx="405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управление памятью (Golang)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Сборка мусора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02925" y="1022300"/>
            <a:ext cx="1118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втоматическая переработка динамически выделяемой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725" y="2715800"/>
            <a:ext cx="1893450" cy="296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175" y="2715800"/>
            <a:ext cx="1893450" cy="3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84025" y="1686500"/>
            <a:ext cx="43671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отложенный;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взвешенный;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счётчика с ограниченным полем;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флагом.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955025" y="1686500"/>
            <a:ext cx="53529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Трассирующая сборка мусора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mark-sweep	   	mark-compact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00" y="1325700"/>
            <a:ext cx="6700290" cy="39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502950" y="1022300"/>
            <a:ext cx="111861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GIL.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Размещение объектов.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приватной куче.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Домены аллокаторов: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domain;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"Mem" domain;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domain.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Выделенный сборщик мусора.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циклических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алгоритма поколений.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071700" y="5321050"/>
            <a:ext cx="32223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объекта Python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Java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Куча управляется менеджером хранилища JVM, включающем аллокатор и сборщик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поток использует свой буфер для выделения объектов – TLAB.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разделяются на поколения на уровне JVM.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Предоставляется возможность выбора сборщика мусора: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Garbage-First Collector;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Garbage collector.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в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02925" y="1022300"/>
            <a:ext cx="111861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Асинхронная однопоточная модель выполнения в рамках цикла событий.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сборки мусора на уровне среды выполнения, как правило </a:t>
            </a:r>
            <a:b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алгоритму mark-sweep (разметка и очистка).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"слабых" коллекций: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WeakMap;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WeakSet.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Разрешение циклических ссылок с помощью эфемеронов.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слабых ссылок на объекты.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уведомлений об освобождении объектов.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