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761150" cy="99425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CAA241-40DA-4E9F-A99F-C4C5CD59DEBF}">
  <a:tblStyle styleId="{2ECAA241-40DA-4E9F-A99F-C4C5CD59D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f92348849_0_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9f92348849_0_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9f92348849_0_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625ab792e_0_2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4625ab792e_0_2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latin typeface="Times New Roman"/>
                <a:ea typeface="Times New Roman"/>
                <a:cs typeface="Times New Roman"/>
                <a:sym typeface="Times New Roman"/>
              </a:rPr>
              <a:t>Я так и не смог достать график битрейта записи у InfluxDB (и ничего похожего), я очень долго пытался 🥺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24625ab792e_0_2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f6ee2ec7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9f6ee2ec7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29f6ee2ec7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f6ee2ec7e_0_27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9f6ee2ec7e_0_27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29f6ee2ec7e_0_27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6ee2ec7e_0_3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9f6ee2ec7e_0_3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29f6ee2ec7e_0_3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f6ee2ec7e_0_4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9f6ee2ec7e_0_4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29f6ee2ec7e_0_4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f6ee2ec7e_0_6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9f6ee2ec7e_0_6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29f6ee2ec7e_0_6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917512"/>
            <a:ext cx="121920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4800">
                <a:latin typeface="Times New Roman"/>
                <a:ea typeface="Times New Roman"/>
                <a:cs typeface="Times New Roman"/>
                <a:sym typeface="Times New Roman"/>
              </a:rPr>
              <a:t>Алгоритмы распределения памяти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81940" y="5631180"/>
            <a:ext cx="121920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ИУ7-73Б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38200" y="0"/>
            <a:ext cx="1104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существующих решений (2)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754075" y="13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{2ECAA241-40DA-4E9F-A99F-C4C5CD59DEBF}</a:tableStyleId>
              </a:tblPr>
              <a:tblGrid>
                <a:gridCol w="2273975"/>
                <a:gridCol w="1847450"/>
                <a:gridCol w="1839650"/>
                <a:gridCol w="2689975"/>
                <a:gridCol w="2590475"/>
              </a:tblGrid>
              <a:tr h="2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Язык программирования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Сборщик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Параллельная сборка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Остановка программы не на весь цикл сборки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 остановок программы за один цикл сборки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Parallel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Garbage-First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ZGC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C#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6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Golang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сравнения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502925" y="1008100"/>
            <a:ext cx="108510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сравнения были выделены менеджеры памяти следующих языков программирования: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за счёт применения алгоритма поколений и подсчёта ссылок;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за счёт предоставления пользователю возможности выбора сборщика мусора для выполнения каждой программы, а также оптимизации времен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пауз на сборку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научно-исследовательской работы была проведено изучение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алгоритмов распределения памяти в языках программирования с автоматической сборкой мусора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 достижения этой цели были решены следующие задачи: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роанализирована предметная область работы с памятью в языках программирования с автоматической сборкой мусора.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Рассмотрены существующие принципы организации работы с памятью в языках программирования с автоматической сборкой мусора на примере Python, Java, JavaScript, C# и Golang.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Описаны алгоритмы сборки мусора в рассмотренных языках.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Сформулированы критерии сравнения и оценки описанных алгоритмов.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сравнение существующих решений по выделенным критериям.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изучение алгоритмов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предметную область работы с памятью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существующие принципы организации работы с памятью в языках программирования с автоматической сборкой мусора на примере Python, Java, JavaScript, C# и Golang.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алгоритмы сборки мусора в рассматриваемых языках.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Сформулировать критерии сравнения и оценки описанных алгоритмов.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Сравнить существующие решения по сформулированным критериям.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02925" y="1022300"/>
            <a:ext cx="11186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203" y="1022295"/>
            <a:ext cx="6701547" cy="56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300" y="1325700"/>
            <a:ext cx="6700290" cy="39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502950" y="1022300"/>
            <a:ext cx="111861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GIL.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Размещение объектов.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приватной куче.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Домены аллокаторов: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domain;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"Mem" domain;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domain.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Подсчёт ссылок.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Выделенный сборщик мусора.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циклических ссылок.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алгоритма поколений.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071700" y="5321050"/>
            <a:ext cx="32223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объекта Python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Java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02925" y="1022300"/>
            <a:ext cx="11186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Куча управляется менеджером хранилища JVM.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поток использует свой буфер для выделения объектов – TLAB.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разделяются на поколения на уровне JVM.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Предоставляется возможность выбора сборщика мусора: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Collector;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Collector;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Garbage-First Collector;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Garbage collector.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02925" y="1022300"/>
            <a:ext cx="11186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Асинхронная однопоточная модель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выполнения в рамках цикла событий.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сборки мусора на уровне 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среды выполнения, как правило 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алгоритму mark-sweep (разметка и очистка).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"слабых" коллекций: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WeakMap;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WeakSet.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Разрешение циклических ссылок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эфемеронов.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слабых ссылок на объекты.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уведомлений об освобождении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7641100" y="5417675"/>
            <a:ext cx="41445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шаги алгоритма mark-sweep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000" y="1325700"/>
            <a:ext cx="2610700" cy="40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02925" y="1022300"/>
            <a:ext cx="11186100" cy="5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на уровне среды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выполнения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платформы .NET.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файла подкачки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нехватке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Хранение объектов размером более 85000 байт 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отдельном разделе – LOH.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Сборка мусора по алгоритму mark-compact.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алгоритма поколений.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возможности выбора 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режима сборки мусора: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сборка мусора рабочей станции;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серверная сборка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7641100" y="5782750"/>
            <a:ext cx="41445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шаги алгоритма mark-compact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700" y="893525"/>
            <a:ext cx="2453300" cy="488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Golang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450" y="1325700"/>
            <a:ext cx="5706550" cy="45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502925" y="1022300"/>
            <a:ext cx="6270900" cy="56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Среда выполнения встроена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исполняемый файл.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классов размеров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выделения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Сборка мусора по алгоритму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 mark-sweep.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барьеров записи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конкурентной сборки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возможности настройки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периодичности сборки мусора и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ограничения доступной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арен памяти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реализации пользовательских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аллокаторов.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7266475" y="5782750"/>
            <a:ext cx="41445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 кучи в программе на Golang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838200" y="0"/>
            <a:ext cx="1089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существующих решений (1)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754075" y="13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{2ECAA241-40DA-4E9F-A99F-C4C5CD59DEBF}</a:tableStyleId>
              </a:tblPr>
              <a:tblGrid>
                <a:gridCol w="2273975"/>
                <a:gridCol w="1847450"/>
                <a:gridCol w="1839650"/>
                <a:gridCol w="2732375"/>
                <a:gridCol w="1990400"/>
              </a:tblGrid>
              <a:tr h="2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Язык программирования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Сборщик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Использование поколений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Отсутствие хранения доп. данных в объектах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Конкурентная сборка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Parallel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Garbage-First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ZGC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C#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6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Golang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