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6" r:id="rId4"/>
    <p:sldId id="267" r:id="rId5"/>
    <p:sldId id="268" r:id="rId6"/>
    <p:sldId id="269" r:id="rId7"/>
    <p:sldId id="260" r:id="rId8"/>
    <p:sldId id="261" r:id="rId9"/>
    <p:sldId id="262" r:id="rId10"/>
    <p:sldId id="263" r:id="rId11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2292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8387-C095-469D-AE31-AFCF29C0C67A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DE8B-2072-4312-AC0E-2330918A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8387-C095-469D-AE31-AFCF29C0C67A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DE8B-2072-4312-AC0E-2330918A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3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8387-C095-469D-AE31-AFCF29C0C67A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DE8B-2072-4312-AC0E-2330918A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6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8387-C095-469D-AE31-AFCF29C0C67A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DE8B-2072-4312-AC0E-2330918A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8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8387-C095-469D-AE31-AFCF29C0C67A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DE8B-2072-4312-AC0E-2330918A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8387-C095-469D-AE31-AFCF29C0C67A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DE8B-2072-4312-AC0E-2330918A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1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8387-C095-469D-AE31-AFCF29C0C67A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DE8B-2072-4312-AC0E-2330918A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3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8387-C095-469D-AE31-AFCF29C0C67A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DE8B-2072-4312-AC0E-2330918A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3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8387-C095-469D-AE31-AFCF29C0C67A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DE8B-2072-4312-AC0E-2330918A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8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8387-C095-469D-AE31-AFCF29C0C67A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DE8B-2072-4312-AC0E-2330918A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8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8387-C095-469D-AE31-AFCF29C0C67A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DE8B-2072-4312-AC0E-2330918A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C8387-C095-469D-AE31-AFCF29C0C67A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6DE8B-2072-4312-AC0E-2330918A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9" y="2133601"/>
            <a:ext cx="6037563" cy="6034617"/>
          </a:xfrm>
        </p:spPr>
      </p:pic>
      <p:sp>
        <p:nvSpPr>
          <p:cNvPr id="13" name="TextBox 12"/>
          <p:cNvSpPr txBox="1"/>
          <p:nvPr/>
        </p:nvSpPr>
        <p:spPr>
          <a:xfrm>
            <a:off x="742950" y="1422401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LOGO page </a:t>
            </a:r>
            <a:endParaRPr lang="en-US" sz="2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306401" y="4978400"/>
            <a:ext cx="41719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When Inspiration Become an Aspiration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00300" y="4267200"/>
            <a:ext cx="20574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Inspire4edu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02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9" y="2133601"/>
            <a:ext cx="6037563" cy="6034617"/>
          </a:xfrm>
        </p:spPr>
      </p:pic>
    </p:spTree>
    <p:extLst>
      <p:ext uri="{BB962C8B-B14F-4D97-AF65-F5344CB8AC3E}">
        <p14:creationId xmlns:p14="http://schemas.microsoft.com/office/powerpoint/2010/main" val="221747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1.Portfolio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will be changed to </a:t>
            </a:r>
            <a:r>
              <a:rPr lang="en-US" b="1" dirty="0" smtClean="0">
                <a:solidFill>
                  <a:srgbClr val="FF0000"/>
                </a:solidFill>
              </a:rPr>
              <a:t>Courses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2.Service </a:t>
            </a:r>
            <a:r>
              <a:rPr lang="en-US" b="1" dirty="0" smtClean="0"/>
              <a:t>will be </a:t>
            </a:r>
            <a:r>
              <a:rPr lang="en-US" b="1" dirty="0" smtClean="0">
                <a:solidFill>
                  <a:srgbClr val="FF0000"/>
                </a:solidFill>
              </a:rPr>
              <a:t>deleted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9" y="2133601"/>
            <a:ext cx="6037563" cy="6034617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641600"/>
            <a:ext cx="1524497" cy="172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660916"/>
            <a:ext cx="628650" cy="1732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2775027"/>
            <a:ext cx="1641540" cy="150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894277" y="4403840"/>
            <a:ext cx="1544621" cy="77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b="1" dirty="0" smtClean="0"/>
              <a:t>Technician Rehabilitation Diploma</a:t>
            </a:r>
            <a:endParaRPr lang="en-US" sz="10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2600325" y="4403840"/>
            <a:ext cx="1571625" cy="77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b="1" dirty="0" smtClean="0"/>
              <a:t>Smart Courses</a:t>
            </a:r>
            <a:endParaRPr lang="en-US" sz="1100" b="1" dirty="0"/>
          </a:p>
        </p:txBody>
      </p:sp>
      <p:sp>
        <p:nvSpPr>
          <p:cNvPr id="10" name="Rectangle 9"/>
          <p:cNvSpPr/>
          <p:nvPr/>
        </p:nvSpPr>
        <p:spPr>
          <a:xfrm>
            <a:off x="4400550" y="4368800"/>
            <a:ext cx="14859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b="1" dirty="0" smtClean="0"/>
              <a:t>English Fluency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3457575" y="2032001"/>
            <a:ext cx="514350" cy="62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71925" y="2036997"/>
            <a:ext cx="863287" cy="62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Courses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943357" y="7518400"/>
            <a:ext cx="1171193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 smtClean="0"/>
              <a:t>Business Excellence</a:t>
            </a:r>
          </a:p>
        </p:txBody>
      </p:sp>
      <p:sp>
        <p:nvSpPr>
          <p:cNvPr id="12" name="Multiply 11"/>
          <p:cNvSpPr/>
          <p:nvPr/>
        </p:nvSpPr>
        <p:spPr>
          <a:xfrm>
            <a:off x="2350294" y="5306453"/>
            <a:ext cx="2100263" cy="23368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3988024" y="5075707"/>
            <a:ext cx="2054066" cy="279829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Project name (</a:t>
            </a:r>
            <a:r>
              <a:rPr lang="en-US" b="1" u="sng" dirty="0"/>
              <a:t>Technician Rehabilitation Diploma (</a:t>
            </a:r>
            <a:r>
              <a:rPr lang="en-US" b="1" u="sng" dirty="0" smtClean="0"/>
              <a:t>T.R.D</a:t>
            </a:r>
            <a:r>
              <a:rPr lang="en-US" b="1" u="sng" dirty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/>
              <a:t>1.Computer Technology</a:t>
            </a:r>
            <a:r>
              <a:rPr lang="en-US" dirty="0" smtClean="0"/>
              <a:t>:</a:t>
            </a:r>
          </a:p>
          <a:p>
            <a:r>
              <a:rPr lang="ar-SA" dirty="0"/>
              <a:t>دبلومة تخصصية في علوم الحاسب </a:t>
            </a:r>
            <a:r>
              <a:rPr lang="ar-SA" dirty="0" smtClean="0"/>
              <a:t>الالي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this Department after first year of the scholarship, each student should specialize in one of these three specialties: </a:t>
            </a:r>
          </a:p>
          <a:p>
            <a:r>
              <a:rPr lang="en-US" dirty="0"/>
              <a:t>A.  Network Engineering and Computer Maintenance. </a:t>
            </a:r>
          </a:p>
          <a:p>
            <a:r>
              <a:rPr lang="en-US" dirty="0"/>
              <a:t>B.  Programming and web design. </a:t>
            </a:r>
          </a:p>
          <a:p>
            <a:r>
              <a:rPr lang="en-US" dirty="0"/>
              <a:t>C.  Graphic design and advertising and production technology journalist. </a:t>
            </a:r>
          </a:p>
          <a:p>
            <a:r>
              <a:rPr lang="en-US" dirty="0"/>
              <a:t> </a:t>
            </a:r>
          </a:p>
          <a:p>
            <a:pPr rtl="1"/>
            <a:r>
              <a:rPr lang="ar-SA" dirty="0" smtClean="0"/>
              <a:t>تقوم </a:t>
            </a:r>
            <a:r>
              <a:rPr lang="ar-SA" dirty="0"/>
              <a:t>فكرة هذه الدبلومة على نفس البرامج التى يتم تدريسها في برنامج </a:t>
            </a:r>
            <a:r>
              <a:rPr lang="en-US" b="1" dirty="0"/>
              <a:t>ITI</a:t>
            </a:r>
            <a:r>
              <a:rPr lang="ar-EG" dirty="0"/>
              <a:t> المدعم من قبل وزارة الاتصالات وبنفس مستوى محاضريها الاكفاء </a:t>
            </a:r>
            <a:r>
              <a:rPr lang="ar-EG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dirty="0"/>
              <a:t>2.Petroleum Technology</a:t>
            </a:r>
            <a:r>
              <a:rPr lang="en-US" dirty="0" smtClean="0"/>
              <a:t>:</a:t>
            </a:r>
          </a:p>
          <a:p>
            <a:r>
              <a:rPr lang="ar-SA" dirty="0"/>
              <a:t>دبلومة تخصصية في علوم </a:t>
            </a:r>
            <a:r>
              <a:rPr lang="ar-SA" dirty="0" smtClean="0"/>
              <a:t>البترول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in this Department after first year of the scholarship, each student will be specializing in these three specialties: </a:t>
            </a:r>
          </a:p>
          <a:p>
            <a:r>
              <a:rPr lang="en-US" dirty="0" smtClean="0"/>
              <a:t>A.  Department of refining. </a:t>
            </a:r>
          </a:p>
          <a:p>
            <a:r>
              <a:rPr lang="en-US" dirty="0" smtClean="0"/>
              <a:t>B.  Department of Geology. </a:t>
            </a:r>
          </a:p>
          <a:p>
            <a:r>
              <a:rPr lang="en-US" dirty="0" smtClean="0"/>
              <a:t>C.  Drilling and production department </a:t>
            </a:r>
          </a:p>
          <a:p>
            <a:pPr rtl="1"/>
            <a:r>
              <a:rPr lang="en-US" b="1" dirty="0" smtClean="0"/>
              <a:t> </a:t>
            </a:r>
            <a:endParaRPr lang="en-US" dirty="0" smtClean="0"/>
          </a:p>
          <a:p>
            <a:pPr rtl="1"/>
            <a:r>
              <a:rPr lang="ar-SA" dirty="0" smtClean="0"/>
              <a:t>تقوم فكرة هذه الدبلومة على توفير أفراد متخصصين ( أخصائي بترول ) بما يتناسب مع احتياجات سوق العمل الفعلي في شركات البترول بمحاضرين أكفاء ذوى خبرة سابقة في شركات بترول ومناهج تتلائم مع سوق العمل</a:t>
            </a:r>
            <a:r>
              <a:rPr lang="ar-EG" dirty="0" smtClean="0"/>
              <a:t> بالأضافة إلي الإستعانة بهيئة تدريس جامعات في تدريس بعض المواد 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Smart Courses: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Graphics Design </a:t>
            </a:r>
            <a:r>
              <a:rPr lang="en-US" u="sng" dirty="0" smtClean="0"/>
              <a:t>Course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5"/>
            <a:ext cx="3030141" cy="1976966"/>
          </a:xfrm>
        </p:spPr>
        <p:txBody>
          <a:bodyPr/>
          <a:lstStyle/>
          <a:p>
            <a:r>
              <a:rPr lang="en-US" dirty="0"/>
              <a:t>Photoshop </a:t>
            </a:r>
          </a:p>
          <a:p>
            <a:r>
              <a:rPr lang="en-US" dirty="0"/>
              <a:t>Illustrator </a:t>
            </a:r>
          </a:p>
          <a:p>
            <a:r>
              <a:rPr lang="en-US" dirty="0"/>
              <a:t>In Design</a:t>
            </a:r>
          </a:p>
          <a:p>
            <a:r>
              <a:rPr lang="en-US" dirty="0"/>
              <a:t> AutoCAD </a:t>
            </a:r>
            <a:r>
              <a:rPr lang="en-US" dirty="0" smtClean="0"/>
              <a:t>2D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/>
              <a:t>Web development </a:t>
            </a:r>
            <a:r>
              <a:rPr lang="en-US" u="sng" dirty="0" smtClean="0"/>
              <a:t>Courses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4"/>
            <a:ext cx="3031331" cy="2484967"/>
          </a:xfrm>
        </p:spPr>
        <p:txBody>
          <a:bodyPr/>
          <a:lstStyle/>
          <a:p>
            <a:r>
              <a:rPr lang="en-US" b="1" u="sng" dirty="0" smtClean="0"/>
              <a:t>ASP.net</a:t>
            </a:r>
            <a:endParaRPr lang="en-US" dirty="0" smtClean="0"/>
          </a:p>
          <a:p>
            <a:r>
              <a:rPr lang="en-US" b="1" u="sng" dirty="0" smtClean="0"/>
              <a:t>Java Course</a:t>
            </a:r>
            <a:endParaRPr lang="en-US" dirty="0" smtClean="0"/>
          </a:p>
          <a:p>
            <a:r>
              <a:rPr lang="en-US" b="1" u="sng" dirty="0" smtClean="0"/>
              <a:t>PHP</a:t>
            </a:r>
            <a:endParaRPr lang="en-US" dirty="0" smtClean="0"/>
          </a:p>
          <a:p>
            <a:r>
              <a:rPr lang="en-US" b="1" u="sng" dirty="0" smtClean="0"/>
              <a:t>Web Design Course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257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ICDL Preparation Courses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5867400"/>
            <a:ext cx="243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(IT) information technology </a:t>
            </a:r>
          </a:p>
          <a:p>
            <a:pPr lvl="0"/>
            <a:r>
              <a:rPr lang="en-US" dirty="0"/>
              <a:t>Windows</a:t>
            </a:r>
          </a:p>
          <a:p>
            <a:pPr lvl="0"/>
            <a:r>
              <a:rPr lang="en-US" dirty="0"/>
              <a:t>Word </a:t>
            </a:r>
          </a:p>
          <a:p>
            <a:pPr lvl="0"/>
            <a:r>
              <a:rPr lang="en-US" dirty="0"/>
              <a:t>Excel </a:t>
            </a:r>
          </a:p>
          <a:p>
            <a:pPr lvl="0"/>
            <a:r>
              <a:rPr lang="en-US" dirty="0"/>
              <a:t>Access </a:t>
            </a:r>
          </a:p>
          <a:p>
            <a:pPr lvl="0"/>
            <a:r>
              <a:rPr lang="en-US" dirty="0"/>
              <a:t>Power point </a:t>
            </a:r>
          </a:p>
          <a:p>
            <a:r>
              <a:rPr lang="en-US" dirty="0"/>
              <a:t>Internet &amp; outlook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5200" y="5288578"/>
            <a:ext cx="270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Mobile Application Course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55012" y="5714696"/>
            <a:ext cx="3009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Android OS			</a:t>
            </a:r>
          </a:p>
          <a:p>
            <a:r>
              <a:rPr lang="en-US" dirty="0"/>
              <a:t>Introduction to Scripting languages			</a:t>
            </a:r>
          </a:p>
          <a:p>
            <a:r>
              <a:rPr lang="en-US" dirty="0"/>
              <a:t>Java Programming for Android			</a:t>
            </a:r>
          </a:p>
          <a:p>
            <a:r>
              <a:rPr lang="en-US" dirty="0"/>
              <a:t>Android SDK Application Development		</a:t>
            </a:r>
          </a:p>
          <a:p>
            <a:r>
              <a:rPr lang="en-US" dirty="0"/>
              <a:t>Publishing Applications to Android Market  </a:t>
            </a:r>
          </a:p>
          <a:p>
            <a:r>
              <a:rPr lang="en-US" dirty="0"/>
              <a:t>Android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5568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220"/>
            <a:ext cx="6172200" cy="1524000"/>
          </a:xfrm>
        </p:spPr>
        <p:txBody>
          <a:bodyPr/>
          <a:lstStyle/>
          <a:p>
            <a:r>
              <a:rPr lang="en-US" b="1" u="sng" dirty="0"/>
              <a:t>English Fluency: 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1600200"/>
            <a:ext cx="6134100" cy="685800"/>
          </a:xfrm>
        </p:spPr>
        <p:txBody>
          <a:bodyPr/>
          <a:lstStyle/>
          <a:p>
            <a:r>
              <a:rPr lang="en-US" dirty="0"/>
              <a:t>Course Contents: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98818"/>
              </p:ext>
            </p:extLst>
          </p:nvPr>
        </p:nvGraphicFramePr>
        <p:xfrm>
          <a:off x="457200" y="2667000"/>
          <a:ext cx="5029200" cy="472313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14600"/>
                <a:gridCol w="2514600"/>
              </a:tblGrid>
              <a:tr h="4723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course level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Hours 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723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Beginner Level 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18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723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Beginner Level 2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723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Intermediate Level 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723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Intermediate Level 2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723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Upper intermediate Level 1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723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Upper intermediate  Level 2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723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Advanced Level 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723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Advanced Level 2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723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ILETS Preparation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09600" y="7924800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Ask for placement test time and dates </a:t>
            </a:r>
          </a:p>
        </p:txBody>
      </p:sp>
    </p:spTree>
    <p:extLst>
      <p:ext uri="{BB962C8B-B14F-4D97-AF65-F5344CB8AC3E}">
        <p14:creationId xmlns:p14="http://schemas.microsoft.com/office/powerpoint/2010/main" val="392465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Business Excellence Courses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Lean Six Sigma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42900" y="5638800"/>
            <a:ext cx="3030141" cy="2529416"/>
          </a:xfrm>
        </p:spPr>
        <p:txBody>
          <a:bodyPr/>
          <a:lstStyle/>
          <a:p>
            <a:r>
              <a:rPr lang="en-US" b="1" dirty="0"/>
              <a:t>Orange Belt</a:t>
            </a:r>
            <a:endParaRPr lang="en-US" dirty="0"/>
          </a:p>
          <a:p>
            <a:r>
              <a:rPr lang="en-US" b="1" dirty="0"/>
              <a:t>Green Belt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2590800"/>
            <a:ext cx="251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of the most powerful tool leading to reduce the waste in both process and production operation supported with one of the most dedicated instructors certified with black belt level .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/>
              <a:t>Secretarial Preparation </a:t>
            </a:r>
            <a:r>
              <a:rPr lang="en-US" u="sng" dirty="0" smtClean="0"/>
              <a:t>Course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4"/>
          </p:nvPr>
        </p:nvSpPr>
        <p:spPr>
          <a:xfrm>
            <a:off x="3429000" y="2971800"/>
            <a:ext cx="3886200" cy="1600200"/>
          </a:xfrm>
        </p:spPr>
        <p:txBody>
          <a:bodyPr/>
          <a:lstStyle/>
          <a:p>
            <a:r>
              <a:rPr lang="en-US" dirty="0"/>
              <a:t>The course is to develop and train calibers whom interested in secretarial work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10000" y="5104397"/>
            <a:ext cx="2662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Course Contents 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4038600" y="6019800"/>
            <a:ext cx="2433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•Windows</a:t>
            </a:r>
          </a:p>
          <a:p>
            <a:r>
              <a:rPr lang="en-US" dirty="0" smtClean="0"/>
              <a:t>•Word </a:t>
            </a:r>
          </a:p>
          <a:p>
            <a:r>
              <a:rPr lang="en-US" dirty="0" smtClean="0"/>
              <a:t>•Excel </a:t>
            </a:r>
          </a:p>
          <a:p>
            <a:r>
              <a:rPr lang="en-US" dirty="0" smtClean="0"/>
              <a:t>•Power point </a:t>
            </a:r>
          </a:p>
          <a:p>
            <a:r>
              <a:rPr lang="en-US" dirty="0" smtClean="0"/>
              <a:t>•Internet , outlook</a:t>
            </a:r>
          </a:p>
          <a:p>
            <a:r>
              <a:rPr lang="en-US" dirty="0" smtClean="0"/>
              <a:t>•C.V writing and interviewing skills </a:t>
            </a:r>
          </a:p>
          <a:p>
            <a:r>
              <a:rPr lang="en-US" dirty="0" smtClean="0"/>
              <a:t>•Business Etiquette</a:t>
            </a:r>
          </a:p>
          <a:p>
            <a:r>
              <a:rPr lang="en-US" dirty="0" smtClean="0"/>
              <a:t>•Business Language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9" y="2133600"/>
            <a:ext cx="6037563" cy="6299200"/>
          </a:xfrm>
        </p:spPr>
      </p:pic>
      <p:sp>
        <p:nvSpPr>
          <p:cNvPr id="6" name="TextBox 5"/>
          <p:cNvSpPr txBox="1"/>
          <p:nvPr/>
        </p:nvSpPr>
        <p:spPr>
          <a:xfrm>
            <a:off x="1802237" y="3860800"/>
            <a:ext cx="10287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Our vision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4572001"/>
            <a:ext cx="1657350" cy="15542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Educating and Developing youth in a scientific way to be a corner stone in developing and building the whole community and civilization.</a:t>
            </a:r>
            <a:endParaRPr lang="en-US" sz="1100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43350" y="6192956"/>
            <a:ext cx="685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ar-SA" b="1" dirty="0"/>
              <a:t>رؤیتنا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43350" y="6908800"/>
            <a:ext cx="2114550" cy="11695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rtl="1"/>
            <a:r>
              <a:rPr lang="ar-SA" sz="1400" b="1" dirty="0"/>
              <a:t>تأھیل الشباب بطریقة علمیة أكادیمیة على الإنتاج والمساھمة فى بناء حضارة المجتمع ورفاھیته بما یتناسب مع التطورات العالمیة.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66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9" y="2133601"/>
            <a:ext cx="6037563" cy="6034617"/>
          </a:xfrm>
        </p:spPr>
      </p:pic>
      <p:sp>
        <p:nvSpPr>
          <p:cNvPr id="5" name="Rectangle 4"/>
          <p:cNvSpPr/>
          <p:nvPr/>
        </p:nvSpPr>
        <p:spPr>
          <a:xfrm>
            <a:off x="1771650" y="2946400"/>
            <a:ext cx="113043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rtl="1"/>
            <a:r>
              <a:rPr lang="en-US" b="1" dirty="0"/>
              <a:t>Our Goals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485024"/>
            <a:ext cx="2628900" cy="26776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 find Inspire4edu as a modern academy training youth with different capabilities and educational back ground by supporting them with the following:</a:t>
            </a:r>
          </a:p>
          <a:p>
            <a:r>
              <a:rPr lang="en-US" sz="1200" dirty="0"/>
              <a:t> </a:t>
            </a:r>
          </a:p>
          <a:p>
            <a:pPr lvl="0"/>
            <a:r>
              <a:rPr lang="en-US" sz="1200" dirty="0"/>
              <a:t>Developing Professional and Personal Skills.</a:t>
            </a:r>
          </a:p>
          <a:p>
            <a:pPr lvl="0"/>
            <a:r>
              <a:rPr lang="en-US" sz="1200" dirty="0"/>
              <a:t>Computer skills.</a:t>
            </a:r>
          </a:p>
          <a:p>
            <a:pPr lvl="0"/>
            <a:r>
              <a:rPr lang="en-US" sz="1200" dirty="0"/>
              <a:t>Developing the Market and Business awareness.</a:t>
            </a:r>
          </a:p>
          <a:p>
            <a:pPr lvl="0"/>
            <a:r>
              <a:rPr lang="en-US" sz="1200" dirty="0"/>
              <a:t>Train the trainers and teachers through leveraging their professional and personal capabilities.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771900" y="5976971"/>
            <a:ext cx="1771650" cy="2123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rtl="1"/>
            <a:r>
              <a:rPr lang="ar-SA" sz="1200" b="1" dirty="0"/>
              <a:t>إیجاد مركزأكادیمي متطور یقوم بتدریب الشباب على اختلاف مستویاتھم العلمیة والثقافیة و تنمیة</a:t>
            </a:r>
            <a:endParaRPr lang="en-US" sz="1200" dirty="0"/>
          </a:p>
          <a:p>
            <a:pPr rtl="1"/>
            <a:r>
              <a:rPr lang="ar-SA" sz="1200" b="1" dirty="0"/>
              <a:t>مواردھم البشریة،ومھارات الكمبیوتروإدارةالأعمال والتسویق</a:t>
            </a:r>
            <a:r>
              <a:rPr lang="en-US" sz="1200" b="1" dirty="0"/>
              <a:t>.</a:t>
            </a:r>
            <a:endParaRPr lang="en-US" sz="1200" dirty="0"/>
          </a:p>
          <a:p>
            <a:pPr lvl="0" rtl="1"/>
            <a:r>
              <a:rPr lang="ar-SA" sz="1200" b="1" dirty="0"/>
              <a:t>تدریب المدرسین والمتدربين على رفع كفائتھم من الناحیة الثقافیة و المھنیة كلا فى تخصصه.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792682" y="5208572"/>
            <a:ext cx="86504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rtl="1"/>
            <a:r>
              <a:rPr lang="ar-SA" b="1" dirty="0" smtClean="0"/>
              <a:t>اھدافنا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888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9" y="2133601"/>
            <a:ext cx="6037563" cy="6034617"/>
          </a:xfrm>
        </p:spPr>
      </p:pic>
      <p:sp>
        <p:nvSpPr>
          <p:cNvPr id="5" name="Multiply 4"/>
          <p:cNvSpPr/>
          <p:nvPr/>
        </p:nvSpPr>
        <p:spPr>
          <a:xfrm>
            <a:off x="-1555" y="2544147"/>
            <a:ext cx="6705600" cy="5791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1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424</Words>
  <Application>Microsoft Office PowerPoint</Application>
  <PresentationFormat>On-screen Show (4:3)</PresentationFormat>
  <Paragraphs>106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1.Portfolio will be changed to Courses 2.Service will be deleted</vt:lpstr>
      <vt:lpstr>Project name (Technician Rehabilitation Diploma (T.R.D)</vt:lpstr>
      <vt:lpstr>Smart Courses: </vt:lpstr>
      <vt:lpstr>English Fluency:  </vt:lpstr>
      <vt:lpstr>Business Excellence Courses </vt:lpstr>
      <vt:lpstr>PowerPoint Presentation</vt:lpstr>
      <vt:lpstr>PowerPoint Presentation</vt:lpstr>
      <vt:lpstr>PowerPoint Presentation</vt:lpstr>
      <vt:lpstr>PowerPoint Presentation</vt:lpstr>
    </vt:vector>
  </TitlesOfParts>
  <Company>Pfizer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Osman, Ahmed M</dc:creator>
  <cp:lastModifiedBy>Osman, Ahmed M</cp:lastModifiedBy>
  <cp:revision>12</cp:revision>
  <dcterms:created xsi:type="dcterms:W3CDTF">2014-12-28T13:55:27Z</dcterms:created>
  <dcterms:modified xsi:type="dcterms:W3CDTF">2014-12-28T17:40:41Z</dcterms:modified>
</cp:coreProperties>
</file>