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C6F7-CF3A-4CBC-A24B-FC38D628034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4013-1A31-4FAB-8CB6-10ACC38B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Shantanu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Real world problems can be handled using programming</a:t>
            </a:r>
          </a:p>
          <a:p>
            <a:endParaRPr lang="en-US" dirty="0" smtClean="0"/>
          </a:p>
          <a:p>
            <a:r>
              <a:rPr lang="en-US" dirty="0" smtClean="0"/>
              <a:t>Understand the problem with examples</a:t>
            </a:r>
          </a:p>
          <a:p>
            <a:endParaRPr lang="en-US" dirty="0"/>
          </a:p>
          <a:p>
            <a:r>
              <a:rPr lang="en-US" dirty="0" smtClean="0"/>
              <a:t>Logical flow to handle the problem</a:t>
            </a:r>
          </a:p>
          <a:p>
            <a:pPr lvl="1"/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Specific cases</a:t>
            </a:r>
          </a:p>
          <a:p>
            <a:endParaRPr lang="en-US" dirty="0"/>
          </a:p>
          <a:p>
            <a:r>
              <a:rPr lang="en-US" dirty="0" smtClean="0"/>
              <a:t>Data to be handled and maintained</a:t>
            </a:r>
          </a:p>
          <a:p>
            <a:endParaRPr lang="en-US" dirty="0"/>
          </a:p>
          <a:p>
            <a:r>
              <a:rPr lang="en-US" dirty="0" smtClean="0"/>
              <a:t>Performance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951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010464"/>
          </a:xfrm>
        </p:spPr>
        <p:txBody>
          <a:bodyPr/>
          <a:lstStyle/>
          <a:p>
            <a:r>
              <a:rPr lang="en-US" dirty="0" smtClean="0"/>
              <a:t>Real World Problem Example :</a:t>
            </a:r>
            <a:r>
              <a:rPr lang="en-US" b="1" dirty="0" smtClean="0"/>
              <a:t> Online E-store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308072"/>
            <a:ext cx="10996961" cy="53698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Aspects to consider while building the solution :::</a:t>
            </a:r>
          </a:p>
          <a:p>
            <a:pPr lvl="1"/>
            <a:r>
              <a:rPr lang="en-US" sz="3200" u="sng" dirty="0" smtClean="0"/>
              <a:t>Flow of General Scenario</a:t>
            </a:r>
          </a:p>
          <a:p>
            <a:pPr lvl="2"/>
            <a:r>
              <a:rPr lang="en-US" sz="2800" dirty="0" smtClean="0"/>
              <a:t>Ex. Login -&gt; select product -&gt; quantity -&gt; fill shipment details -&gt; payment -&gt; receipt</a:t>
            </a:r>
          </a:p>
          <a:p>
            <a:pPr lvl="1"/>
            <a:r>
              <a:rPr lang="en-US" sz="3200" u="sng" dirty="0" smtClean="0"/>
              <a:t>Flow of Unique cases</a:t>
            </a:r>
          </a:p>
          <a:p>
            <a:pPr lvl="2"/>
            <a:r>
              <a:rPr lang="en-US" sz="2800" dirty="0" smtClean="0"/>
              <a:t>Ex. No purchase, Multiple provider products, Out of India Shipment</a:t>
            </a:r>
          </a:p>
          <a:p>
            <a:pPr lvl="1"/>
            <a:r>
              <a:rPr lang="en-US" sz="3200" u="sng" dirty="0" smtClean="0"/>
              <a:t>Exception / Error Handling </a:t>
            </a:r>
            <a:endParaRPr lang="en-US" sz="3200" dirty="0">
              <a:sym typeface="Wingdings" panose="05000000000000000000" pitchFamily="2" charset="2"/>
            </a:endParaRPr>
          </a:p>
          <a:p>
            <a:pPr lvl="2"/>
            <a:r>
              <a:rPr lang="en-US" sz="2800" dirty="0" smtClean="0">
                <a:sym typeface="Wingdings" panose="05000000000000000000" pitchFamily="2" charset="2"/>
              </a:rPr>
              <a:t>Ex. payment failure</a:t>
            </a:r>
            <a:endParaRPr lang="en-US" sz="2800" dirty="0" smtClean="0"/>
          </a:p>
          <a:p>
            <a:pPr lvl="1"/>
            <a:r>
              <a:rPr lang="en-US" sz="3200" u="sng" dirty="0" smtClean="0"/>
              <a:t>Required Data</a:t>
            </a:r>
          </a:p>
          <a:p>
            <a:pPr lvl="2"/>
            <a:r>
              <a:rPr lang="en-US" sz="2800" dirty="0" smtClean="0"/>
              <a:t>Ex. User contact details, Order details, Shipment Address, Payment Details</a:t>
            </a:r>
          </a:p>
          <a:p>
            <a:pPr lvl="1"/>
            <a:r>
              <a:rPr lang="en-US" sz="3200" u="sng" dirty="0" smtClean="0"/>
              <a:t>Format/ Structure of the data</a:t>
            </a:r>
          </a:p>
          <a:p>
            <a:pPr lvl="2"/>
            <a:r>
              <a:rPr lang="en-US" sz="2800" dirty="0" smtClean="0"/>
              <a:t>Classes used -&gt; User, order, products,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3200" u="sng" dirty="0" smtClean="0"/>
              <a:t>Performance improvement </a:t>
            </a:r>
            <a:endParaRPr lang="en-US" sz="3200" dirty="0"/>
          </a:p>
          <a:p>
            <a:pPr lvl="2"/>
            <a:r>
              <a:rPr lang="en-US" sz="2800" dirty="0" smtClean="0"/>
              <a:t>total 1Million products how to show on single screen?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72"/>
            <a:ext cx="10515600" cy="1010464"/>
          </a:xfrm>
        </p:spPr>
        <p:txBody>
          <a:bodyPr/>
          <a:lstStyle/>
          <a:p>
            <a:r>
              <a:rPr lang="en-US" dirty="0" smtClean="0"/>
              <a:t>Real World Problem Example :</a:t>
            </a:r>
            <a:r>
              <a:rPr lang="en-US" b="1" dirty="0" smtClean="0"/>
              <a:t> Online NEFT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640581"/>
            <a:ext cx="10996961" cy="3762691"/>
          </a:xfrm>
        </p:spPr>
        <p:txBody>
          <a:bodyPr>
            <a:normAutofit/>
          </a:bodyPr>
          <a:lstStyle/>
          <a:p>
            <a:r>
              <a:rPr lang="en-US" dirty="0" smtClean="0"/>
              <a:t>Aspects to consider while building the solution :::</a:t>
            </a:r>
          </a:p>
          <a:p>
            <a:pPr lvl="1"/>
            <a:r>
              <a:rPr lang="en-US" sz="3200" u="sng" dirty="0" smtClean="0"/>
              <a:t>Flow of General Scenario</a:t>
            </a:r>
          </a:p>
          <a:p>
            <a:pPr lvl="1"/>
            <a:r>
              <a:rPr lang="en-US" sz="3600" u="sng" dirty="0" smtClean="0"/>
              <a:t>Flow of Unique cases</a:t>
            </a:r>
          </a:p>
          <a:p>
            <a:pPr lvl="1"/>
            <a:r>
              <a:rPr lang="en-US" sz="3200" u="sng" dirty="0" smtClean="0"/>
              <a:t>Exception / Error Handling 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u="sng" dirty="0" smtClean="0"/>
              <a:t>Required Data</a:t>
            </a:r>
          </a:p>
          <a:p>
            <a:pPr lvl="1"/>
            <a:r>
              <a:rPr lang="en-US" sz="3200" u="sng" dirty="0" smtClean="0"/>
              <a:t>Format/ Structure of the data</a:t>
            </a:r>
          </a:p>
          <a:p>
            <a:pPr lvl="1"/>
            <a:r>
              <a:rPr lang="en-US" sz="3200" u="sng" dirty="0" smtClean="0"/>
              <a:t>Performance improvement </a:t>
            </a: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010464"/>
          </a:xfrm>
        </p:spPr>
        <p:txBody>
          <a:bodyPr/>
          <a:lstStyle/>
          <a:p>
            <a:r>
              <a:rPr lang="en-US" dirty="0" smtClean="0"/>
              <a:t>Real World Problem Example :</a:t>
            </a:r>
            <a:r>
              <a:rPr lang="en-US" b="1" dirty="0" smtClean="0"/>
              <a:t> Online NEFT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086404"/>
            <a:ext cx="10996961" cy="55914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Aspects to consider while building the solution :::</a:t>
            </a:r>
          </a:p>
          <a:p>
            <a:pPr lvl="1"/>
            <a:r>
              <a:rPr lang="en-US" sz="3200" u="sng" dirty="0" smtClean="0"/>
              <a:t>Flow of General Scenario</a:t>
            </a:r>
          </a:p>
          <a:p>
            <a:pPr lvl="2"/>
            <a:r>
              <a:rPr lang="en-US" sz="2800" dirty="0" smtClean="0"/>
              <a:t>Ex. Login -&gt; Select Account -&gt; Select Existing Receiver -&gt; Enter Amount -&gt; One Time Password -&gt; Receipt</a:t>
            </a:r>
          </a:p>
          <a:p>
            <a:pPr lvl="1"/>
            <a:r>
              <a:rPr lang="en-US" sz="3200" u="sng" dirty="0"/>
              <a:t>Flow of Unique </a:t>
            </a:r>
            <a:r>
              <a:rPr lang="en-US" sz="3200" u="sng" dirty="0" smtClean="0"/>
              <a:t>cases</a:t>
            </a:r>
          </a:p>
          <a:p>
            <a:pPr lvl="2"/>
            <a:r>
              <a:rPr lang="en-US" sz="2800" dirty="0" smtClean="0"/>
              <a:t>Transaction Incomplete, Multiple receivers, </a:t>
            </a:r>
            <a:r>
              <a:rPr lang="en-US" sz="2800" dirty="0" err="1" smtClean="0"/>
              <a:t>etc</a:t>
            </a:r>
            <a:r>
              <a:rPr lang="en-US" sz="2800" dirty="0" smtClean="0"/>
              <a:t> </a:t>
            </a:r>
          </a:p>
          <a:p>
            <a:pPr lvl="1"/>
            <a:r>
              <a:rPr lang="en-US" sz="3200" u="sng" dirty="0" smtClean="0"/>
              <a:t>Exception / Error Handling </a:t>
            </a:r>
          </a:p>
          <a:p>
            <a:pPr lvl="2"/>
            <a:r>
              <a:rPr lang="en-US" sz="2800" dirty="0" smtClean="0">
                <a:sym typeface="Wingdings" panose="05000000000000000000" pitchFamily="2" charset="2"/>
              </a:rPr>
              <a:t>Insufficient Funds, Daily Limits, </a:t>
            </a:r>
            <a:r>
              <a:rPr lang="en-US" sz="2800" dirty="0" err="1" smtClean="0">
                <a:sym typeface="Wingdings" panose="05000000000000000000" pitchFamily="2" charset="2"/>
              </a:rPr>
              <a:t>etc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3200" u="sng" dirty="0" smtClean="0"/>
              <a:t>Required Data</a:t>
            </a:r>
          </a:p>
          <a:p>
            <a:pPr lvl="2"/>
            <a:r>
              <a:rPr lang="en-US" sz="2800" dirty="0" smtClean="0"/>
              <a:t>User details, receiver details, OTP, password</a:t>
            </a:r>
          </a:p>
          <a:p>
            <a:pPr lvl="1"/>
            <a:r>
              <a:rPr lang="en-US" sz="3200" u="sng" dirty="0" smtClean="0"/>
              <a:t>Format/ Structure of the data</a:t>
            </a:r>
          </a:p>
          <a:p>
            <a:pPr lvl="2"/>
            <a:r>
              <a:rPr lang="en-US" sz="2800" dirty="0" smtClean="0"/>
              <a:t>Classes required : User, receiver, Transaction</a:t>
            </a:r>
          </a:p>
          <a:p>
            <a:pPr lvl="1"/>
            <a:r>
              <a:rPr lang="en-US" sz="3200" u="sng" dirty="0" smtClean="0"/>
              <a:t>Performance improvement 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1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Introduction to Problem Solving</vt:lpstr>
      <vt:lpstr>Problem Solving</vt:lpstr>
      <vt:lpstr>Real World Problem Example : Online E-store </vt:lpstr>
      <vt:lpstr>Real World Problem Example : Online NEFT</vt:lpstr>
      <vt:lpstr>Real World Problem Example : Online NEFT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cdacstaff</dc:creator>
  <cp:lastModifiedBy>cdacstaff</cp:lastModifiedBy>
  <cp:revision>80</cp:revision>
  <dcterms:created xsi:type="dcterms:W3CDTF">2022-10-31T09:51:28Z</dcterms:created>
  <dcterms:modified xsi:type="dcterms:W3CDTF">2022-11-12T12:06:24Z</dcterms:modified>
</cp:coreProperties>
</file>