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FC99-DA87-41CB-95E2-658C179F7FB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2741-B38A-482A-A833-789D7F45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FC99-DA87-41CB-95E2-658C179F7FB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2741-B38A-482A-A833-789D7F45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9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FC99-DA87-41CB-95E2-658C179F7FB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2741-B38A-482A-A833-789D7F45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FC99-DA87-41CB-95E2-658C179F7FB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2741-B38A-482A-A833-789D7F45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6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FC99-DA87-41CB-95E2-658C179F7FB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2741-B38A-482A-A833-789D7F45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2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FC99-DA87-41CB-95E2-658C179F7FB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2741-B38A-482A-A833-789D7F45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8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FC99-DA87-41CB-95E2-658C179F7FB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2741-B38A-482A-A833-789D7F45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1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FC99-DA87-41CB-95E2-658C179F7FB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2741-B38A-482A-A833-789D7F45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FC99-DA87-41CB-95E2-658C179F7FB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2741-B38A-482A-A833-789D7F45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0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FC99-DA87-41CB-95E2-658C179F7FB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2741-B38A-482A-A833-789D7F45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6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FC99-DA87-41CB-95E2-658C179F7FB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2741-B38A-482A-A833-789D7F45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1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4FC99-DA87-41CB-95E2-658C179F7FB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82741-B38A-482A-A833-789D7F45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0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 Data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Dr</a:t>
            </a:r>
            <a:r>
              <a:rPr lang="en-US" dirty="0" smtClean="0"/>
              <a:t> Shantanu Pathak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5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First In Last Out (FILO) / Last In First Out (LIFO)</a:t>
            </a:r>
          </a:p>
          <a:p>
            <a:endParaRPr lang="en-US" dirty="0" smtClean="0"/>
          </a:p>
          <a:p>
            <a:r>
              <a:rPr lang="en-US" dirty="0" smtClean="0"/>
              <a:t>Ex. </a:t>
            </a:r>
          </a:p>
          <a:p>
            <a:r>
              <a:rPr lang="en-US" dirty="0" smtClean="0"/>
              <a:t>Stack of plates</a:t>
            </a:r>
          </a:p>
          <a:p>
            <a:r>
              <a:rPr lang="en-US" dirty="0" smtClean="0"/>
              <a:t>Stack of chairs</a:t>
            </a:r>
          </a:p>
          <a:p>
            <a:r>
              <a:rPr lang="en-US" dirty="0" smtClean="0"/>
              <a:t>Stacking Rings Game</a:t>
            </a:r>
          </a:p>
          <a:p>
            <a:r>
              <a:rPr lang="en-US" dirty="0" smtClean="0"/>
              <a:t>Undo Button</a:t>
            </a:r>
          </a:p>
          <a:p>
            <a:r>
              <a:rPr lang="en-US" dirty="0" smtClean="0"/>
              <a:t>Back Button on Browser</a:t>
            </a:r>
          </a:p>
          <a:p>
            <a:r>
              <a:rPr lang="en-US" dirty="0" smtClean="0"/>
              <a:t>Stack of Parenthesis</a:t>
            </a:r>
          </a:p>
          <a:p>
            <a:r>
              <a:rPr lang="en-US" dirty="0" smtClean="0"/>
              <a:t>Stack of Operators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259" y="2327291"/>
            <a:ext cx="3820058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3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155"/>
            <a:ext cx="10515600" cy="1325563"/>
          </a:xfrm>
        </p:spPr>
        <p:txBody>
          <a:bodyPr/>
          <a:lstStyle/>
          <a:p>
            <a:r>
              <a:rPr lang="en-US" dirty="0" smtClean="0"/>
              <a:t>Stack Data Structure (D,F,A)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7718"/>
            <a:ext cx="10515600" cy="51853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Domains : </a:t>
            </a:r>
          </a:p>
          <a:p>
            <a:pPr lvl="1"/>
            <a:r>
              <a:rPr lang="en-US" dirty="0" smtClean="0"/>
              <a:t>Stack of Steps in Editor (for Undo button)</a:t>
            </a:r>
          </a:p>
          <a:p>
            <a:pPr lvl="1"/>
            <a:r>
              <a:rPr lang="en-US" dirty="0" smtClean="0"/>
              <a:t>Stack of URL links (for browser button)</a:t>
            </a:r>
            <a:endParaRPr lang="en-US" dirty="0"/>
          </a:p>
          <a:p>
            <a:r>
              <a:rPr lang="en-US" dirty="0" smtClean="0"/>
              <a:t>Functions :</a:t>
            </a:r>
          </a:p>
          <a:p>
            <a:pPr lvl="1"/>
            <a:r>
              <a:rPr lang="en-US" dirty="0" smtClean="0"/>
              <a:t>Push() : put element on top of the stack</a:t>
            </a:r>
          </a:p>
          <a:p>
            <a:pPr lvl="1"/>
            <a:r>
              <a:rPr lang="en-US" dirty="0" smtClean="0"/>
              <a:t>Pop() : remove element from top of stack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eek() :  read the element on top of stack</a:t>
            </a:r>
          </a:p>
          <a:p>
            <a:pPr lvl="1"/>
            <a:r>
              <a:rPr lang="en-US" dirty="0" err="1" smtClean="0"/>
              <a:t>IsEmpty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IsFull</a:t>
            </a:r>
            <a:r>
              <a:rPr lang="en-US" dirty="0" smtClean="0"/>
              <a:t>() </a:t>
            </a:r>
            <a:r>
              <a:rPr lang="en-US" dirty="0" smtClean="0">
                <a:sym typeface="Wingdings" panose="05000000000000000000" pitchFamily="2" charset="2"/>
              </a:rPr>
              <a:t> Only for array based implementation</a:t>
            </a:r>
            <a:endParaRPr lang="en-US" dirty="0" smtClean="0"/>
          </a:p>
          <a:p>
            <a:r>
              <a:rPr lang="en-US" dirty="0" smtClean="0"/>
              <a:t>Axioms / Assumptions :</a:t>
            </a:r>
          </a:p>
          <a:p>
            <a:pPr lvl="1"/>
            <a:r>
              <a:rPr lang="en-US" dirty="0" smtClean="0"/>
              <a:t>Element can Only be added at the TOP of the stack</a:t>
            </a:r>
          </a:p>
          <a:p>
            <a:pPr lvl="1"/>
            <a:r>
              <a:rPr lang="en-US" dirty="0" smtClean="0"/>
              <a:t>Element can be deleted ONLY from TOP of the stack</a:t>
            </a:r>
          </a:p>
          <a:p>
            <a:pPr lvl="1"/>
            <a:r>
              <a:rPr lang="en-US" dirty="0" smtClean="0"/>
              <a:t>If TOP is NULL , stack is EMPTY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3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522"/>
            <a:ext cx="10515600" cy="683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Extra : </a:t>
            </a:r>
            <a:r>
              <a:rPr lang="en-US" sz="3600" dirty="0" smtClean="0"/>
              <a:t>Check </a:t>
            </a:r>
            <a:r>
              <a:rPr lang="en-US" sz="3600" dirty="0"/>
              <a:t>Balanced </a:t>
            </a:r>
            <a:r>
              <a:rPr lang="en-US" sz="3600" dirty="0" smtClean="0"/>
              <a:t>Parenthesis (Application of Stack)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995"/>
            <a:ext cx="10515600" cy="5051502"/>
          </a:xfrm>
        </p:spPr>
        <p:txBody>
          <a:bodyPr>
            <a:normAutofit/>
          </a:bodyPr>
          <a:lstStyle/>
          <a:p>
            <a:r>
              <a:rPr lang="en-US" dirty="0" smtClean="0"/>
              <a:t>Input : 1. {[()]}   2. [&lt;&gt;]({}()(()) 3. [&lt;&lt;&gt;]</a:t>
            </a:r>
          </a:p>
          <a:p>
            <a:r>
              <a:rPr lang="en-US" dirty="0" smtClean="0"/>
              <a:t>Steps : </a:t>
            </a:r>
          </a:p>
          <a:p>
            <a:pPr lvl="1"/>
            <a:r>
              <a:rPr lang="en-US" dirty="0" smtClean="0"/>
              <a:t>1. If input available then Read </a:t>
            </a:r>
            <a:r>
              <a:rPr lang="en-US" dirty="0"/>
              <a:t>next Character 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else break and execute step 5</a:t>
            </a:r>
          </a:p>
          <a:p>
            <a:pPr lvl="1"/>
            <a:r>
              <a:rPr lang="en-US" dirty="0" smtClean="0"/>
              <a:t>2. If opening para then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ush</a:t>
            </a:r>
            <a:r>
              <a:rPr lang="en-US" dirty="0" smtClean="0"/>
              <a:t> on stack and continue to step1</a:t>
            </a:r>
          </a:p>
          <a:p>
            <a:pPr lvl="1"/>
            <a:r>
              <a:rPr lang="en-US" dirty="0" smtClean="0"/>
              <a:t>3. else-if closing para </a:t>
            </a:r>
          </a:p>
          <a:p>
            <a:pPr lvl="2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Pop</a:t>
            </a:r>
            <a:r>
              <a:rPr lang="en-US" dirty="0" smtClean="0"/>
              <a:t> opening para from stack</a:t>
            </a:r>
          </a:p>
          <a:p>
            <a:pPr lvl="2"/>
            <a:r>
              <a:rPr lang="en-US" dirty="0" smtClean="0"/>
              <a:t>Check if current closing para matches opening para from stack</a:t>
            </a:r>
          </a:p>
          <a:p>
            <a:pPr lvl="2"/>
            <a:r>
              <a:rPr lang="en-US" dirty="0" smtClean="0"/>
              <a:t>If match </a:t>
            </a:r>
            <a:r>
              <a:rPr lang="en-US" dirty="0"/>
              <a:t>continue</a:t>
            </a:r>
            <a:r>
              <a:rPr lang="en-US" dirty="0" smtClean="0"/>
              <a:t> to step 1</a:t>
            </a:r>
          </a:p>
          <a:p>
            <a:pPr lvl="2"/>
            <a:r>
              <a:rPr lang="en-US" dirty="0" smtClean="0"/>
              <a:t>Else :: give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rror </a:t>
            </a:r>
          </a:p>
          <a:p>
            <a:pPr lvl="1"/>
            <a:r>
              <a:rPr lang="en-US" dirty="0" smtClean="0"/>
              <a:t>4. Else </a:t>
            </a:r>
            <a:r>
              <a:rPr lang="en-US" dirty="0"/>
              <a:t>continue</a:t>
            </a:r>
            <a:r>
              <a:rPr lang="en-US" dirty="0" smtClean="0"/>
              <a:t> to Step 1</a:t>
            </a:r>
          </a:p>
          <a:p>
            <a:pPr lvl="1"/>
            <a:r>
              <a:rPr lang="en-US" dirty="0" smtClean="0"/>
              <a:t>5. If stack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isEmpty</a:t>
            </a:r>
            <a:r>
              <a:rPr lang="en-US" dirty="0" smtClean="0"/>
              <a:t>() returns False then give </a:t>
            </a:r>
            <a:r>
              <a:rPr lang="en-US" dirty="0" smtClean="0">
                <a:solidFill>
                  <a:srgbClr val="FF0000"/>
                </a:solidFill>
              </a:rPr>
              <a:t>Error</a:t>
            </a:r>
          </a:p>
          <a:p>
            <a:pPr lvl="2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Else Input is having Balanced Parenthesis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022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252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Stack Data Structure</vt:lpstr>
      <vt:lpstr>Stack</vt:lpstr>
      <vt:lpstr>Stack Data Structure (D,F,A)</vt:lpstr>
      <vt:lpstr>Extra : Check Balanced Parenthesis (Application of Stack)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Data Structure</dc:title>
  <dc:creator>cdacstaff</dc:creator>
  <cp:lastModifiedBy>cdacstaff</cp:lastModifiedBy>
  <cp:revision>98</cp:revision>
  <dcterms:created xsi:type="dcterms:W3CDTF">2022-10-08T09:41:30Z</dcterms:created>
  <dcterms:modified xsi:type="dcterms:W3CDTF">2022-11-12T12:23:58Z</dcterms:modified>
</cp:coreProperties>
</file>