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Inter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10X7WX7giztctCpSg+hcwIXEI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B00B6B-6F85-44C4-B472-376A2D67E946}">
  <a:tblStyle styleId="{D8B00B6B-6F85-44C4-B472-376A2D67E9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nter-bold.fntdata"/><Relationship Id="rId6" Type="http://schemas.openxmlformats.org/officeDocument/2006/relationships/slide" Target="slides/slide1.xml"/><Relationship Id="rId18" Type="http://schemas.openxmlformats.org/officeDocument/2006/relationships/font" Target="fonts/In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Reflection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JVM</a:t>
            </a:r>
            <a:br>
              <a:rPr lang="en-US"/>
            </a:br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 specification</a:t>
            </a:r>
            <a:r>
              <a:rPr lang="en-US"/>
              <a:t> where working of Java Virtual Machine is specified. But implementation provider is independent to choose the algorithm. Its implementation has been provided by Oracle and other companies.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An implementation</a:t>
            </a:r>
            <a:r>
              <a:rPr lang="en-US"/>
              <a:t> Its implementation is known as JRE (Java Runtime Environment).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Runtime Instance</a:t>
            </a:r>
            <a:r>
              <a:rPr lang="en-US"/>
              <a:t> Whenever you write java command on the command prompt to run the java class, an instance of JVM is created.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it does</a:t>
            </a:r>
            <a:br>
              <a:rPr lang="en-US"/>
            </a:br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Loads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Verifies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Executes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Provides runtime environment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JVM provides definitions for the: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Memory area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Class file format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Register 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Garbage-collected heap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Fatal error reporting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JVM Architecture</a:t>
            </a:r>
            <a:endParaRPr/>
          </a:p>
        </p:txBody>
      </p:sp>
      <p:pic>
        <p:nvPicPr>
          <p:cNvPr descr="JVM Architecture" id="147" name="Google Shape;14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506662"/>
            <a:ext cx="679268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838200" y="413657"/>
            <a:ext cx="10515600" cy="5763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Java Reflection</a:t>
            </a:r>
            <a:r>
              <a:rPr lang="en-US"/>
              <a:t> is a </a:t>
            </a:r>
            <a:r>
              <a:rPr i="1" lang="en-US"/>
              <a:t>process of examining or modifying the run time behavior of a class at run time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Reflection gives us information about the class to which an object belongs and also the methods of that class which can be executed by using the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 </a:t>
            </a:r>
            <a:r>
              <a:rPr b="1" lang="en-US"/>
              <a:t>java.lang.Class</a:t>
            </a:r>
            <a:r>
              <a:rPr lang="en-US"/>
              <a:t> class provides many methods that can be used to get metadata, examine and change the run time behavior of a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java.lang and java.lang.reflect packages provide classes for java reflection.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3"/>
          <p:cNvGraphicFramePr/>
          <p:nvPr/>
        </p:nvGraphicFramePr>
        <p:xfrm>
          <a:off x="1328054" y="202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{D8B00B6B-6F85-44C4-B472-376A2D67E946}</a:tableStyleId>
              </a:tblPr>
              <a:tblGrid>
                <a:gridCol w="4310750"/>
                <a:gridCol w="4310750"/>
              </a:tblGrid>
              <a:tr h="321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1) public String getName()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returns the class name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403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2) public static Class forName(String className)throws ClassNotFoundException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loads the class and returns the reference of Class class.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9403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3) public Object newInstance()throws InstantiationException,IllegalAccessException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creates new instance.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4) public boolean isInterface()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checks if it is interface.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5) public boolean isArray()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checks if it is array.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6) public boolean isPrimitive()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checks if it is primitive.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5275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7) public Class getSuperclass()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returns the superclass class reference.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3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8) public Field[] getDeclaredFields()throws SecurityException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returns the total number of fields of this class.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733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9) public Method[] getDeclaredMethods()throws SecurityException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returns the total number of methods of this class.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3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10) public Constructor[] getDeclaredConstructors()throws SecurityException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returns the total number of constructors of this class.</a:t>
                      </a:r>
                      <a:endParaRPr/>
                    </a:p>
                  </a:txBody>
                  <a:tcPr marT="57350" marB="57350" marR="57350" marL="573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4"/>
          <p:cNvGraphicFramePr/>
          <p:nvPr/>
        </p:nvGraphicFramePr>
        <p:xfrm>
          <a:off x="1338939" y="109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{D8B00B6B-6F85-44C4-B472-376A2D67E946}</a:tableStyleId>
              </a:tblPr>
              <a:tblGrid>
                <a:gridCol w="4963875"/>
                <a:gridCol w="49638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11) public Method getDeclaredMethod(String name,Class[] parameterTypes)throws NoSuchMethodException,SecurityException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returns the method class instance.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get the object of Class class?</a:t>
            </a:r>
            <a:br>
              <a:rPr lang="en-US"/>
            </a:br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3 ways to get the instance of Class class. They are as follows: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forName() method of Class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getClass() method of Object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.class syntax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1) forName() method of Class class</a:t>
            </a:r>
            <a:br>
              <a:rPr lang="en-US"/>
            </a:br>
            <a:endParaRPr/>
          </a:p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used to load the class dynamically.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returns the instance of Class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should be used if you know the fully qualified name of class.This cannot be used for primitive types.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 c=Class.forName("Simple");  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  System.out.println(c.getName());   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2) getClass() method of Object class</a:t>
            </a:r>
            <a:br>
              <a:rPr lang="en-US"/>
            </a:br>
            <a:endParaRPr/>
          </a:p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returns the instance of Class class. It should be used if you know the type. Moreover, it can be used with primitives.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 obj=new Object();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  Class c=obj.getClass();  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  System.out.println(c.getName()); 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3) The .class syntax</a:t>
            </a:r>
            <a:br>
              <a:rPr lang="en-US"/>
            </a:br>
            <a:endParaRPr/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 type is available, but there is no instance, then it is possible to obtain a Class by appending ".class" to the name of the type. It can be used for primitive data types also.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 Class c = </a:t>
            </a:r>
            <a:r>
              <a:rPr b="1" lang="en-US"/>
              <a:t>boolean</a:t>
            </a:r>
            <a:r>
              <a:rPr lang="en-US"/>
              <a:t>.</a:t>
            </a:r>
            <a:r>
              <a:rPr b="1" lang="en-US"/>
              <a:t>class</a:t>
            </a:r>
            <a:r>
              <a:rPr lang="en-US"/>
              <a:t>; 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   System.out.println(c.getName());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JVM (Java Virtual Machine) Architecture</a:t>
            </a:r>
            <a:br>
              <a:rPr lang="en-US"/>
            </a:br>
            <a:endParaRPr/>
          </a:p>
        </p:txBody>
      </p:sp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JVM (Java Virtual Machine) is an abstract machine. It is a specification that provides runtime environment in which java bytecode can be executed.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JVMs are available for many hardware and software platforms (i.e. JVM is platform dependent).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2021-10-14T09:22:16Z</dcterms:created>
  <dc:creator>Shravani Rahul Chikhalkar (Student)</dc:creator>
</cp:coreProperties>
</file>