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PiCbN1hfWSHXrwLIcz+krfmW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eginnersbook.com/2017/10/java-lambda-expressions-tutorial-with-exampl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858982" y="734146"/>
            <a:ext cx="9144000" cy="520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Java 8 Features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004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Lambda Expression</a:t>
            </a:r>
            <a:endParaRPr/>
          </a:p>
          <a:p>
            <a:pPr indent="-32004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Functional interface</a:t>
            </a:r>
            <a:endParaRPr/>
          </a:p>
          <a:p>
            <a:pPr indent="-32004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/>
          </a:p>
          <a:p>
            <a:pPr indent="-32004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Java Default Methods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Lambda Expression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Lambda expression is a new feature which is introduced in Java 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lambda expression is an anonymous function.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Lambda Expression is used to provide the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Of an interface which has functional interface.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that </a:t>
            </a:r>
            <a:r>
              <a:rPr b="1" lang="en-US"/>
              <a:t>doesn’t have a name and doesn’t belong to any class</a:t>
            </a:r>
            <a:r>
              <a:rPr lang="en-US"/>
              <a:t>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Java Lambda Expression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(parameter-list)-&gt;{function body}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17418" y="446809"/>
            <a:ext cx="10515600" cy="617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Lambda expression vs method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method (or function) in Java has these main parts:</a:t>
            </a:r>
            <a:br>
              <a:rPr lang="en-US"/>
            </a:br>
            <a:r>
              <a:rPr lang="en-US"/>
              <a:t>1. Name</a:t>
            </a:r>
            <a:br>
              <a:rPr lang="en-US"/>
            </a:br>
            <a:r>
              <a:rPr lang="en-US"/>
              <a:t>2. Parameter list</a:t>
            </a:r>
            <a:br>
              <a:rPr lang="en-US"/>
            </a:br>
            <a:r>
              <a:rPr lang="en-US"/>
              <a:t>3. Body</a:t>
            </a:r>
            <a:br>
              <a:rPr lang="en-US"/>
            </a:br>
            <a:r>
              <a:rPr lang="en-US"/>
              <a:t>4. return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lambda expression in Java has these main parts:</a:t>
            </a:r>
            <a:br>
              <a:rPr lang="en-US"/>
            </a:br>
            <a:r>
              <a:rPr lang="en-US"/>
              <a:t>Lambda expression </a:t>
            </a:r>
            <a:r>
              <a:rPr b="1" lang="en-US"/>
              <a:t>only has body and parameter list</a:t>
            </a:r>
            <a:r>
              <a:rPr lang="en-US"/>
              <a:t>.</a:t>
            </a:r>
            <a:br>
              <a:rPr lang="en-US"/>
            </a:br>
            <a:r>
              <a:rPr lang="en-US"/>
              <a:t>1. </a:t>
            </a:r>
            <a:r>
              <a:rPr b="1" lang="en-US"/>
              <a:t>No</a:t>
            </a:r>
            <a:r>
              <a:rPr lang="en-US"/>
              <a:t> name – function is anonymous so we don’t care about the name</a:t>
            </a:r>
            <a:br>
              <a:rPr lang="en-US"/>
            </a:br>
            <a:r>
              <a:rPr lang="en-US"/>
              <a:t>2. Parameter list</a:t>
            </a:r>
            <a:br>
              <a:rPr lang="en-US"/>
            </a:br>
            <a:r>
              <a:rPr lang="en-US"/>
              <a:t>3. Body – This is the main part of the function.</a:t>
            </a:r>
            <a:br>
              <a:rPr lang="en-US"/>
            </a:br>
            <a:r>
              <a:rPr lang="en-US"/>
              <a:t>4. </a:t>
            </a:r>
            <a:r>
              <a:rPr b="1" lang="en-US"/>
              <a:t>No</a:t>
            </a:r>
            <a:r>
              <a:rPr lang="en-US"/>
              <a:t> return type – The java 8 compiler is able to infer the return type by checking the code. you need not to mention it explicitly.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536864" y="32076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Java Lambda Expression with no parameter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Java Lambda Expression with single parameter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Java Lambda Expression with Multiple Parameters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2842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Where to use the Lambdas in Java</a:t>
            </a:r>
            <a:br>
              <a:rPr b="1" lang="en-US" sz="2000"/>
            </a:br>
            <a:br>
              <a:rPr b="1" lang="en-US" sz="2000"/>
            </a:br>
            <a:r>
              <a:rPr lang="en-US" sz="2000"/>
              <a:t>To use lambda expression, you need to either create your own functional interface or use the pre defined functional interface provided by Java. An interface with </a:t>
            </a:r>
            <a:r>
              <a:rPr b="1" lang="en-US" sz="2000"/>
              <a:t>only single abstract method</a:t>
            </a:r>
            <a:r>
              <a:rPr lang="en-US" sz="2000"/>
              <a:t> is called functional interface(or Single Abstract method interface), </a:t>
            </a: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Java Functional Interfaces</a:t>
            </a:r>
            <a:br>
              <a:rPr b="1" lang="en-US"/>
            </a:b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interface with </a:t>
            </a:r>
            <a:r>
              <a:rPr b="1" lang="en-US"/>
              <a:t>only single abstract method</a:t>
            </a:r>
            <a:r>
              <a:rPr lang="en-US"/>
              <a:t> is called functional interface.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use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lambda expression in Java</a:t>
            </a:r>
            <a:r>
              <a:rPr lang="en-US"/>
              <a:t>, you need to either create your own functional interface or use the pre defined functional interface provided by Java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@FunctionalInterface annotation is used to ensure that the functional interface can’t have more than one abstract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Default Methods</a:t>
            </a:r>
            <a:br>
              <a:rPr lang="en-US"/>
            </a:b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 provides a facility to create default methods inside the interface. Methods which are defined inside the interface and tagged with default are known as default methods. </a:t>
            </a:r>
            <a:r>
              <a:rPr b="1" lang="en-US"/>
              <a:t>These methods are non-abstract methods.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Methods inside Java 8 Interface</a:t>
            </a:r>
            <a:br>
              <a:rPr lang="en-US"/>
            </a:b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Static Methods</a:t>
            </a:r>
            <a:r>
              <a:rPr lang="en-US"/>
              <a:t> in </a:t>
            </a:r>
            <a:r>
              <a:rPr b="1" lang="en-US"/>
              <a:t>Interface </a:t>
            </a:r>
            <a:r>
              <a:rPr lang="en-US"/>
              <a:t>are those methods, which are defined in the interface with the keyword static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2020-10-28T08:40:47Z</dcterms:created>
  <dc:creator>HP</dc:creator>
</cp:coreProperties>
</file>