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7455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1204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1716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351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575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066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56013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59490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1856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222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6913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B80A-3FE0-4B4A-927A-29ED38A1D6E2}" type="datetimeFigureOut">
              <a:rPr lang="mr-IN" smtClean="0"/>
              <a:t>09-11-2021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22E2-4B57-4E6F-8DA0-6CA48A76A0B3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203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68291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JVM</a:t>
            </a:r>
            <a:br>
              <a:rPr lang="en-IN" dirty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specification</a:t>
            </a:r>
            <a:r>
              <a:rPr lang="en-US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r>
              <a:rPr lang="en-US" b="1" dirty="0"/>
              <a:t>An implementation</a:t>
            </a:r>
            <a:r>
              <a:rPr lang="en-US" dirty="0"/>
              <a:t> Its implementation is known as JRE (Java Runtime Environment).</a:t>
            </a:r>
          </a:p>
          <a:p>
            <a:r>
              <a:rPr lang="en-US" b="1" dirty="0"/>
              <a:t>Runtime Instance</a:t>
            </a:r>
            <a:r>
              <a:rPr lang="en-US" dirty="0"/>
              <a:t> Whenever you write java command on the command prompt to run the java class, an instance of JVM is created.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524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it does</a:t>
            </a:r>
            <a:br>
              <a:rPr lang="en-IN" dirty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Loads code</a:t>
            </a:r>
          </a:p>
          <a:p>
            <a:r>
              <a:rPr lang="en-IN" dirty="0"/>
              <a:t>Verifies code</a:t>
            </a:r>
          </a:p>
          <a:p>
            <a:r>
              <a:rPr lang="en-IN" dirty="0"/>
              <a:t>Executes code</a:t>
            </a:r>
          </a:p>
          <a:p>
            <a:r>
              <a:rPr lang="en-IN" dirty="0"/>
              <a:t>Provides runtime environment</a:t>
            </a:r>
          </a:p>
          <a:p>
            <a:r>
              <a:rPr lang="en-IN" dirty="0"/>
              <a:t>JVM provides definitions for the:</a:t>
            </a:r>
          </a:p>
          <a:p>
            <a:r>
              <a:rPr lang="en-IN" dirty="0"/>
              <a:t>Memory area</a:t>
            </a:r>
          </a:p>
          <a:p>
            <a:r>
              <a:rPr lang="en-IN" dirty="0"/>
              <a:t>Class file format</a:t>
            </a:r>
          </a:p>
          <a:p>
            <a:r>
              <a:rPr lang="en-IN" dirty="0"/>
              <a:t>Register set</a:t>
            </a:r>
          </a:p>
          <a:p>
            <a:r>
              <a:rPr lang="en-IN" dirty="0"/>
              <a:t>Garbage-collected heap</a:t>
            </a:r>
          </a:p>
          <a:p>
            <a:r>
              <a:rPr lang="en-IN" dirty="0"/>
              <a:t>Fatal error reporting etc.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58644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 Architecture</a:t>
            </a:r>
          </a:p>
        </p:txBody>
      </p:sp>
      <p:pic>
        <p:nvPicPr>
          <p:cNvPr id="1026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06662"/>
            <a:ext cx="67926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9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>
            <a:normAutofit/>
          </a:bodyPr>
          <a:lstStyle/>
          <a:p>
            <a:r>
              <a:rPr lang="en-US" b="1" dirty="0"/>
              <a:t>Java Reflection</a:t>
            </a:r>
            <a:r>
              <a:rPr lang="en-US" dirty="0"/>
              <a:t> is a </a:t>
            </a:r>
            <a:r>
              <a:rPr lang="en-US" i="1" dirty="0"/>
              <a:t>process of examining or modifying the run time behavior of a class at run time</a:t>
            </a:r>
            <a:r>
              <a:rPr lang="en-US" dirty="0" smtClean="0"/>
              <a:t>.</a:t>
            </a:r>
          </a:p>
          <a:p>
            <a:r>
              <a:rPr lang="en-US" dirty="0"/>
              <a:t>Reflection gives us information about the class to which an object belongs and also the methods of that class which can be executed by using the object.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java.lang.Class</a:t>
            </a:r>
            <a:r>
              <a:rPr lang="en-US" dirty="0"/>
              <a:t> class provides many methods that can be used to get metadata, examine and change the run time behavior of a class.</a:t>
            </a:r>
          </a:p>
          <a:p>
            <a:r>
              <a:rPr lang="en-US" dirty="0"/>
              <a:t>The </a:t>
            </a:r>
            <a:r>
              <a:rPr lang="en-US" dirty="0" err="1"/>
              <a:t>java.lang</a:t>
            </a:r>
            <a:r>
              <a:rPr lang="en-US" dirty="0"/>
              <a:t> and </a:t>
            </a:r>
            <a:r>
              <a:rPr lang="en-US" dirty="0" err="1"/>
              <a:t>java.lang.reflect</a:t>
            </a:r>
            <a:r>
              <a:rPr lang="en-US" dirty="0"/>
              <a:t> packages provide classes for java reflection.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2130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06632"/>
              </p:ext>
            </p:extLst>
          </p:nvPr>
        </p:nvGraphicFramePr>
        <p:xfrm>
          <a:off x="1328054" y="202749"/>
          <a:ext cx="8621488" cy="5922153"/>
        </p:xfrm>
        <a:graphic>
          <a:graphicData uri="http://schemas.openxmlformats.org/drawingml/2006/table">
            <a:tbl>
              <a:tblPr/>
              <a:tblGrid>
                <a:gridCol w="4310744"/>
                <a:gridCol w="4310744"/>
              </a:tblGrid>
              <a:tr h="321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String 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getName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class name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03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static Class forName(String className)throws ClassNotFoundException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loads the class and returns the reference of Class class.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403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Object newInstance()throws InstantiationException,IllegalAccessException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new instance.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public boolean isInterface()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interface.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1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public boolean isArray()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array.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 public 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isPrimitive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it is primitive.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275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 public Class 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getSuperclass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superclass class reference.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39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 public Field[] getDeclaredFields()throws SecurityException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fields of this class.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339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9) public Method[] getDeclaredMethods()throws SecurityException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methods of this class.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39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10) public Constructor[] getDeclaredConstructors()throws SecurityException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number of constructors of this class.</a:t>
                      </a:r>
                    </a:p>
                  </a:txBody>
                  <a:tcPr marL="57338" marR="57338" marT="57338" marB="573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94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12283"/>
              </p:ext>
            </p:extLst>
          </p:nvPr>
        </p:nvGraphicFramePr>
        <p:xfrm>
          <a:off x="1338939" y="1099163"/>
          <a:ext cx="9927774" cy="975360"/>
        </p:xfrm>
        <a:graphic>
          <a:graphicData uri="http://schemas.openxmlformats.org/drawingml/2006/table">
            <a:tbl>
              <a:tblPr/>
              <a:tblGrid>
                <a:gridCol w="4963887"/>
                <a:gridCol w="4963887"/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11) public Method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getDeclaredMethod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(String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name,Class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[]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parameterTypes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)throws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NoSuchMethodException,SecurityException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method class instance.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object of Class </a:t>
            </a:r>
            <a:r>
              <a:rPr lang="en-US" dirty="0" err="1" smtClean="0"/>
              <a:t>class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3 ways to get the instance of Class </a:t>
            </a:r>
            <a:r>
              <a:rPr lang="en-US" dirty="0" err="1"/>
              <a:t>class</a:t>
            </a:r>
            <a:r>
              <a:rPr lang="en-US" dirty="0"/>
              <a:t>. They are as follows:</a:t>
            </a:r>
          </a:p>
          <a:p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endParaRPr lang="en-US" dirty="0"/>
          </a:p>
          <a:p>
            <a:r>
              <a:rPr lang="en-US" dirty="0" err="1"/>
              <a:t>getClass</a:t>
            </a:r>
            <a:r>
              <a:rPr lang="en-US" dirty="0"/>
              <a:t>() method of Object class</a:t>
            </a:r>
          </a:p>
          <a:p>
            <a:r>
              <a:rPr lang="en-US" dirty="0"/>
              <a:t>the .class syntax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0389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forName</a:t>
            </a:r>
            <a:r>
              <a:rPr lang="en-US" dirty="0" smtClean="0"/>
              <a:t>() method of Class </a:t>
            </a:r>
            <a:r>
              <a:rPr lang="en-US" dirty="0" err="1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used to load the class dynamically.</a:t>
            </a:r>
          </a:p>
          <a:p>
            <a:r>
              <a:rPr lang="en-US" dirty="0"/>
              <a:t>returns the instance of Class </a:t>
            </a:r>
            <a:r>
              <a:rPr lang="en-US" dirty="0" err="1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It should be used if you know the fully qualified name of </a:t>
            </a:r>
            <a:r>
              <a:rPr lang="en-US" dirty="0" err="1"/>
              <a:t>class.This</a:t>
            </a:r>
            <a:r>
              <a:rPr lang="en-US" dirty="0"/>
              <a:t> cannot be used for primitive types.</a:t>
            </a:r>
          </a:p>
          <a:p>
            <a:r>
              <a:rPr lang="en-US" dirty="0" smtClean="0"/>
              <a:t>EX.</a:t>
            </a:r>
          </a:p>
          <a:p>
            <a:r>
              <a:rPr lang="en-IN" dirty="0"/>
              <a:t>Class c=</a:t>
            </a:r>
            <a:r>
              <a:rPr lang="en-IN" dirty="0" err="1"/>
              <a:t>Class.forName</a:t>
            </a:r>
            <a:r>
              <a:rPr lang="en-IN" dirty="0"/>
              <a:t>("Simple");    </a:t>
            </a:r>
          </a:p>
          <a:p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c.getName</a:t>
            </a:r>
            <a:r>
              <a:rPr lang="en-IN" dirty="0"/>
              <a:t>());    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1604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getClass</a:t>
            </a:r>
            <a:r>
              <a:rPr lang="en-US" dirty="0" smtClean="0"/>
              <a:t>() method of Object class</a:t>
            </a:r>
            <a:br>
              <a:rPr lang="en-US" dirty="0" smtClean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returns the instance of Class </a:t>
            </a:r>
            <a:r>
              <a:rPr lang="en-US" dirty="0" err="1"/>
              <a:t>class</a:t>
            </a:r>
            <a:r>
              <a:rPr lang="en-US" dirty="0"/>
              <a:t>. It should be used if you know the type. Moreover, it can be used with primitives.</a:t>
            </a:r>
          </a:p>
          <a:p>
            <a:endParaRPr lang="en-US" dirty="0" smtClean="0"/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obj</a:t>
            </a:r>
            <a:r>
              <a:rPr lang="en-US" dirty="0" smtClean="0"/>
              <a:t>=new Object();</a:t>
            </a:r>
          </a:p>
          <a:p>
            <a:r>
              <a:rPr lang="en-IN" dirty="0"/>
              <a:t>  Class c=</a:t>
            </a:r>
            <a:r>
              <a:rPr lang="en-IN" dirty="0" err="1"/>
              <a:t>obj.getClass</a:t>
            </a:r>
            <a:r>
              <a:rPr lang="en-IN" dirty="0"/>
              <a:t>();    </a:t>
            </a:r>
          </a:p>
          <a:p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c.getName</a:t>
            </a:r>
            <a:r>
              <a:rPr lang="en-IN" dirty="0"/>
              <a:t>());  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5618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The .class syntax</a:t>
            </a:r>
            <a:br>
              <a:rPr lang="en-US" dirty="0" smtClean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type is available, but there is no instance, then it is possible to obtain a Class by appending ".class" to the name of the type. It can be used for primitive data types also.</a:t>
            </a:r>
          </a:p>
          <a:p>
            <a:r>
              <a:rPr lang="en-US" dirty="0" smtClean="0"/>
              <a:t>Ex.</a:t>
            </a:r>
          </a:p>
          <a:p>
            <a:r>
              <a:rPr lang="en-IN" dirty="0"/>
              <a:t> Class c = </a:t>
            </a:r>
            <a:r>
              <a:rPr lang="en-IN" b="1" dirty="0" err="1"/>
              <a:t>boolean</a:t>
            </a:r>
            <a:r>
              <a:rPr lang="en-IN" dirty="0" err="1"/>
              <a:t>.</a:t>
            </a:r>
            <a:r>
              <a:rPr lang="en-IN" b="1" dirty="0" err="1"/>
              <a:t>class</a:t>
            </a:r>
            <a:r>
              <a:rPr lang="en-IN" dirty="0"/>
              <a:t>;   </a:t>
            </a:r>
          </a:p>
          <a:p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c.getName</a:t>
            </a:r>
            <a:r>
              <a:rPr lang="en-IN" dirty="0"/>
              <a:t>()); 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4589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 (Java Virtual Machine) Architecture</a:t>
            </a:r>
            <a:br>
              <a:rPr lang="en-IN" dirty="0"/>
            </a:b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(Java Virtual Machine) is an abstract machine. It is a specification that provides runtime environment in which java </a:t>
            </a:r>
            <a:r>
              <a:rPr lang="en-US" dirty="0" err="1"/>
              <a:t>bytecode</a:t>
            </a:r>
            <a:r>
              <a:rPr lang="en-US" dirty="0"/>
              <a:t> can be executed.</a:t>
            </a:r>
          </a:p>
          <a:p>
            <a:r>
              <a:rPr lang="en-US" dirty="0"/>
              <a:t>JVMs are available for many hardware and software platforms (i.e. JVM is platform dependent).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6319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433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Mangal</vt:lpstr>
      <vt:lpstr>Office Theme</vt:lpstr>
      <vt:lpstr>Reflection</vt:lpstr>
      <vt:lpstr>PowerPoint Presentation</vt:lpstr>
      <vt:lpstr>PowerPoint Presentation</vt:lpstr>
      <vt:lpstr>PowerPoint Presentation</vt:lpstr>
      <vt:lpstr>How to get the object of Class class? </vt:lpstr>
      <vt:lpstr>1) forName() method of Class class </vt:lpstr>
      <vt:lpstr>2) getClass() method of Object class </vt:lpstr>
      <vt:lpstr>3) The .class syntax </vt:lpstr>
      <vt:lpstr>JVM (Java Virtual Machine) Architecture </vt:lpstr>
      <vt:lpstr>What is JVM </vt:lpstr>
      <vt:lpstr>What it does </vt:lpstr>
      <vt:lpstr>JVM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Shravani Rahul Chikhalkar (Student)</dc:creator>
  <cp:lastModifiedBy>Shravani Rahul Chikhalkar (Student)</cp:lastModifiedBy>
  <cp:revision>14</cp:revision>
  <dcterms:created xsi:type="dcterms:W3CDTF">2021-10-14T09:22:16Z</dcterms:created>
  <dcterms:modified xsi:type="dcterms:W3CDTF">2021-11-09T07:41:14Z</dcterms:modified>
</cp:coreProperties>
</file>