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69E5-FECC-4F3F-B662-E3D583D3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1358-F17E-4318-A601-2C876F2C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7A6D-65E5-438A-8A63-52D04C44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52E1-6894-433B-AF4F-3662F5C9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F6C8-B864-47AB-B886-DC438BD4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1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479E-8602-41CB-A0CC-50C6912F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9362-7B1D-440D-A2DB-951004F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654-9098-4E7C-9C2E-AA18AEB9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6F6C-807B-404D-88E4-828D81A9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B772-ED65-4F9A-8C70-EAD143C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0337D-BA64-4ABC-8FFA-CF6EDC721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3F492-D22B-4C7F-BDC0-B8CCB2EC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CDE2-292F-4BB1-8583-30891F56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1EBC-84F1-42FF-8FDB-467001B2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DF8E-4416-4A4E-B980-3B490972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0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70FD-CAE3-45C7-8754-C1331D46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6178-DFBD-4B41-8888-9899BA4A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9A2F-2114-4EC7-B8E5-78FFBA00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C396-53EA-4C9D-AFD7-8F37E3DF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232F-D379-4B90-87C9-44BBF174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635B-4E5E-4510-AC93-3921A523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FAD9-77E6-48FD-8E78-7095BD5A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AF90-6C9A-464C-B00E-A07E0CC6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15D3-A715-40E8-A276-1474BD5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E263-BFDE-4774-97E5-38187DA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2C5A-C985-4E34-9ADF-3D95C04F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D301-25D1-48B1-8029-985567C9D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FF5B9-4E48-4E6B-8832-4CF3094E8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1006-89EA-49E5-825C-A9C9A79D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76861-ECF1-4007-A483-6AA73729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E4714-499B-4A94-AA53-9AFA66ED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277-DA9F-4A4A-87BF-2EEBDA0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A678-E57C-4406-BE87-37841F96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2A46D-F5F3-4972-915E-8BCCFD25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998F9-B58B-4475-953E-3776AD2F5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225E9-6D38-489F-95C8-6B5CE45A2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4E6A5-D40E-4A63-8D94-373E578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4CECF-7A94-433D-A2BC-CDC68C87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85F46-6FE3-49A5-AA2D-759A69DA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4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C5D4-5996-4F97-AD25-F803997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F595D-47B9-4B4D-922D-EEF9BF1F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207E-253C-4489-9C10-9F72719C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658C0-233D-44D4-B341-CC836677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BA0DA-A641-45EB-A40B-A58E52C7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0BAFC-5ED0-4281-9706-EAA60711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E94A-2039-4B63-9CBC-4B4C7932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24F5-2411-4287-ADB7-7A624C60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10E7-85F0-414A-8E67-F8BB694B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678D9-004C-46AC-A97E-597F67FB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0E99C-0066-4AF7-9284-C610B576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DF108-9072-4D59-947E-790312E0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F2CA-A9A6-4329-8AE1-518B07C6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04C-5B93-452D-A5A1-75231841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4DFEC-97E7-4F2D-A8CB-BFBAF2601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77DC4-D4EA-4E9C-9474-0DF1BE48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7A9-58E6-4613-B695-E596A9A2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3B1C-8668-4950-BE66-94E83CE3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526E1-D5E5-418D-A443-38F1B8F6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33240-5D56-4257-A1CA-FCBD7839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10019-A976-4E23-B0FF-3055076D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472E-50B4-42C7-BF13-FD04FA4B5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E007-66F8-40A4-BEA7-648BC83F328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C0B5-7727-46FC-9890-EC9D709B8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269B-6E43-45A8-90B5-89FDE82C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5DC9-0E14-4EE1-BE9E-CE6F9C06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A38F-6002-4F1F-AC52-A8C5301C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Bitwise Operator in C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bitwise operators are the operators used to perform the operations on the data at the bit-level. When we perform the bitwise operations, then it is also known as bit-level programming. It consists of two digits, either 0 or 1. It is mainly used in numerical computations to make the calculations faster.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have different types of bitwise operators in the C programming language.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21DD-2AF3-44BC-A653-99CCD54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following is the list of the bitwise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CF8B52-EA93-4559-90D0-8A3711A608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62262" y="2446814"/>
          <a:ext cx="6467476" cy="310896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89565942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637467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 of 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2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8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881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exclusive OR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65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One's complement operator (unary operator)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22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shift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11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Right shift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152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F875EA-99D5-4681-98CA-F302331FFF8F}"/>
              </a:ext>
            </a:extLst>
          </p:cNvPr>
          <p:cNvSpPr txBox="1"/>
          <p:nvPr/>
        </p:nvSpPr>
        <p:spPr>
          <a:xfrm>
            <a:off x="2169459" y="5755341"/>
            <a:ext cx="658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Note:-2’s complement is used to indicate negative 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84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3041-0265-4FD6-A9B5-16D746B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Turth</a:t>
            </a:r>
            <a:r>
              <a:rPr lang="en-US" dirty="0"/>
              <a:t> Table:-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44C67-3C53-4E88-999E-E6D0D3764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581124"/>
              </p:ext>
            </p:extLst>
          </p:nvPr>
        </p:nvGraphicFramePr>
        <p:xfrm>
          <a:off x="1793289" y="2980214"/>
          <a:ext cx="7750205" cy="2042160"/>
        </p:xfrm>
        <a:graphic>
          <a:graphicData uri="http://schemas.openxmlformats.org/drawingml/2006/table">
            <a:tbl>
              <a:tblPr/>
              <a:tblGrid>
                <a:gridCol w="1550041">
                  <a:extLst>
                    <a:ext uri="{9D8B030D-6E8A-4147-A177-3AD203B41FA5}">
                      <a16:colId xmlns:a16="http://schemas.microsoft.com/office/drawing/2014/main" val="3083727256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4231434112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1318732046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3416948105"/>
                    </a:ext>
                  </a:extLst>
                </a:gridCol>
                <a:gridCol w="1550041">
                  <a:extLst>
                    <a:ext uri="{9D8B030D-6E8A-4147-A177-3AD203B41FA5}">
                      <a16:colId xmlns:a16="http://schemas.microsoft.com/office/drawing/2014/main" val="3631947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X&amp;Y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X|Y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X^Y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3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4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9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1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866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D15B43-212D-4A57-BA11-AE7EC24AE96C}"/>
              </a:ext>
            </a:extLst>
          </p:cNvPr>
          <p:cNvSpPr txBox="1"/>
          <p:nvPr/>
        </p:nvSpPr>
        <p:spPr>
          <a:xfrm>
            <a:off x="2563906" y="5441576"/>
            <a:ext cx="422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10=1010     10&amp; 2    10|2  </a:t>
            </a:r>
          </a:p>
          <a:p>
            <a:r>
              <a:rPr lang="en-US" dirty="0"/>
              <a:t>2=  0010                                1010</a:t>
            </a:r>
          </a:p>
          <a:p>
            <a:r>
              <a:rPr lang="en-US" dirty="0"/>
              <a:t>-----0--0-1-0--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5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F5BE-5A5B-49E9-B906-02AE3D22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42FF-C2C8-49EA-B30B-C735369C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Bitwise AND operator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Bitwise AND operator is denoted by the single ampersand sign (&amp;). Two integer operands are written on both sides of the (&amp;) operator. If the corresponding bits of both the operands are 1, then the output of the bitwise AND operation is 1; otherwise, the output would be 0.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 have two variables a and b.  a =6;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b=4;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binary representation of the above two variables are given below: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0110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0100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 we apply the bitwise AND operation in the above two variables, i.e.,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a&amp;b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the output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0100  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12A9-33FF-4767-945E-79521B13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Bitwise OR operator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04BF-77FF-4EBD-86F1-0244E864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bitwise OR operator is represented by a single vertical sign (|). Two integer operands are written on both sides of the (|) symbol. If the bit value of any of the operand is 1, then the output would be 1, otherwise 0.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 consider two variables,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23;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10;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binary representation of the above two variables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0001 0111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0000 1010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 we apply the bitwise OR operator in the above two variables, i.e.,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a|b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, then the output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0001 1111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51BC-0F95-4A03-88B2-3CB499F7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Bitwise exclusive OR operator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545D-CF69-4937-B12B-4C04B918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Bitwise exclusive OR operator is denoted by (^) symbol. Two operands are written on both sides of the exclusive OR operator. If the corresponding bit of any of the operand is 1 then the output would be 1, otherwise 0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 consider two variables a and b,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12;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10;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binary representation of the above two variables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0000 1100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0000 1010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 we apply the bitwise exclusive OR operator in the above two variables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a^b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), then the result would be: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0000 1110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27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3CAD-9298-4CF0-B198-88F4D6E2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Left Shift :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F0E8-5DAC-4266-9434-341DCFC6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Denoted as : &lt;&lt; 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: N&lt;&lt;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(N: first operand, i: second operand)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Takes two numbers, left shifts the bits of the first operand, the second operand decides the number of places to shift. Or in other words left shifting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with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denoted as ‘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(x&lt;&lt;y)’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equivalent to multiplying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with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2^y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(2 raised to power y).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6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250A-E8AD-40AE-A5C5-DE194A02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Right Shift :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8FC5-4238-4352-BED4-BEC7CCB9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Denoted as : &gt;&gt;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: N&gt;&gt;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(N: first operand, i: second operand)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Takes two numbers, right shifts the bits of the first operand, the second operand decides the number of places to shift. In other words right shifting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with an integer “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” denoted as ‘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(x&gt;&gt;y)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‘ is equivalent to dividing x with 2^y.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49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690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inter-regular</vt:lpstr>
      <vt:lpstr>times new roman</vt:lpstr>
      <vt:lpstr>urw-din</vt:lpstr>
      <vt:lpstr>Office Theme</vt:lpstr>
      <vt:lpstr>PowerPoint Presentation</vt:lpstr>
      <vt:lpstr>The following is the list of the bitwise operators</vt:lpstr>
      <vt:lpstr>Turth Table:-</vt:lpstr>
      <vt:lpstr>PowerPoint Presentation</vt:lpstr>
      <vt:lpstr>Bitwise OR operator </vt:lpstr>
      <vt:lpstr>Bitwise exclusive OR operator </vt:lpstr>
      <vt:lpstr>Left Shift : </vt:lpstr>
      <vt:lpstr>Right Shift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6</cp:revision>
  <dcterms:created xsi:type="dcterms:W3CDTF">2021-11-17T03:34:11Z</dcterms:created>
  <dcterms:modified xsi:type="dcterms:W3CDTF">2022-06-21T07:50:22Z</dcterms:modified>
</cp:coreProperties>
</file>