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aca0b0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aca0b0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aca0b02e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aca0b02e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aca0b02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aca0b02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aca0b02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aca0b02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ca0b02e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aca0b02e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244475"/>
            <a:ext cx="85206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package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group of similar types of classes, interfaces and sub-packages.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Package in java can be categorized in two form, built-in package and user-defined package.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many built-in packages such as java, lang, awt, javax, swing, net, io, util, sql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10B4B"/>
                </a:solidFill>
                <a:highlight>
                  <a:srgbClr val="FFFFFF"/>
                </a:highlight>
              </a:rPr>
              <a:t>Advantage of Java Package</a:t>
            </a:r>
            <a:endParaRPr sz="1300">
              <a:solidFill>
                <a:srgbClr val="610B4B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Java package is used to categorize the classes and interfaces so that they can be easily maintained.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Java package provides access protection.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Java package removes naming collision.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2" y="123952"/>
            <a:ext cx="8048601" cy="4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610B38"/>
                </a:solidFill>
                <a:highlight>
                  <a:srgbClr val="FFFFFF"/>
                </a:highlight>
              </a:rPr>
              <a:t>Access Modifiers in Java</a:t>
            </a:r>
            <a:endParaRPr sz="22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access modifiers in Java specifies the accessibility or scope of a field, method, constructor, or class. 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change the access level of fields, constructors, methods, and class by applying the access modifier on it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394925"/>
            <a:ext cx="8520600" cy="4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8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four types of Java access modifiers:</a:t>
            </a:r>
            <a:endParaRPr sz="1508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4365" lvl="0" marL="4572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Roboto"/>
              <a:buAutoNum type="arabicPeriod"/>
            </a:pPr>
            <a:r>
              <a:rPr b="1"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private modifier is only within the class. It cannot be accessed from outside the class.</a:t>
            </a:r>
            <a:endParaRPr sz="150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4365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Roboto"/>
              <a:buAutoNum type="arabicPeriod"/>
            </a:pPr>
            <a:r>
              <a:rPr b="1"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default modifier is only within the package. It cannot be accessed from outside the package. If you do not specify any access level, it will be the default.</a:t>
            </a:r>
            <a:endParaRPr sz="150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4365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Roboto"/>
              <a:buAutoNum type="arabicPeriod"/>
            </a:pPr>
            <a:r>
              <a:rPr b="1"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protected modifier is within the package and outside the package through child class. If you do not make the child class, it cannot be accessed from outside the package.</a:t>
            </a:r>
            <a:endParaRPr sz="150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4365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8"/>
              <a:buFont typeface="Roboto"/>
              <a:buAutoNum type="arabicPeriod"/>
            </a:pPr>
            <a:r>
              <a:rPr b="1"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508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public modifier is everywhere. It can be accessed from within the class, outside the class, within the package and outside the package.</a:t>
            </a:r>
            <a:endParaRPr sz="1508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28625"/>
            <a:ext cx="6096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