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B9B7-AAA2-4734-96B7-A27D2489899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02D4-CA7F-49FA-B136-162E67F9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 Data Structure</a:t>
            </a:r>
            <a:br>
              <a:rPr lang="en-US" dirty="0" smtClean="0"/>
            </a:br>
            <a:r>
              <a:rPr lang="en-US" dirty="0" smtClean="0"/>
              <a:t>and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Dr</a:t>
            </a:r>
            <a:r>
              <a:rPr lang="en-US" dirty="0" smtClean="0"/>
              <a:t> Shantanu Pathak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 First Out / Last In Last Out</a:t>
            </a:r>
          </a:p>
          <a:p>
            <a:endParaRPr lang="en-US" dirty="0"/>
          </a:p>
          <a:p>
            <a:r>
              <a:rPr lang="en-US" dirty="0" smtClean="0"/>
              <a:t>Ex.</a:t>
            </a:r>
          </a:p>
          <a:p>
            <a:r>
              <a:rPr lang="en-US" dirty="0" smtClean="0"/>
              <a:t>Queue for parking</a:t>
            </a:r>
          </a:p>
          <a:p>
            <a:r>
              <a:rPr lang="en-US" dirty="0" smtClean="0"/>
              <a:t>Queue for ticket booking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07"/>
          <a:stretch/>
        </p:blipFill>
        <p:spPr>
          <a:xfrm>
            <a:off x="6445405" y="1825625"/>
            <a:ext cx="5051502" cy="3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327"/>
            <a:ext cx="10515600" cy="910103"/>
          </a:xfrm>
        </p:spPr>
        <p:txBody>
          <a:bodyPr/>
          <a:lstStyle/>
          <a:p>
            <a:r>
              <a:rPr lang="en-US" dirty="0" smtClean="0"/>
              <a:t>Queue Data Structure (D,F,A)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30"/>
            <a:ext cx="10515600" cy="5390336"/>
          </a:xfrm>
        </p:spPr>
        <p:txBody>
          <a:bodyPr>
            <a:normAutofit/>
          </a:bodyPr>
          <a:lstStyle/>
          <a:p>
            <a:r>
              <a:rPr lang="en-US" dirty="0" smtClean="0"/>
              <a:t>Domains:</a:t>
            </a:r>
          </a:p>
          <a:p>
            <a:pPr lvl="1"/>
            <a:r>
              <a:rPr lang="en-US" dirty="0" smtClean="0"/>
              <a:t>Queue of requests for ticket booking</a:t>
            </a:r>
          </a:p>
          <a:p>
            <a:pPr lvl="1"/>
            <a:r>
              <a:rPr lang="en-US" dirty="0" smtClean="0"/>
              <a:t>Queue of process scheduling</a:t>
            </a:r>
          </a:p>
          <a:p>
            <a:r>
              <a:rPr lang="en-US" dirty="0" smtClean="0"/>
              <a:t>Functions: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(): put element at </a:t>
            </a:r>
            <a:r>
              <a:rPr lang="en-US" dirty="0" smtClean="0"/>
              <a:t>rear </a:t>
            </a:r>
            <a:r>
              <a:rPr lang="en-US" dirty="0" smtClean="0"/>
              <a:t>of the queue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(): remove element from </a:t>
            </a:r>
            <a:r>
              <a:rPr lang="en-US" dirty="0" smtClean="0"/>
              <a:t>front </a:t>
            </a:r>
            <a:r>
              <a:rPr lang="en-US" dirty="0" smtClean="0"/>
              <a:t>of the queue</a:t>
            </a:r>
          </a:p>
          <a:p>
            <a:pPr lvl="1"/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IsFull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Axioms (Assumptions):</a:t>
            </a:r>
          </a:p>
          <a:p>
            <a:pPr lvl="1"/>
            <a:r>
              <a:rPr lang="en-US" dirty="0" smtClean="0"/>
              <a:t>Element can ONLY be added at </a:t>
            </a:r>
            <a:r>
              <a:rPr lang="en-US" dirty="0" smtClean="0"/>
              <a:t>rear </a:t>
            </a:r>
            <a:r>
              <a:rPr lang="en-US" dirty="0" smtClean="0"/>
              <a:t>of the queue</a:t>
            </a:r>
          </a:p>
          <a:p>
            <a:pPr lvl="1"/>
            <a:r>
              <a:rPr lang="en-US" dirty="0" smtClean="0"/>
              <a:t>Element can ONLY be removed from front of the queue</a:t>
            </a:r>
          </a:p>
          <a:p>
            <a:pPr lvl="1"/>
            <a:r>
              <a:rPr lang="en-US" dirty="0" smtClean="0"/>
              <a:t>If front == rear then queue is EMPTY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Working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44" y="1825625"/>
            <a:ext cx="5776112" cy="4351338"/>
          </a:xfrm>
        </p:spPr>
      </p:pic>
    </p:spTree>
    <p:extLst>
      <p:ext uri="{BB962C8B-B14F-4D97-AF65-F5344CB8AC3E}">
        <p14:creationId xmlns:p14="http://schemas.microsoft.com/office/powerpoint/2010/main" val="200177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  <a:p>
            <a:r>
              <a:rPr lang="en-US" dirty="0" smtClean="0"/>
              <a:t>Double Ended Queue</a:t>
            </a:r>
          </a:p>
          <a:p>
            <a:r>
              <a:rPr lang="en-US" dirty="0" smtClean="0"/>
              <a:t>Circular Queue</a:t>
            </a:r>
          </a:p>
          <a:p>
            <a:r>
              <a:rPr lang="en-US" dirty="0" smtClean="0"/>
              <a:t>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4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536"/>
            <a:ext cx="10515600" cy="887800"/>
          </a:xfrm>
        </p:spPr>
        <p:txBody>
          <a:bodyPr/>
          <a:lstStyle/>
          <a:p>
            <a:r>
              <a:rPr lang="en-US" dirty="0" smtClean="0"/>
              <a:t>Circular Queue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5118410"/>
          </a:xfrm>
        </p:spPr>
        <p:txBody>
          <a:bodyPr>
            <a:normAutofit/>
          </a:bodyPr>
          <a:lstStyle/>
          <a:p>
            <a:r>
              <a:rPr lang="en-US" dirty="0" smtClean="0"/>
              <a:t>Domains:</a:t>
            </a:r>
          </a:p>
          <a:p>
            <a:pPr lvl="1"/>
            <a:r>
              <a:rPr lang="en-US" dirty="0" smtClean="0"/>
              <a:t>Queue of process for round robin scheduling</a:t>
            </a:r>
          </a:p>
          <a:p>
            <a:r>
              <a:rPr lang="en-US" dirty="0" smtClean="0"/>
              <a:t>Functions: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(): put element at </a:t>
            </a:r>
            <a:r>
              <a:rPr lang="en-US" dirty="0" smtClean="0"/>
              <a:t>rear </a:t>
            </a:r>
            <a:r>
              <a:rPr lang="en-US" dirty="0" smtClean="0"/>
              <a:t>of the queue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(): remove element from start of the queue</a:t>
            </a:r>
          </a:p>
          <a:p>
            <a:pPr lvl="1"/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IsFull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Axioms (Assumptions):</a:t>
            </a:r>
          </a:p>
          <a:p>
            <a:pPr lvl="1"/>
            <a:r>
              <a:rPr lang="en-US" dirty="0" smtClean="0"/>
              <a:t>Element </a:t>
            </a:r>
            <a:r>
              <a:rPr lang="en-US" dirty="0" smtClean="0"/>
              <a:t>can ONLY be added </a:t>
            </a:r>
            <a:r>
              <a:rPr lang="en-US" dirty="0" smtClean="0"/>
              <a:t>at rear of </a:t>
            </a:r>
            <a:r>
              <a:rPr lang="en-US" dirty="0" smtClean="0"/>
              <a:t>the queue</a:t>
            </a:r>
          </a:p>
          <a:p>
            <a:pPr lvl="1"/>
            <a:r>
              <a:rPr lang="en-US" dirty="0" smtClean="0"/>
              <a:t>Element can ONLY be removed from front of the queue</a:t>
            </a:r>
          </a:p>
          <a:p>
            <a:pPr lvl="1"/>
            <a:r>
              <a:rPr lang="en-US" dirty="0" smtClean="0"/>
              <a:t>Queue EMPTY needs special </a:t>
            </a:r>
            <a:r>
              <a:rPr lang="en-US" dirty="0" smtClean="0"/>
              <a:t>handling (count)</a:t>
            </a:r>
          </a:p>
          <a:p>
            <a:pPr lvl="1"/>
            <a:r>
              <a:rPr lang="en-US" dirty="0" smtClean="0"/>
              <a:t>Value of front and rear change in circular manner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12" y="1580104"/>
            <a:ext cx="3111190" cy="28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 Working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44" y="1825625"/>
            <a:ext cx="5776112" cy="4351338"/>
          </a:xfrm>
        </p:spPr>
      </p:pic>
    </p:spTree>
    <p:extLst>
      <p:ext uri="{BB962C8B-B14F-4D97-AF65-F5344CB8AC3E}">
        <p14:creationId xmlns:p14="http://schemas.microsoft.com/office/powerpoint/2010/main" val="308418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 </a:t>
            </a:r>
          </a:p>
          <a:p>
            <a:pPr lvl="1"/>
            <a:r>
              <a:rPr lang="en-US" dirty="0" smtClean="0"/>
              <a:t>When queue is created using array then memory is used efficiently</a:t>
            </a:r>
          </a:p>
          <a:p>
            <a:endParaRPr lang="en-US" dirty="0" smtClean="0"/>
          </a:p>
          <a:p>
            <a:r>
              <a:rPr lang="en-US" dirty="0" smtClean="0"/>
              <a:t>Dis-advantage</a:t>
            </a:r>
          </a:p>
          <a:p>
            <a:pPr lvl="1"/>
            <a:r>
              <a:rPr lang="en-US" dirty="0" smtClean="0"/>
              <a:t>To detect </a:t>
            </a:r>
            <a:r>
              <a:rPr lang="en-US" dirty="0"/>
              <a:t>Empty </a:t>
            </a:r>
            <a:r>
              <a:rPr lang="en-US" dirty="0" smtClean="0"/>
              <a:t>queue needs special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1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536"/>
            <a:ext cx="10515600" cy="887800"/>
          </a:xfrm>
        </p:spPr>
        <p:txBody>
          <a:bodyPr/>
          <a:lstStyle/>
          <a:p>
            <a:r>
              <a:rPr lang="en-US" dirty="0" smtClean="0"/>
              <a:t>Priority Queue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5118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Domains:</a:t>
            </a:r>
          </a:p>
          <a:p>
            <a:pPr lvl="1"/>
            <a:r>
              <a:rPr lang="en-US" dirty="0" smtClean="0"/>
              <a:t>Queue of requests for loan approval</a:t>
            </a:r>
          </a:p>
          <a:p>
            <a:pPr lvl="1"/>
            <a:r>
              <a:rPr lang="en-US" dirty="0" smtClean="0"/>
              <a:t>Queue of requests for hospital admission</a:t>
            </a:r>
          </a:p>
          <a:p>
            <a:pPr lvl="1"/>
            <a:r>
              <a:rPr lang="en-US" dirty="0" smtClean="0"/>
              <a:t>Queue of resource allocation at server </a:t>
            </a:r>
          </a:p>
          <a:p>
            <a:pPr lvl="2"/>
            <a:r>
              <a:rPr lang="en-US" dirty="0" smtClean="0"/>
              <a:t>( interrupt/user type/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Functions: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(): insert element and priority at right place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(): remove highest priority element</a:t>
            </a:r>
          </a:p>
          <a:p>
            <a:pPr lvl="1"/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IsFull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Axioms (Assumptions):</a:t>
            </a:r>
          </a:p>
          <a:p>
            <a:pPr lvl="1"/>
            <a:r>
              <a:rPr lang="en-US" dirty="0" smtClean="0"/>
              <a:t>All elements have priority assigned</a:t>
            </a:r>
            <a:endParaRPr lang="en-US" dirty="0"/>
          </a:p>
          <a:p>
            <a:pPr lvl="1"/>
            <a:r>
              <a:rPr lang="en-US" dirty="0" smtClean="0"/>
              <a:t>Whenever element is added, it is put as per its priority</a:t>
            </a:r>
          </a:p>
        </p:txBody>
      </p:sp>
    </p:spTree>
    <p:extLst>
      <p:ext uri="{BB962C8B-B14F-4D97-AF65-F5344CB8AC3E}">
        <p14:creationId xmlns:p14="http://schemas.microsoft.com/office/powerpoint/2010/main" val="346133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288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Queue Data Structure and Types</vt:lpstr>
      <vt:lpstr>Queue</vt:lpstr>
      <vt:lpstr>Queue Data Structure (D,F,A)</vt:lpstr>
      <vt:lpstr>Queue Working</vt:lpstr>
      <vt:lpstr>Types of Queues</vt:lpstr>
      <vt:lpstr>Circular Queue Data Structure</vt:lpstr>
      <vt:lpstr>Circular Queue Working</vt:lpstr>
      <vt:lpstr>Circular Queue Data Structure</vt:lpstr>
      <vt:lpstr>Priority Queue 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Data Structure</dc:title>
  <dc:creator>cdacstaff</dc:creator>
  <cp:lastModifiedBy>cdacstaff</cp:lastModifiedBy>
  <cp:revision>82</cp:revision>
  <dcterms:created xsi:type="dcterms:W3CDTF">2022-10-11T05:51:05Z</dcterms:created>
  <dcterms:modified xsi:type="dcterms:W3CDTF">2022-11-01T06:35:22Z</dcterms:modified>
</cp:coreProperties>
</file>