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1"/>
  </p:notesMasterIdLst>
  <p:handoutMasterIdLst>
    <p:handoutMasterId r:id="rId32"/>
  </p:handoutMasterIdLst>
  <p:sldIdLst>
    <p:sldId id="345" r:id="rId2"/>
    <p:sldId id="521" r:id="rId3"/>
    <p:sldId id="497" r:id="rId4"/>
    <p:sldId id="498" r:id="rId5"/>
    <p:sldId id="499" r:id="rId6"/>
    <p:sldId id="500" r:id="rId7"/>
    <p:sldId id="501" r:id="rId8"/>
    <p:sldId id="502" r:id="rId9"/>
    <p:sldId id="503" r:id="rId10"/>
    <p:sldId id="504" r:id="rId11"/>
    <p:sldId id="505" r:id="rId12"/>
    <p:sldId id="506" r:id="rId13"/>
    <p:sldId id="507" r:id="rId14"/>
    <p:sldId id="508" r:id="rId15"/>
    <p:sldId id="509" r:id="rId16"/>
    <p:sldId id="510" r:id="rId17"/>
    <p:sldId id="511" r:id="rId18"/>
    <p:sldId id="522" r:id="rId19"/>
    <p:sldId id="512" r:id="rId20"/>
    <p:sldId id="513" r:id="rId21"/>
    <p:sldId id="514" r:id="rId22"/>
    <p:sldId id="515" r:id="rId23"/>
    <p:sldId id="516" r:id="rId24"/>
    <p:sldId id="517" r:id="rId25"/>
    <p:sldId id="518" r:id="rId26"/>
    <p:sldId id="523" r:id="rId27"/>
    <p:sldId id="519" r:id="rId28"/>
    <p:sldId id="520" r:id="rId29"/>
    <p:sldId id="332" r:id="rId3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黑体" charset="-122"/>
        <a:cs typeface="+mn-cs"/>
      </a:defRPr>
    </a:lvl1pPr>
    <a:lvl2pPr marL="457200" algn="l" rtl="0" eaLnBrk="0" fontAlgn="base" hangingPunct="0">
      <a:spcBef>
        <a:spcPct val="0"/>
      </a:spcBef>
      <a:spcAft>
        <a:spcPct val="0"/>
      </a:spcAft>
      <a:defRPr kern="1200">
        <a:solidFill>
          <a:schemeClr val="tx1"/>
        </a:solidFill>
        <a:latin typeface="Arial" charset="0"/>
        <a:ea typeface="黑体" charset="-122"/>
        <a:cs typeface="+mn-cs"/>
      </a:defRPr>
    </a:lvl2pPr>
    <a:lvl3pPr marL="914400" algn="l" rtl="0" eaLnBrk="0" fontAlgn="base" hangingPunct="0">
      <a:spcBef>
        <a:spcPct val="0"/>
      </a:spcBef>
      <a:spcAft>
        <a:spcPct val="0"/>
      </a:spcAft>
      <a:defRPr kern="1200">
        <a:solidFill>
          <a:schemeClr val="tx1"/>
        </a:solidFill>
        <a:latin typeface="Arial" charset="0"/>
        <a:ea typeface="黑体" charset="-122"/>
        <a:cs typeface="+mn-cs"/>
      </a:defRPr>
    </a:lvl3pPr>
    <a:lvl4pPr marL="1371600" algn="l" rtl="0" eaLnBrk="0" fontAlgn="base" hangingPunct="0">
      <a:spcBef>
        <a:spcPct val="0"/>
      </a:spcBef>
      <a:spcAft>
        <a:spcPct val="0"/>
      </a:spcAft>
      <a:defRPr kern="1200">
        <a:solidFill>
          <a:schemeClr val="tx1"/>
        </a:solidFill>
        <a:latin typeface="Arial" charset="0"/>
        <a:ea typeface="黑体" charset="-122"/>
        <a:cs typeface="+mn-cs"/>
      </a:defRPr>
    </a:lvl4pPr>
    <a:lvl5pPr marL="1828800" algn="l" rtl="0" eaLnBrk="0" fontAlgn="base" hangingPunct="0">
      <a:spcBef>
        <a:spcPct val="0"/>
      </a:spcBef>
      <a:spcAft>
        <a:spcPct val="0"/>
      </a:spcAft>
      <a:defRPr kern="1200">
        <a:solidFill>
          <a:schemeClr val="tx1"/>
        </a:solidFill>
        <a:latin typeface="Arial" charset="0"/>
        <a:ea typeface="黑体" charset="-122"/>
        <a:cs typeface="+mn-cs"/>
      </a:defRPr>
    </a:lvl5pPr>
    <a:lvl6pPr marL="2286000" algn="l" defTabSz="914400" rtl="0" eaLnBrk="1" latinLnBrk="0" hangingPunct="1">
      <a:defRPr kern="1200">
        <a:solidFill>
          <a:schemeClr val="tx1"/>
        </a:solidFill>
        <a:latin typeface="Arial" charset="0"/>
        <a:ea typeface="黑体" charset="-122"/>
        <a:cs typeface="+mn-cs"/>
      </a:defRPr>
    </a:lvl6pPr>
    <a:lvl7pPr marL="2743200" algn="l" defTabSz="914400" rtl="0" eaLnBrk="1" latinLnBrk="0" hangingPunct="1">
      <a:defRPr kern="1200">
        <a:solidFill>
          <a:schemeClr val="tx1"/>
        </a:solidFill>
        <a:latin typeface="Arial" charset="0"/>
        <a:ea typeface="黑体" charset="-122"/>
        <a:cs typeface="+mn-cs"/>
      </a:defRPr>
    </a:lvl7pPr>
    <a:lvl8pPr marL="3200400" algn="l" defTabSz="914400" rtl="0" eaLnBrk="1" latinLnBrk="0" hangingPunct="1">
      <a:defRPr kern="1200">
        <a:solidFill>
          <a:schemeClr val="tx1"/>
        </a:solidFill>
        <a:latin typeface="Arial" charset="0"/>
        <a:ea typeface="黑体" charset="-122"/>
        <a:cs typeface="+mn-cs"/>
      </a:defRPr>
    </a:lvl8pPr>
    <a:lvl9pPr marL="3657600" algn="l" defTabSz="914400" rtl="0" eaLnBrk="1" latinLnBrk="0" hangingPunct="1">
      <a:defRPr kern="1200">
        <a:solidFill>
          <a:schemeClr val="tx1"/>
        </a:solidFill>
        <a:latin typeface="Arial" charset="0"/>
        <a:ea typeface="黑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65" autoAdjust="0"/>
    <p:restoredTop sz="80495" autoAdjust="0"/>
  </p:normalViewPr>
  <p:slideViewPr>
    <p:cSldViewPr>
      <p:cViewPr varScale="1">
        <p:scale>
          <a:sx n="96" d="100"/>
          <a:sy n="96" d="100"/>
        </p:scale>
        <p:origin x="1600" y="176"/>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lvl1pPr eaLnBrk="1" fontAlgn="auto" hangingPunct="1">
              <a:spcBef>
                <a:spcPts val="0"/>
              </a:spcBef>
              <a:spcAft>
                <a:spcPts val="0"/>
              </a:spcAft>
              <a:defRPr>
                <a:latin typeface="+mn-lt"/>
                <a:ea typeface="+mn-ea"/>
              </a:defRPr>
            </a:lvl1pPr>
            <a:extLst/>
          </a:lstStyle>
          <a:p>
            <a:pPr>
              <a:defRPr/>
            </a:pPr>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a:lstStyle>
            <a:lvl1pPr eaLnBrk="1" fontAlgn="auto" hangingPunct="1">
              <a:spcBef>
                <a:spcPts val="0"/>
              </a:spcBef>
              <a:spcAft>
                <a:spcPts val="0"/>
              </a:spcAft>
              <a:defRPr>
                <a:latin typeface="+mn-lt"/>
                <a:ea typeface="+mn-ea"/>
              </a:defRPr>
            </a:lvl1pPr>
            <a:extLst/>
          </a:lstStyle>
          <a:p>
            <a:pPr>
              <a:defRPr/>
            </a:pPr>
            <a:fld id="{9692AB40-05D3-8C47-AE4D-81F65204B5B7}" type="datetimeFigureOut">
              <a:rPr lang="en-US"/>
              <a:pPr>
                <a:defRPr/>
              </a:pPr>
              <a:t>3/17/19</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a:lstStyle>
            <a:lvl1pPr eaLnBrk="1" fontAlgn="auto" hangingPunct="1">
              <a:spcBef>
                <a:spcPts val="0"/>
              </a:spcBef>
              <a:spcAft>
                <a:spcPts val="0"/>
              </a:spcAft>
              <a:defRPr>
                <a:latin typeface="+mn-lt"/>
                <a:ea typeface="+mn-ea"/>
              </a:defRPr>
            </a:lvl1pPr>
            <a:extLst/>
          </a:lstStyle>
          <a:p>
            <a:pPr>
              <a:defRPr/>
            </a:pPr>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lvl1pPr eaLnBrk="1" fontAlgn="auto" hangingPunct="1">
              <a:spcBef>
                <a:spcPts val="0"/>
              </a:spcBef>
              <a:spcAft>
                <a:spcPts val="0"/>
              </a:spcAft>
              <a:defRPr>
                <a:latin typeface="+mn-lt"/>
                <a:ea typeface="+mn-ea"/>
              </a:defRPr>
            </a:lvl1pPr>
            <a:extLst/>
          </a:lstStyle>
          <a:p>
            <a:pPr>
              <a:defRPr/>
            </a:pPr>
            <a:fld id="{C7B4A77B-CCBD-3147-A5BA-8050C621CEAF}" type="slidenum">
              <a:rPr lang="en-US"/>
              <a:pPr>
                <a:defRPr/>
              </a:pPr>
              <a:t>‹#›</a:t>
            </a:fld>
            <a:endParaRPr lang="en-US"/>
          </a:p>
        </p:txBody>
      </p:sp>
    </p:spTree>
    <p:extLst>
      <p:ext uri="{BB962C8B-B14F-4D97-AF65-F5344CB8AC3E}">
        <p14:creationId xmlns:p14="http://schemas.microsoft.com/office/powerpoint/2010/main" val="3842770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lvl1pPr eaLnBrk="1" fontAlgn="auto" hangingPunct="1">
              <a:spcBef>
                <a:spcPts val="0"/>
              </a:spcBef>
              <a:spcAft>
                <a:spcPts val="0"/>
              </a:spcAft>
              <a:defRPr>
                <a:latin typeface="+mn-lt"/>
                <a:ea typeface="+mn-ea"/>
              </a:defRPr>
            </a:lvl1pPr>
            <a:extLst/>
          </a:lstStyle>
          <a:p>
            <a:pPr>
              <a:defRPr/>
            </a:pPr>
            <a:endParaRPr lang="en-US"/>
          </a:p>
        </p:txBody>
      </p:sp>
      <p:sp>
        <p:nvSpPr>
          <p:cNvPr id="3" name="Rectangle 3"/>
          <p:cNvSpPr>
            <a:spLocks noGrp="1"/>
          </p:cNvSpPr>
          <p:nvPr>
            <p:ph type="dt" idx="1"/>
          </p:nvPr>
        </p:nvSpPr>
        <p:spPr>
          <a:xfrm>
            <a:off x="3884613" y="0"/>
            <a:ext cx="2971800" cy="457200"/>
          </a:xfrm>
          <a:prstGeom prst="rect">
            <a:avLst/>
          </a:prstGeom>
        </p:spPr>
        <p:txBody>
          <a:bodyPr vert="horz"/>
          <a:lstStyle>
            <a:lvl1pPr eaLnBrk="1" fontAlgn="auto" hangingPunct="1">
              <a:spcBef>
                <a:spcPts val="0"/>
              </a:spcBef>
              <a:spcAft>
                <a:spcPts val="0"/>
              </a:spcAft>
              <a:defRPr>
                <a:latin typeface="+mn-lt"/>
                <a:ea typeface="+mn-ea"/>
              </a:defRPr>
            </a:lvl1pPr>
            <a:extLst/>
          </a:lstStyle>
          <a:p>
            <a:pPr>
              <a:defRPr/>
            </a:pPr>
            <a:fld id="{CA7AB5E7-5894-0E4E-A67C-AF138A6976F1}" type="datetimeFigureOut">
              <a:rPr lang="en-US"/>
              <a:pPr>
                <a:defRPr/>
              </a:pPr>
              <a:t>3/17/19</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anchor="ctr"/>
          <a:lstStyle>
            <a:extLst/>
          </a:lstStyle>
          <a:p>
            <a:pPr lvl="0"/>
            <a:endParaRPr lang="en-US" noProof="0"/>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extLst/>
          </a:lstStyle>
          <a:p>
            <a:pPr lvl="0"/>
            <a:r>
              <a:rPr lang="en-US" noProof="0" smtClean="0"/>
              <a:t>Click to edit Master text styles</a:t>
            </a:r>
            <a:endParaRPr lang="en-US" noProof="0"/>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Rectangle 6"/>
          <p:cNvSpPr>
            <a:spLocks noGrp="1"/>
          </p:cNvSpPr>
          <p:nvPr>
            <p:ph type="ftr" sz="quarter" idx="4"/>
          </p:nvPr>
        </p:nvSpPr>
        <p:spPr>
          <a:xfrm>
            <a:off x="0" y="8685213"/>
            <a:ext cx="2971800" cy="457200"/>
          </a:xfrm>
          <a:prstGeom prst="rect">
            <a:avLst/>
          </a:prstGeom>
        </p:spPr>
        <p:txBody>
          <a:bodyPr vert="horz"/>
          <a:lstStyle>
            <a:lvl1pPr eaLnBrk="1" fontAlgn="auto" hangingPunct="1">
              <a:spcBef>
                <a:spcPts val="0"/>
              </a:spcBef>
              <a:spcAft>
                <a:spcPts val="0"/>
              </a:spcAft>
              <a:defRPr>
                <a:latin typeface="+mn-lt"/>
                <a:ea typeface="+mn-ea"/>
              </a:defRPr>
            </a:lvl1pPr>
            <a:extLst/>
          </a:lstStyle>
          <a:p>
            <a:pPr>
              <a:defRPr/>
            </a:pPr>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lvl1pPr eaLnBrk="1" fontAlgn="auto" hangingPunct="1">
              <a:spcBef>
                <a:spcPts val="0"/>
              </a:spcBef>
              <a:spcAft>
                <a:spcPts val="0"/>
              </a:spcAft>
              <a:defRPr>
                <a:latin typeface="+mn-lt"/>
                <a:ea typeface="+mn-ea"/>
              </a:defRPr>
            </a:lvl1pPr>
            <a:extLst/>
          </a:lstStyle>
          <a:p>
            <a:pPr>
              <a:defRPr/>
            </a:pPr>
            <a:fld id="{E9E3E711-EBC5-E843-8731-914DEEEEA921}" type="slidenum">
              <a:rPr lang="en-US"/>
              <a:pPr>
                <a:defRPr/>
              </a:pPr>
              <a:t>‹#›</a:t>
            </a:fld>
            <a:endParaRPr lang="en-US"/>
          </a:p>
        </p:txBody>
      </p:sp>
    </p:spTree>
    <p:extLst>
      <p:ext uri="{BB962C8B-B14F-4D97-AF65-F5344CB8AC3E}">
        <p14:creationId xmlns:p14="http://schemas.microsoft.com/office/powerpoint/2010/main" val="2694401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zh-CN" altLang="en-US"/>
          </a:p>
        </p:txBody>
      </p:sp>
      <p:sp>
        <p:nvSpPr>
          <p:cNvPr id="12292"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fontAlgn="base">
              <a:spcBef>
                <a:spcPct val="0"/>
              </a:spcBef>
              <a:spcAft>
                <a:spcPct val="0"/>
              </a:spcAft>
            </a:pPr>
            <a:fld id="{CB8501C3-9B2B-B541-B485-A91FBC3173CB}" type="slidenum">
              <a:rPr lang="en-US" altLang="zh-CN">
                <a:latin typeface="Calibri" charset="0"/>
              </a:rPr>
              <a:pPr fontAlgn="base">
                <a:spcBef>
                  <a:spcPct val="0"/>
                </a:spcBef>
                <a:spcAft>
                  <a:spcPct val="0"/>
                </a:spcAft>
              </a:pPr>
              <a:t>1</a:t>
            </a:fld>
            <a:endParaRPr lang="en-US" altLang="zh-CN">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14338"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kumimoji="1" lang="en-US" altLang="zh-CN" dirty="0">
                <a:latin typeface="Calibri" charset="0"/>
                <a:ea typeface="宋体" charset="0"/>
              </a:rPr>
              <a:t>Create </a:t>
            </a:r>
            <a:r>
              <a:rPr kumimoji="1" lang="en-US" altLang="zh-CN" dirty="0" smtClean="0">
                <a:latin typeface="Calibri" charset="0"/>
                <a:ea typeface="宋体" charset="0"/>
              </a:rPr>
              <a:t>Database</a:t>
            </a:r>
            <a:r>
              <a:rPr kumimoji="1" lang="zh-CN" altLang="en-US" baseline="0" dirty="0" smtClean="0">
                <a:latin typeface="Calibri" charset="0"/>
                <a:ea typeface="宋体" charset="0"/>
              </a:rPr>
              <a:t> </a:t>
            </a:r>
            <a:r>
              <a:rPr kumimoji="1" lang="en-US" altLang="zh-CN" baseline="0" dirty="0" smtClean="0">
                <a:latin typeface="Calibri" charset="0"/>
                <a:ea typeface="宋体" charset="0"/>
              </a:rPr>
              <a:t>Company</a:t>
            </a:r>
            <a:r>
              <a:rPr kumimoji="1" lang="en-US" altLang="zh-CN" dirty="0" smtClean="0">
                <a:latin typeface="Calibri" charset="0"/>
                <a:ea typeface="宋体" charset="0"/>
              </a:rPr>
              <a:t>;</a:t>
            </a:r>
            <a:endParaRPr kumimoji="1" lang="en-US" altLang="zh-CN" dirty="0">
              <a:latin typeface="Calibri" charset="0"/>
              <a:ea typeface="宋体" charset="0"/>
            </a:endParaRPr>
          </a:p>
          <a:p>
            <a:r>
              <a:rPr kumimoji="1" lang="en-US" altLang="zh-CN" dirty="0">
                <a:latin typeface="Calibri" charset="0"/>
                <a:ea typeface="宋体" charset="0"/>
              </a:rPr>
              <a:t>Create table Employee(</a:t>
            </a:r>
          </a:p>
          <a:p>
            <a:r>
              <a:rPr kumimoji="1" lang="en-US" altLang="zh-CN" dirty="0">
                <a:latin typeface="Calibri" charset="0"/>
                <a:ea typeface="宋体" charset="0"/>
              </a:rPr>
              <a:t>                id </a:t>
            </a:r>
            <a:r>
              <a:rPr kumimoji="1" lang="en-US" altLang="zh-CN" dirty="0" err="1">
                <a:latin typeface="Calibri" charset="0"/>
                <a:ea typeface="宋体" charset="0"/>
              </a:rPr>
              <a:t>int</a:t>
            </a:r>
            <a:r>
              <a:rPr kumimoji="1" lang="en-US" altLang="zh-CN" dirty="0">
                <a:latin typeface="Calibri" charset="0"/>
                <a:ea typeface="宋体" charset="0"/>
              </a:rPr>
              <a:t> PRIMARY KEY,</a:t>
            </a:r>
          </a:p>
          <a:p>
            <a:r>
              <a:rPr kumimoji="1" lang="zh-CN" altLang="en-US" dirty="0">
                <a:latin typeface="Calibri" charset="0"/>
                <a:ea typeface="宋体" charset="0"/>
              </a:rPr>
              <a:t>                </a:t>
            </a:r>
            <a:r>
              <a:rPr kumimoji="1" lang="en-US" altLang="zh-CN" dirty="0">
                <a:latin typeface="Calibri" charset="0"/>
                <a:ea typeface="宋体" charset="0"/>
              </a:rPr>
              <a:t>name char(20),</a:t>
            </a:r>
          </a:p>
          <a:p>
            <a:r>
              <a:rPr kumimoji="1" lang="en-US" altLang="zh-CN" dirty="0">
                <a:latin typeface="Calibri" charset="0"/>
                <a:ea typeface="宋体" charset="0"/>
              </a:rPr>
              <a:t>                sex char(2),</a:t>
            </a:r>
          </a:p>
          <a:p>
            <a:r>
              <a:rPr kumimoji="1" lang="en-US" altLang="zh-CN" dirty="0">
                <a:latin typeface="Calibri" charset="0"/>
                <a:ea typeface="宋体" charset="0"/>
              </a:rPr>
              <a:t>);</a:t>
            </a:r>
          </a:p>
          <a:p>
            <a:r>
              <a:rPr kumimoji="1" lang="en-US" altLang="zh-CN" dirty="0">
                <a:latin typeface="Calibri" charset="0"/>
                <a:ea typeface="宋体" charset="0"/>
              </a:rPr>
              <a:t>Drop </a:t>
            </a:r>
            <a:r>
              <a:rPr kumimoji="1" lang="en-US" altLang="zh-CN" dirty="0" smtClean="0">
                <a:latin typeface="Calibri" charset="0"/>
                <a:ea typeface="宋体" charset="0"/>
              </a:rPr>
              <a:t>table</a:t>
            </a:r>
            <a:r>
              <a:rPr kumimoji="1" lang="zh-CN" altLang="en-US" baseline="0" dirty="0" smtClean="0">
                <a:latin typeface="Calibri" charset="0"/>
                <a:ea typeface="宋体" charset="0"/>
              </a:rPr>
              <a:t> </a:t>
            </a:r>
            <a:r>
              <a:rPr kumimoji="1" lang="en-US" altLang="zh-CN" baseline="0" smtClean="0">
                <a:latin typeface="Calibri" charset="0"/>
                <a:ea typeface="宋体" charset="0"/>
              </a:rPr>
              <a:t>Employee</a:t>
            </a:r>
            <a:r>
              <a:rPr kumimoji="1" lang="en-US" altLang="zh-CN" smtClean="0">
                <a:latin typeface="Calibri" charset="0"/>
                <a:ea typeface="宋体" charset="0"/>
              </a:rPr>
              <a:t>;</a:t>
            </a:r>
            <a:endParaRPr kumimoji="1" lang="en-US" altLang="zh-CN" dirty="0">
              <a:latin typeface="Calibri" charset="0"/>
              <a:ea typeface="宋体" charset="0"/>
            </a:endParaRPr>
          </a:p>
        </p:txBody>
      </p:sp>
      <p:sp>
        <p:nvSpPr>
          <p:cNvPr id="4" name="幻灯片编号占位符 3"/>
          <p:cNvSpPr>
            <a:spLocks noGrp="1"/>
          </p:cNvSpPr>
          <p:nvPr>
            <p:ph type="sldNum" sz="quarter" idx="5"/>
          </p:nvPr>
        </p:nvSpPr>
        <p:spPr/>
        <p:txBody>
          <a:bodyPr/>
          <a:lstStyle>
            <a:lvl1pPr>
              <a:defRPr>
                <a:solidFill>
                  <a:schemeClr val="tx1"/>
                </a:solidFill>
                <a:latin typeface="Arial" charset="0"/>
                <a:ea typeface="黑体" charset="0"/>
                <a:cs typeface="黑体" charset="0"/>
              </a:defRPr>
            </a:lvl1pPr>
            <a:lvl2pPr marL="742950" indent="-285750">
              <a:defRPr>
                <a:solidFill>
                  <a:schemeClr val="tx1"/>
                </a:solidFill>
                <a:latin typeface="Arial" charset="0"/>
                <a:ea typeface="黑体" charset="0"/>
                <a:cs typeface="黑体" charset="0"/>
              </a:defRPr>
            </a:lvl2pPr>
            <a:lvl3pPr marL="1143000" indent="-228600">
              <a:defRPr>
                <a:solidFill>
                  <a:schemeClr val="tx1"/>
                </a:solidFill>
                <a:latin typeface="Arial" charset="0"/>
                <a:ea typeface="黑体" charset="0"/>
                <a:cs typeface="黑体" charset="0"/>
              </a:defRPr>
            </a:lvl3pPr>
            <a:lvl4pPr marL="1600200" indent="-228600">
              <a:defRPr>
                <a:solidFill>
                  <a:schemeClr val="tx1"/>
                </a:solidFill>
                <a:latin typeface="Arial" charset="0"/>
                <a:ea typeface="黑体" charset="0"/>
                <a:cs typeface="黑体" charset="0"/>
              </a:defRPr>
            </a:lvl4pPr>
            <a:lvl5pPr marL="2057400" indent="-228600">
              <a:defRPr>
                <a:solidFill>
                  <a:schemeClr val="tx1"/>
                </a:solidFill>
                <a:latin typeface="Arial" charset="0"/>
                <a:ea typeface="黑体" charset="0"/>
                <a:cs typeface="黑体" charset="0"/>
              </a:defRPr>
            </a:lvl5pPr>
            <a:lvl6pPr marL="2514600" indent="-228600" eaLnBrk="0" fontAlgn="base" hangingPunct="0">
              <a:spcBef>
                <a:spcPct val="0"/>
              </a:spcBef>
              <a:spcAft>
                <a:spcPct val="0"/>
              </a:spcAft>
              <a:defRPr>
                <a:solidFill>
                  <a:schemeClr val="tx1"/>
                </a:solidFill>
                <a:latin typeface="Arial" charset="0"/>
                <a:ea typeface="黑体" charset="0"/>
                <a:cs typeface="黑体" charset="0"/>
              </a:defRPr>
            </a:lvl6pPr>
            <a:lvl7pPr marL="2971800" indent="-228600" eaLnBrk="0" fontAlgn="base" hangingPunct="0">
              <a:spcBef>
                <a:spcPct val="0"/>
              </a:spcBef>
              <a:spcAft>
                <a:spcPct val="0"/>
              </a:spcAft>
              <a:defRPr>
                <a:solidFill>
                  <a:schemeClr val="tx1"/>
                </a:solidFill>
                <a:latin typeface="Arial" charset="0"/>
                <a:ea typeface="黑体" charset="0"/>
                <a:cs typeface="黑体" charset="0"/>
              </a:defRPr>
            </a:lvl7pPr>
            <a:lvl8pPr marL="3429000" indent="-228600" eaLnBrk="0" fontAlgn="base" hangingPunct="0">
              <a:spcBef>
                <a:spcPct val="0"/>
              </a:spcBef>
              <a:spcAft>
                <a:spcPct val="0"/>
              </a:spcAft>
              <a:defRPr>
                <a:solidFill>
                  <a:schemeClr val="tx1"/>
                </a:solidFill>
                <a:latin typeface="Arial" charset="0"/>
                <a:ea typeface="黑体" charset="0"/>
                <a:cs typeface="黑体" charset="0"/>
              </a:defRPr>
            </a:lvl8pPr>
            <a:lvl9pPr marL="3886200" indent="-228600" eaLnBrk="0" fontAlgn="base" hangingPunct="0">
              <a:spcBef>
                <a:spcPct val="0"/>
              </a:spcBef>
              <a:spcAft>
                <a:spcPct val="0"/>
              </a:spcAft>
              <a:defRPr>
                <a:solidFill>
                  <a:schemeClr val="tx1"/>
                </a:solidFill>
                <a:latin typeface="Arial" charset="0"/>
                <a:ea typeface="黑体" charset="0"/>
                <a:cs typeface="黑体" charset="0"/>
              </a:defRPr>
            </a:lvl9pPr>
          </a:lstStyle>
          <a:p>
            <a:fld id="{CE9A6B9E-C220-174C-8D50-63A781D1A08D}" type="slidenum">
              <a:rPr lang="en-US">
                <a:latin typeface="Calibri" charset="0"/>
              </a:rPr>
              <a:pPr/>
              <a:t>2</a:t>
            </a:fld>
            <a:endParaRPr lang="en-US">
              <a:latin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E3E711-EBC5-E843-8731-914DEEEEA921}" type="slidenum">
              <a:rPr lang="en-US" smtClean="0"/>
              <a:pPr>
                <a:defRPr/>
              </a:pPr>
              <a:t>5</a:t>
            </a:fld>
            <a:endParaRPr lang="en-US"/>
          </a:p>
        </p:txBody>
      </p:sp>
    </p:spTree>
    <p:extLst>
      <p:ext uri="{BB962C8B-B14F-4D97-AF65-F5344CB8AC3E}">
        <p14:creationId xmlns:p14="http://schemas.microsoft.com/office/powerpoint/2010/main" val="1765044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altLang="zh-CN"/>
              <a:t>Insert into SC </a:t>
            </a:r>
          </a:p>
          <a:p>
            <a:r>
              <a:rPr lang="en-US" altLang="zh-CN"/>
              <a:t>Values(‘201212322’,’2’,90)</a:t>
            </a:r>
          </a:p>
          <a:p>
            <a:endParaRPr lang="en-US" altLang="zh-CN"/>
          </a:p>
          <a:p>
            <a:r>
              <a:rPr lang="en-US" altLang="zh-CN"/>
              <a:t>Insert into Course(cno,cname,ccredit)</a:t>
            </a:r>
          </a:p>
          <a:p>
            <a:r>
              <a:rPr lang="en-US" altLang="zh-CN"/>
              <a:t>Values(‘2’,’</a:t>
            </a:r>
            <a:r>
              <a:rPr lang="zh-CN" altLang="en-US"/>
              <a:t>操作系统</a:t>
            </a:r>
            <a:r>
              <a:rPr lang="en-US" altLang="zh-CN"/>
              <a:t>’, 3)</a:t>
            </a:r>
            <a:endParaRPr lang="zh-CN" altLang="en-US"/>
          </a:p>
        </p:txBody>
      </p:sp>
      <p:sp>
        <p:nvSpPr>
          <p:cNvPr id="4" name="灯片编号占位符 3"/>
          <p:cNvSpPr>
            <a:spLocks noGrp="1"/>
          </p:cNvSpPr>
          <p:nvPr>
            <p:ph type="sldNum" sz="quarter" idx="5"/>
          </p:nvPr>
        </p:nvSpPr>
        <p:spPr/>
        <p:txBody>
          <a:bodyPr/>
          <a:lstStyle/>
          <a:p>
            <a:pPr>
              <a:defRPr/>
            </a:pPr>
            <a:fld id="{E8EB06F3-976D-7F42-B6FE-FC10F4320CC1}" type="slidenum">
              <a:rPr lang="en-US" smtClean="0"/>
              <a:pPr>
                <a:defRPr/>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BD635B40-8E85-E34D-BE63-460231900410}" type="slidenum">
              <a:rPr lang="en-US" smtClean="0"/>
              <a:pPr>
                <a:defRPr/>
              </a:pPr>
              <a:t>16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78851" name="Rectangle 3"/>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altLang="zh-CN"/>
          </a:p>
        </p:txBody>
      </p:sp>
      <p:sp>
        <p:nvSpPr>
          <p:cNvPr id="78852" name="Rectangle 4"/>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fontAlgn="base">
              <a:spcBef>
                <a:spcPct val="0"/>
              </a:spcBef>
              <a:spcAft>
                <a:spcPct val="0"/>
              </a:spcAft>
            </a:pPr>
            <a:fld id="{0EC048A2-EC7F-AB41-A7D1-525B3F9FC2FA}" type="slidenum">
              <a:rPr lang="en-US" altLang="zh-CN">
                <a:latin typeface="Calibri" charset="0"/>
              </a:rPr>
              <a:pPr fontAlgn="base">
                <a:spcBef>
                  <a:spcPct val="0"/>
                </a:spcBef>
                <a:spcAft>
                  <a:spcPct val="0"/>
                </a:spcAft>
              </a:pPr>
              <a:t>29</a:t>
            </a:fld>
            <a:endParaRPr lang="en-US" altLang="zh-CN">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sp>
        <p:nvSpPr>
          <p:cNvPr id="4" name="Rectangle 10"/>
          <p:cNvSpPr/>
          <p:nvPr userDrawn="1"/>
        </p:nvSpPr>
        <p:spPr>
          <a:xfrm>
            <a:off x="0" y="350520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eaLnBrk="1" fontAlgn="auto" hangingPunct="1">
              <a:spcBef>
                <a:spcPts val="0"/>
              </a:spcBef>
              <a:spcAft>
                <a:spcPts val="0"/>
              </a:spcAft>
              <a:defRPr/>
            </a:pPr>
            <a:endParaRPr lang="en-US" dirty="0"/>
          </a:p>
        </p:txBody>
      </p:sp>
      <p:sp>
        <p:nvSpPr>
          <p:cNvPr id="5"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eaLnBrk="1" fontAlgn="auto" hangingPunct="1">
              <a:spcBef>
                <a:spcPts val="0"/>
              </a:spcBef>
              <a:spcAft>
                <a:spcPts val="0"/>
              </a:spcAft>
              <a:defRPr/>
            </a:pPr>
            <a:endParaRPr lang="en-US" dirty="0"/>
          </a:p>
        </p:txBody>
      </p:sp>
      <p:sp>
        <p:nvSpPr>
          <p:cNvPr id="6" name="Rectangle 11"/>
          <p:cNvSpPr/>
          <p:nvPr userDrawn="1"/>
        </p:nvSpPr>
        <p:spPr>
          <a:xfrm>
            <a:off x="0" y="4646613"/>
            <a:ext cx="9144000" cy="26987"/>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eaLnBrk="1" fontAlgn="auto" hangingPunct="1">
              <a:spcBef>
                <a:spcPts val="0"/>
              </a:spcBef>
              <a:spcAft>
                <a:spcPts val="0"/>
              </a:spcAft>
              <a:defRPr/>
            </a:pPr>
            <a:endParaRPr lang="en-US" dirty="0"/>
          </a:p>
        </p:txBody>
      </p:sp>
      <p:sp>
        <p:nvSpPr>
          <p:cNvPr id="2" name="Rectangle 2"/>
          <p:cNvSpPr>
            <a:spLocks noGrp="1"/>
          </p:cNvSpPr>
          <p:nvPr>
            <p:ph type="ctrTitle"/>
          </p:nvPr>
        </p:nvSpPr>
        <p:spPr>
          <a:xfrm>
            <a:off x="228600" y="4114800"/>
            <a:ext cx="7239000" cy="533400"/>
          </a:xfrm>
          <a:noFill/>
        </p:spPr>
        <p:txBody>
          <a:bodyPr vert="horz"/>
          <a:lstStyle>
            <a:lvl1pPr algn="l">
              <a:defRPr sz="2000" b="0" cap="all" spc="150" baseline="0">
                <a:solidFill>
                  <a:schemeClr val="bg1"/>
                </a:solidFill>
              </a:defRPr>
            </a:lvl1pPr>
            <a:extLst/>
          </a:lstStyle>
          <a:p>
            <a:r>
              <a:rPr lang="en-US" altLang="zh-CN" smtClean="0"/>
              <a:t>Click to edit Master title style</a:t>
            </a:r>
            <a:endParaRPr lang="en-US" dirty="0"/>
          </a:p>
        </p:txBody>
      </p:sp>
      <p:sp>
        <p:nvSpPr>
          <p:cNvPr id="3" name="Rectangle 3"/>
          <p:cNvSpPr>
            <a:spLocks noGrp="1"/>
          </p:cNvSpPr>
          <p:nvPr>
            <p:ph type="subTitle" idx="1"/>
          </p:nvPr>
        </p:nvSpPr>
        <p:spPr>
          <a:xfrm>
            <a:off x="228600" y="4706112"/>
            <a:ext cx="6934200" cy="228600"/>
          </a:xfrm>
          <a:solidFill>
            <a:schemeClr val="bg1"/>
          </a:solidFill>
        </p:spPr>
        <p:txBody>
          <a:bodyPr/>
          <a:lstStyle>
            <a:lvl1pPr marL="0" indent="0" algn="l">
              <a:buNone/>
              <a:defRPr sz="11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dirty="0"/>
          </a:p>
        </p:txBody>
      </p:sp>
      <p:sp>
        <p:nvSpPr>
          <p:cNvPr id="7" name="Rectangle 15"/>
          <p:cNvSpPr>
            <a:spLocks noGrp="1"/>
          </p:cNvSpPr>
          <p:nvPr>
            <p:ph type="sldNum" sz="quarter" idx="10"/>
          </p:nvPr>
        </p:nvSpPr>
        <p:spPr>
          <a:xfrm>
            <a:off x="6477000" y="6477000"/>
            <a:ext cx="1020763" cy="304800"/>
          </a:xfrm>
        </p:spPr>
        <p:txBody>
          <a:bodyPr/>
          <a:lstStyle>
            <a:lvl1pPr>
              <a:defRPr/>
            </a:lvl1pPr>
            <a:extLst/>
          </a:lstStyle>
          <a:p>
            <a:pPr>
              <a:defRPr/>
            </a:pPr>
            <a:fld id="{8CB62B1A-3E31-744F-ACBF-859740BB647D}" type="slidenum">
              <a:rPr lang="en-US"/>
              <a:pPr>
                <a:defRPr/>
              </a:pPr>
              <a:t>‹#›</a:t>
            </a:fld>
            <a:endParaRPr lang="en-US" dirty="0"/>
          </a:p>
        </p:txBody>
      </p:sp>
      <p:sp>
        <p:nvSpPr>
          <p:cNvPr id="8" name="Rectangle 16"/>
          <p:cNvSpPr>
            <a:spLocks noGrp="1"/>
          </p:cNvSpPr>
          <p:nvPr>
            <p:ph type="ftr" sz="quarter" idx="11"/>
          </p:nvPr>
        </p:nvSpPr>
        <p:spPr/>
        <p:txBody>
          <a:bodyPr/>
          <a:lstStyle>
            <a:lvl1pPr>
              <a:defRPr/>
            </a:lvl1pPr>
            <a:extLst/>
          </a:lstStyle>
          <a:p>
            <a:pPr>
              <a:defRPr/>
            </a:pPr>
            <a:endParaRPr lang="en-US"/>
          </a:p>
        </p:txBody>
      </p:sp>
      <p:sp>
        <p:nvSpPr>
          <p:cNvPr id="9" name="Date Placeholder 9"/>
          <p:cNvSpPr>
            <a:spLocks noGrp="1"/>
          </p:cNvSpPr>
          <p:nvPr>
            <p:ph type="dt" sz="half" idx="12"/>
          </p:nvPr>
        </p:nvSpPr>
        <p:spPr>
          <a:xfrm>
            <a:off x="228600" y="6477000"/>
            <a:ext cx="1600200" cy="304800"/>
          </a:xfrm>
        </p:spPr>
        <p:txBody>
          <a:bodyPr anchor="ctr"/>
          <a:lstStyle>
            <a:lvl1pPr algn="l">
              <a:defRPr>
                <a:solidFill>
                  <a:srgbClr val="A0A0A0"/>
                </a:solidFill>
              </a:defRPr>
            </a:lvl1pPr>
            <a:extLst/>
          </a:lstStyle>
          <a:p>
            <a:pPr>
              <a:defRPr/>
            </a:pPr>
            <a:fld id="{4B13AF21-B15D-1B40-B588-F111673F5936}" type="datetime1">
              <a:rPr lang="en-US"/>
              <a:pPr>
                <a:defRPr/>
              </a:pPr>
              <a:t>3/17/19</a:t>
            </a:fld>
            <a:endParaRPr lang="en-US" dirty="0"/>
          </a:p>
        </p:txBody>
      </p:sp>
    </p:spTree>
    <p:extLst>
      <p:ext uri="{BB962C8B-B14F-4D97-AF65-F5344CB8AC3E}">
        <p14:creationId xmlns:p14="http://schemas.microsoft.com/office/powerpoint/2010/main" val="1290405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
          <p:cNvSpPr txBox="1">
            <a:spLocks/>
          </p:cNvSpPr>
          <p:nvPr userDrawn="1"/>
        </p:nvSpPr>
        <p:spPr>
          <a:xfrm>
            <a:off x="8604250" y="2455863"/>
            <a:ext cx="533400" cy="4429125"/>
          </a:xfrm>
          <a:prstGeom prst="rect">
            <a:avLst/>
          </a:prstGeom>
        </p:spPr>
        <p:txBody>
          <a:bodyPr vert="eaVert" anchor="ctr"/>
          <a:lstStyle>
            <a:lvl1pPr algn="l" rtl="0" eaLnBrk="1" latinLnBrk="0" hangingPunct="1">
              <a:spcBef>
                <a:spcPct val="0"/>
              </a:spcBef>
              <a:buNone/>
              <a:defRPr sz="2400" b="0" cap="small" spc="0" baseline="0">
                <a:solidFill>
                  <a:schemeClr val="bg1"/>
                </a:solidFill>
                <a:latin typeface="+mj-lt"/>
                <a:ea typeface="+mj-ea"/>
                <a:cs typeface="+mj-cs"/>
              </a:defRPr>
            </a:lvl1pPr>
            <a:extLst/>
          </a:lstStyle>
          <a:p>
            <a:pPr fontAlgn="auto">
              <a:spcAft>
                <a:spcPts val="0"/>
              </a:spcAft>
              <a:defRPr/>
            </a:pPr>
            <a:r>
              <a:rPr lang="en-US" altLang="zh-CN" sz="2000" dirty="0" smtClean="0">
                <a:latin typeface="+mn-lt"/>
              </a:rPr>
              <a:t>An Introduction to Database System</a:t>
            </a:r>
            <a:endParaRPr lang="en-US" sz="2000" kern="0" dirty="0">
              <a:latin typeface="+mn-lt"/>
              <a:ea typeface="微软雅黑" panose="020B0503020204020204" pitchFamily="34" charset="-122"/>
            </a:endParaRPr>
          </a:p>
        </p:txBody>
      </p:sp>
      <p:sp>
        <p:nvSpPr>
          <p:cNvPr id="3" name="Rectangle 2"/>
          <p:cNvSpPr txBox="1">
            <a:spLocks/>
          </p:cNvSpPr>
          <p:nvPr userDrawn="1"/>
        </p:nvSpPr>
        <p:spPr>
          <a:xfrm>
            <a:off x="8648700" y="269875"/>
            <a:ext cx="533400" cy="1917700"/>
          </a:xfrm>
          <a:prstGeom prst="rect">
            <a:avLst/>
          </a:prstGeom>
        </p:spPr>
        <p:txBody>
          <a:bodyPr anchor="ct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a:solidFill>
                  <a:schemeClr val="bg1"/>
                </a:solidFill>
                <a:latin typeface="微软雅黑" charset="-122"/>
                <a:ea typeface="微软雅黑" charset="-122"/>
              </a:rPr>
              <a:t>数据库系统原理</a:t>
            </a:r>
            <a:endParaRPr lang="en-US" altLang="x-none">
              <a:solidFill>
                <a:schemeClr val="bg1"/>
              </a:solidFill>
              <a:latin typeface="微软雅黑" charset="-122"/>
              <a:ea typeface="微软雅黑" charset="-122"/>
            </a:endParaRPr>
          </a:p>
        </p:txBody>
      </p:sp>
      <p:sp>
        <p:nvSpPr>
          <p:cNvPr id="4" name="Rectangle 6"/>
          <p:cNvSpPr>
            <a:spLocks noGrp="1"/>
          </p:cNvSpPr>
          <p:nvPr>
            <p:ph type="dt" sz="half" idx="10"/>
          </p:nvPr>
        </p:nvSpPr>
        <p:spPr/>
        <p:txBody>
          <a:bodyPr/>
          <a:lstStyle>
            <a:lvl1pPr>
              <a:defRPr/>
            </a:lvl1pPr>
            <a:extLst/>
          </a:lstStyle>
          <a:p>
            <a:pPr>
              <a:defRPr/>
            </a:pPr>
            <a:fld id="{5E5F5C9E-A0AE-624D-A1E9-F0321D6F7534}" type="datetime1">
              <a:rPr lang="en-US"/>
              <a:pPr>
                <a:defRPr/>
              </a:pPr>
              <a:t>3/17/19</a:t>
            </a:fld>
            <a:endParaRPr lang="en-US"/>
          </a:p>
        </p:txBody>
      </p:sp>
      <p:sp>
        <p:nvSpPr>
          <p:cNvPr id="5" name="Rectangle 8"/>
          <p:cNvSpPr>
            <a:spLocks noGrp="1"/>
          </p:cNvSpPr>
          <p:nvPr>
            <p:ph type="sldNum" sz="quarter" idx="11"/>
          </p:nvPr>
        </p:nvSpPr>
        <p:spPr/>
        <p:txBody>
          <a:bodyPr/>
          <a:lstStyle>
            <a:lvl1pPr>
              <a:defRPr/>
            </a:lvl1pPr>
            <a:extLst/>
          </a:lstStyle>
          <a:p>
            <a:pPr>
              <a:defRPr/>
            </a:pPr>
            <a:fld id="{95ED871D-735C-8445-BFAB-D656DD26C05B}" type="slidenum">
              <a:rPr lang="en-US"/>
              <a:pPr>
                <a:defRPr/>
              </a:pPr>
              <a:t>‹#›</a:t>
            </a:fld>
            <a:endParaRPr lang="en-US"/>
          </a:p>
        </p:txBody>
      </p:sp>
      <p:sp>
        <p:nvSpPr>
          <p:cNvPr id="6" name="Rectangle 9"/>
          <p:cNvSpPr>
            <a:spLocks noGrp="1"/>
          </p:cNvSpPr>
          <p:nvPr>
            <p:ph type="ftr" sz="quarter" idx="12"/>
          </p:nvPr>
        </p:nvSpPr>
        <p:spPr/>
        <p:txBody>
          <a:bodyPr/>
          <a:lstStyle>
            <a:lvl1pPr>
              <a:defRPr/>
            </a:lvl1pPr>
            <a:extLst/>
          </a:lstStyle>
          <a:p>
            <a:pPr>
              <a:defRPr/>
            </a:pPr>
            <a:endParaRPr lang="en-US"/>
          </a:p>
        </p:txBody>
      </p:sp>
    </p:spTree>
    <p:extLst>
      <p:ext uri="{BB962C8B-B14F-4D97-AF65-F5344CB8AC3E}">
        <p14:creationId xmlns:p14="http://schemas.microsoft.com/office/powerpoint/2010/main" val="408442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Up">
    <p:spTree>
      <p:nvGrpSpPr>
        <p:cNvPr id="1" name=""/>
        <p:cNvGrpSpPr/>
        <p:nvPr/>
      </p:nvGrpSpPr>
      <p:grpSpPr>
        <a:xfrm>
          <a:off x="0" y="0"/>
          <a:ext cx="0" cy="0"/>
          <a:chOff x="0" y="0"/>
          <a:chExt cx="0" cy="0"/>
        </a:xfrm>
      </p:grpSpPr>
      <p:sp>
        <p:nvSpPr>
          <p:cNvPr id="4" name="矩形 3"/>
          <p:cNvSpPr/>
          <p:nvPr userDrawn="1"/>
        </p:nvSpPr>
        <p:spPr>
          <a:xfrm>
            <a:off x="363538" y="701675"/>
            <a:ext cx="7272337" cy="71438"/>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 name="Rectangle 2"/>
          <p:cNvSpPr txBox="1">
            <a:spLocks/>
          </p:cNvSpPr>
          <p:nvPr userDrawn="1"/>
        </p:nvSpPr>
        <p:spPr>
          <a:xfrm>
            <a:off x="8604250" y="2455863"/>
            <a:ext cx="533400" cy="4429125"/>
          </a:xfrm>
          <a:prstGeom prst="rect">
            <a:avLst/>
          </a:prstGeom>
        </p:spPr>
        <p:txBody>
          <a:bodyPr vert="eaVert" anchor="ctr"/>
          <a:lstStyle>
            <a:lvl1pPr algn="l" rtl="0" eaLnBrk="1" latinLnBrk="0" hangingPunct="1">
              <a:spcBef>
                <a:spcPct val="0"/>
              </a:spcBef>
              <a:buNone/>
              <a:defRPr sz="2400" b="0" cap="small" spc="0" baseline="0">
                <a:solidFill>
                  <a:schemeClr val="bg1"/>
                </a:solidFill>
                <a:latin typeface="+mj-lt"/>
                <a:ea typeface="+mj-ea"/>
                <a:cs typeface="+mj-cs"/>
              </a:defRPr>
            </a:lvl1pPr>
            <a:extLst/>
          </a:lstStyle>
          <a:p>
            <a:pPr fontAlgn="auto">
              <a:spcAft>
                <a:spcPts val="0"/>
              </a:spcAft>
              <a:defRPr/>
            </a:pPr>
            <a:r>
              <a:rPr lang="en-US" altLang="zh-CN" sz="1800" dirty="0" smtClean="0">
                <a:latin typeface="+mn-lt"/>
              </a:rPr>
              <a:t>An Introduction to Database System</a:t>
            </a:r>
            <a:endParaRPr lang="en-US" sz="1800" kern="0" dirty="0">
              <a:latin typeface="+mn-lt"/>
              <a:ea typeface="微软雅黑" panose="020B0503020204020204" pitchFamily="34" charset="-122"/>
            </a:endParaRPr>
          </a:p>
        </p:txBody>
      </p:sp>
      <p:sp>
        <p:nvSpPr>
          <p:cNvPr id="6" name="Rectangle 2"/>
          <p:cNvSpPr txBox="1">
            <a:spLocks/>
          </p:cNvSpPr>
          <p:nvPr userDrawn="1"/>
        </p:nvSpPr>
        <p:spPr>
          <a:xfrm>
            <a:off x="8648700" y="269875"/>
            <a:ext cx="533400" cy="1917700"/>
          </a:xfrm>
          <a:prstGeom prst="rect">
            <a:avLst/>
          </a:prstGeom>
        </p:spPr>
        <p:txBody>
          <a:bodyPr anchor="ct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a:solidFill>
                  <a:schemeClr val="bg1"/>
                </a:solidFill>
                <a:latin typeface="微软雅黑" charset="-122"/>
                <a:ea typeface="微软雅黑" charset="-122"/>
              </a:rPr>
              <a:t>数据库系统原理</a:t>
            </a:r>
            <a:endParaRPr lang="en-US" altLang="x-none">
              <a:solidFill>
                <a:schemeClr val="bg1"/>
              </a:solidFill>
              <a:latin typeface="微软雅黑" charset="-122"/>
              <a:ea typeface="微软雅黑" charset="-122"/>
            </a:endParaRPr>
          </a:p>
        </p:txBody>
      </p:sp>
      <p:sp>
        <p:nvSpPr>
          <p:cNvPr id="11" name="Rectangle 11"/>
          <p:cNvSpPr>
            <a:spLocks noGrp="1"/>
          </p:cNvSpPr>
          <p:nvPr>
            <p:ph sz="quarter" idx="15"/>
          </p:nvPr>
        </p:nvSpPr>
        <p:spPr>
          <a:xfrm>
            <a:off x="304800" y="836712"/>
            <a:ext cx="8077200" cy="5411688"/>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extLst/>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15" name="Rectangle 3"/>
          <p:cNvSpPr>
            <a:spLocks noGrp="1"/>
          </p:cNvSpPr>
          <p:nvPr>
            <p:ph type="body" sz="quarter" idx="4294967295"/>
          </p:nvPr>
        </p:nvSpPr>
        <p:spPr>
          <a:xfrm>
            <a:off x="304800" y="236984"/>
            <a:ext cx="8077200" cy="527720"/>
          </a:xfrm>
        </p:spPr>
        <p:txBody>
          <a:bodyPr>
            <a:normAutofit/>
          </a:bodyPr>
          <a:lstStyle>
            <a:lvl1pPr>
              <a:defRPr>
                <a:latin typeface="微软雅黑" panose="020B0503020204020204" pitchFamily="34" charset="-122"/>
                <a:ea typeface="微软雅黑" panose="020B0503020204020204" pitchFamily="34" charset="-122"/>
              </a:defRPr>
            </a:lvl1pPr>
            <a:extLst/>
          </a:lstStyle>
          <a:p>
            <a:endParaRPr lang="en-US" dirty="0"/>
          </a:p>
        </p:txBody>
      </p:sp>
      <p:sp>
        <p:nvSpPr>
          <p:cNvPr id="7" name="Rectangle 9"/>
          <p:cNvSpPr>
            <a:spLocks noGrp="1"/>
          </p:cNvSpPr>
          <p:nvPr>
            <p:ph type="dt" sz="half" idx="16"/>
          </p:nvPr>
        </p:nvSpPr>
        <p:spPr/>
        <p:txBody>
          <a:bodyPr/>
          <a:lstStyle>
            <a:lvl1pPr>
              <a:defRPr/>
            </a:lvl1pPr>
            <a:extLst/>
          </a:lstStyle>
          <a:p>
            <a:pPr>
              <a:defRPr/>
            </a:pPr>
            <a:fld id="{0224FA4D-0CAD-5F48-A51F-08DCBFDBA2A2}" type="datetime1">
              <a:rPr lang="en-US"/>
              <a:pPr>
                <a:defRPr/>
              </a:pPr>
              <a:t>3/17/19</a:t>
            </a:fld>
            <a:endParaRPr lang="en-US"/>
          </a:p>
        </p:txBody>
      </p:sp>
      <p:sp>
        <p:nvSpPr>
          <p:cNvPr id="8" name="Rectangle 10"/>
          <p:cNvSpPr>
            <a:spLocks noGrp="1"/>
          </p:cNvSpPr>
          <p:nvPr>
            <p:ph type="sldNum" sz="quarter" idx="17"/>
          </p:nvPr>
        </p:nvSpPr>
        <p:spPr/>
        <p:txBody>
          <a:bodyPr/>
          <a:lstStyle>
            <a:lvl1pPr>
              <a:defRPr>
                <a:latin typeface="微软雅黑" panose="020B0503020204020204" pitchFamily="34" charset="-122"/>
                <a:ea typeface="微软雅黑" panose="020B0503020204020204" pitchFamily="34" charset="-122"/>
              </a:defRPr>
            </a:lvl1pPr>
            <a:extLst/>
          </a:lstStyle>
          <a:p>
            <a:pPr>
              <a:defRPr/>
            </a:pPr>
            <a:fld id="{D1E69E2B-610C-0945-B796-69CBAC90ED55}" type="slidenum">
              <a:rPr lang="en-US"/>
              <a:pPr>
                <a:defRPr/>
              </a:pPr>
              <a:t>‹#›</a:t>
            </a:fld>
            <a:endParaRPr lang="en-US"/>
          </a:p>
        </p:txBody>
      </p:sp>
      <p:sp>
        <p:nvSpPr>
          <p:cNvPr id="9" name="Rectangle 12"/>
          <p:cNvSpPr>
            <a:spLocks noGrp="1"/>
          </p:cNvSpPr>
          <p:nvPr>
            <p:ph type="ftr" sz="quarter" idx="18"/>
          </p:nvPr>
        </p:nvSpPr>
        <p:spPr/>
        <p:txBody>
          <a:bodyPr/>
          <a:lstStyle>
            <a:lvl1pPr>
              <a:defRPr>
                <a:latin typeface="微软雅黑" panose="020B0503020204020204" pitchFamily="34" charset="-122"/>
                <a:ea typeface="微软雅黑" panose="020B0503020204020204" pitchFamily="34" charset="-122"/>
              </a:defRPr>
            </a:lvl1pPr>
            <a:extLst/>
          </a:lstStyle>
          <a:p>
            <a:pPr>
              <a:defRPr/>
            </a:pPr>
            <a:endParaRPr lang="en-US"/>
          </a:p>
        </p:txBody>
      </p:sp>
    </p:spTree>
    <p:extLst>
      <p:ext uri="{BB962C8B-B14F-4D97-AF65-F5344CB8AC3E}">
        <p14:creationId xmlns:p14="http://schemas.microsoft.com/office/powerpoint/2010/main" val="1328269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Up: 1 Top, 2 Bottom">
    <p:spTree>
      <p:nvGrpSpPr>
        <p:cNvPr id="1" name=""/>
        <p:cNvGrpSpPr/>
        <p:nvPr/>
      </p:nvGrpSpPr>
      <p:grpSpPr>
        <a:xfrm>
          <a:off x="0" y="0"/>
          <a:ext cx="0" cy="0"/>
          <a:chOff x="0" y="0"/>
          <a:chExt cx="0" cy="0"/>
        </a:xfrm>
      </p:grpSpPr>
      <p:sp>
        <p:nvSpPr>
          <p:cNvPr id="3" name="矩形 2"/>
          <p:cNvSpPr/>
          <p:nvPr userDrawn="1"/>
        </p:nvSpPr>
        <p:spPr>
          <a:xfrm>
            <a:off x="363538" y="701675"/>
            <a:ext cx="7272337" cy="71438"/>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Rectangle 2"/>
          <p:cNvSpPr txBox="1">
            <a:spLocks/>
          </p:cNvSpPr>
          <p:nvPr userDrawn="1"/>
        </p:nvSpPr>
        <p:spPr>
          <a:xfrm>
            <a:off x="8604250" y="2455863"/>
            <a:ext cx="533400" cy="4429125"/>
          </a:xfrm>
          <a:prstGeom prst="rect">
            <a:avLst/>
          </a:prstGeom>
        </p:spPr>
        <p:txBody>
          <a:bodyPr vert="eaVert" anchor="ctr"/>
          <a:lstStyle>
            <a:lvl1pPr algn="l" rtl="0" eaLnBrk="1" latinLnBrk="0" hangingPunct="1">
              <a:spcBef>
                <a:spcPct val="0"/>
              </a:spcBef>
              <a:buNone/>
              <a:defRPr sz="2400" b="0" cap="small" spc="0" baseline="0">
                <a:solidFill>
                  <a:schemeClr val="bg1"/>
                </a:solidFill>
                <a:latin typeface="+mj-lt"/>
                <a:ea typeface="+mj-ea"/>
                <a:cs typeface="+mj-cs"/>
              </a:defRPr>
            </a:lvl1pPr>
            <a:extLst/>
          </a:lstStyle>
          <a:p>
            <a:pPr fontAlgn="auto">
              <a:spcAft>
                <a:spcPts val="0"/>
              </a:spcAft>
              <a:defRPr/>
            </a:pPr>
            <a:r>
              <a:rPr lang="en-US" altLang="zh-CN" sz="2000" dirty="0" smtClean="0">
                <a:latin typeface="+mn-lt"/>
              </a:rPr>
              <a:t>An Introduction to Database System</a:t>
            </a:r>
            <a:endParaRPr lang="en-US" sz="2000" kern="0" dirty="0">
              <a:latin typeface="+mn-lt"/>
              <a:ea typeface="微软雅黑" panose="020B0503020204020204" pitchFamily="34" charset="-122"/>
            </a:endParaRPr>
          </a:p>
        </p:txBody>
      </p:sp>
      <p:sp>
        <p:nvSpPr>
          <p:cNvPr id="5" name="Rectangle 2"/>
          <p:cNvSpPr txBox="1">
            <a:spLocks/>
          </p:cNvSpPr>
          <p:nvPr userDrawn="1"/>
        </p:nvSpPr>
        <p:spPr>
          <a:xfrm>
            <a:off x="8648700" y="269875"/>
            <a:ext cx="533400" cy="1917700"/>
          </a:xfrm>
          <a:prstGeom prst="rect">
            <a:avLst/>
          </a:prstGeom>
        </p:spPr>
        <p:txBody>
          <a:bodyPr anchor="ct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a:solidFill>
                  <a:schemeClr val="bg1"/>
                </a:solidFill>
                <a:latin typeface="微软雅黑" charset="-122"/>
                <a:ea typeface="微软雅黑" charset="-122"/>
              </a:rPr>
              <a:t>数据库系统原理</a:t>
            </a:r>
            <a:endParaRPr lang="en-US" altLang="x-none">
              <a:solidFill>
                <a:schemeClr val="bg1"/>
              </a:solidFill>
              <a:latin typeface="微软雅黑" charset="-122"/>
              <a:ea typeface="微软雅黑" charset="-122"/>
            </a:endParaRPr>
          </a:p>
        </p:txBody>
      </p:sp>
      <p:sp>
        <p:nvSpPr>
          <p:cNvPr id="16" name="Rectangle 3"/>
          <p:cNvSpPr>
            <a:spLocks noGrp="1"/>
          </p:cNvSpPr>
          <p:nvPr>
            <p:ph type="body" sz="quarter" idx="4294967295"/>
          </p:nvPr>
        </p:nvSpPr>
        <p:spPr>
          <a:xfrm>
            <a:off x="304800" y="236984"/>
            <a:ext cx="8077200" cy="527720"/>
          </a:xfrm>
        </p:spPr>
        <p:txBody>
          <a:bodyPr>
            <a:normAutofit/>
          </a:bodyPr>
          <a:lstStyle>
            <a:lvl1pPr>
              <a:defRPr>
                <a:latin typeface="微软雅黑" panose="020B0503020204020204" pitchFamily="34" charset="-122"/>
                <a:ea typeface="微软雅黑" panose="020B0503020204020204" pitchFamily="34" charset="-122"/>
              </a:defRPr>
            </a:lvl1pPr>
            <a:extLst/>
          </a:lstStyle>
          <a:p>
            <a:endParaRPr lang="en-US" dirty="0"/>
          </a:p>
        </p:txBody>
      </p:sp>
      <p:sp>
        <p:nvSpPr>
          <p:cNvPr id="6" name="Rectangle 19"/>
          <p:cNvSpPr>
            <a:spLocks noGrp="1"/>
          </p:cNvSpPr>
          <p:nvPr>
            <p:ph type="dt" sz="half" idx="10"/>
          </p:nvPr>
        </p:nvSpPr>
        <p:spPr/>
        <p:txBody>
          <a:bodyPr/>
          <a:lstStyle>
            <a:lvl1pPr>
              <a:defRPr/>
            </a:lvl1pPr>
            <a:extLst/>
          </a:lstStyle>
          <a:p>
            <a:pPr>
              <a:defRPr/>
            </a:pPr>
            <a:fld id="{21A9489F-1869-CB46-B45C-D782ED843F75}" type="datetime1">
              <a:rPr lang="en-US"/>
              <a:pPr>
                <a:defRPr/>
              </a:pPr>
              <a:t>3/17/19</a:t>
            </a:fld>
            <a:endParaRPr lang="en-US"/>
          </a:p>
        </p:txBody>
      </p:sp>
      <p:sp>
        <p:nvSpPr>
          <p:cNvPr id="7" name="Rectangle 20"/>
          <p:cNvSpPr>
            <a:spLocks noGrp="1"/>
          </p:cNvSpPr>
          <p:nvPr>
            <p:ph type="sldNum" sz="quarter" idx="11"/>
          </p:nvPr>
        </p:nvSpPr>
        <p:spPr/>
        <p:txBody>
          <a:bodyPr/>
          <a:lstStyle>
            <a:lvl1pPr>
              <a:defRPr/>
            </a:lvl1pPr>
            <a:extLst/>
          </a:lstStyle>
          <a:p>
            <a:pPr>
              <a:defRPr/>
            </a:pPr>
            <a:fld id="{027934DC-E947-AC46-B9D6-67C47007BC94}" type="slidenum">
              <a:rPr lang="en-US"/>
              <a:pPr>
                <a:defRPr/>
              </a:pPr>
              <a:t>‹#›</a:t>
            </a:fld>
            <a:endParaRPr lang="en-US"/>
          </a:p>
        </p:txBody>
      </p:sp>
      <p:sp>
        <p:nvSpPr>
          <p:cNvPr id="8" name="Rectangle 22"/>
          <p:cNvSpPr>
            <a:spLocks noGrp="1"/>
          </p:cNvSpPr>
          <p:nvPr>
            <p:ph type="ftr" sz="quarter" idx="12"/>
          </p:nvPr>
        </p:nvSpPr>
        <p:spPr/>
        <p:txBody>
          <a:bodyPr/>
          <a:lstStyle>
            <a:lvl1pPr>
              <a:defRPr/>
            </a:lvl1pPr>
            <a:extLst/>
          </a:lstStyle>
          <a:p>
            <a:pPr>
              <a:defRPr/>
            </a:pPr>
            <a:endParaRPr lang="en-US"/>
          </a:p>
        </p:txBody>
      </p:sp>
    </p:spTree>
    <p:extLst>
      <p:ext uri="{BB962C8B-B14F-4D97-AF65-F5344CB8AC3E}">
        <p14:creationId xmlns:p14="http://schemas.microsoft.com/office/powerpoint/2010/main" val="1126824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5"/>
          <p:cNvSpPr/>
          <p:nvPr userDrawn="1"/>
        </p:nvSpPr>
        <p:spPr>
          <a:xfrm>
            <a:off x="-107950" y="-171450"/>
            <a:ext cx="9432925" cy="7200900"/>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4" name="Date Placeholder 2"/>
          <p:cNvSpPr>
            <a:spLocks noGrp="1"/>
          </p:cNvSpPr>
          <p:nvPr>
            <p:ph type="dt" sz="half" idx="10"/>
          </p:nvPr>
        </p:nvSpPr>
        <p:spPr/>
        <p:txBody>
          <a:bodyPr/>
          <a:lstStyle>
            <a:lvl1pPr>
              <a:defRPr/>
            </a:lvl1pPr>
          </a:lstStyle>
          <a:p>
            <a:pPr>
              <a:defRPr/>
            </a:pPr>
            <a:fld id="{3141F2E1-37D0-4B4D-95E4-01783C2EBE33}" type="datetime1">
              <a:rPr lang="en-US"/>
              <a:pPr>
                <a:defRPr/>
              </a:pPr>
              <a:t>3/17/19</a:t>
            </a:fld>
            <a:endParaRPr lang="en-US" dirty="0"/>
          </a:p>
        </p:txBody>
      </p:sp>
      <p:sp>
        <p:nvSpPr>
          <p:cNvPr id="5" name="Slide Number Placeholder 3"/>
          <p:cNvSpPr>
            <a:spLocks noGrp="1"/>
          </p:cNvSpPr>
          <p:nvPr>
            <p:ph type="sldNum" sz="quarter" idx="11"/>
          </p:nvPr>
        </p:nvSpPr>
        <p:spPr/>
        <p:txBody>
          <a:bodyPr/>
          <a:lstStyle>
            <a:lvl1pPr>
              <a:defRPr/>
            </a:lvl1pPr>
          </a:lstStyle>
          <a:p>
            <a:pPr>
              <a:defRPr/>
            </a:pPr>
            <a:fld id="{FC4BF2DB-37CB-0440-AFF0-B5B5DE91F70B}" type="slidenum">
              <a:rPr lang="en-US"/>
              <a:pPr>
                <a:defRPr/>
              </a:pPr>
              <a:t>‹#›</a:t>
            </a:fld>
            <a:endParaRPr lang="en-US" dirty="0"/>
          </a:p>
        </p:txBody>
      </p:sp>
      <p:sp>
        <p:nvSpPr>
          <p:cNvPr id="6" name="Footer Placeholder 4"/>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2029799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5"/>
          <p:cNvSpPr/>
          <p:nvPr userDrawn="1"/>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4" name="Date Placeholder 2"/>
          <p:cNvSpPr>
            <a:spLocks noGrp="1"/>
          </p:cNvSpPr>
          <p:nvPr>
            <p:ph type="dt" sz="half" idx="10"/>
          </p:nvPr>
        </p:nvSpPr>
        <p:spPr/>
        <p:txBody>
          <a:bodyPr/>
          <a:lstStyle>
            <a:lvl1pPr>
              <a:defRPr/>
            </a:lvl1pPr>
          </a:lstStyle>
          <a:p>
            <a:pPr>
              <a:defRPr/>
            </a:pPr>
            <a:fld id="{3027A101-BFE8-DB41-B77C-6A9A1E1ABA85}" type="datetime1">
              <a:rPr lang="en-US"/>
              <a:pPr>
                <a:defRPr/>
              </a:pPr>
              <a:t>3/17/19</a:t>
            </a:fld>
            <a:endParaRPr lang="en-US" dirty="0"/>
          </a:p>
        </p:txBody>
      </p:sp>
      <p:sp>
        <p:nvSpPr>
          <p:cNvPr id="5" name="Slide Number Placeholder 3"/>
          <p:cNvSpPr>
            <a:spLocks noGrp="1"/>
          </p:cNvSpPr>
          <p:nvPr>
            <p:ph type="sldNum" sz="quarter" idx="11"/>
          </p:nvPr>
        </p:nvSpPr>
        <p:spPr/>
        <p:txBody>
          <a:bodyPr/>
          <a:lstStyle>
            <a:lvl1pPr>
              <a:defRPr/>
            </a:lvl1pPr>
          </a:lstStyle>
          <a:p>
            <a:pPr>
              <a:defRPr/>
            </a:pPr>
            <a:fld id="{54ADFD9F-61EA-DD43-82A5-C88F7B422BB3}" type="slidenum">
              <a:rPr lang="en-US"/>
              <a:pPr>
                <a:defRPr/>
              </a:pPr>
              <a:t>‹#›</a:t>
            </a:fld>
            <a:endParaRPr lang="en-US" dirty="0"/>
          </a:p>
        </p:txBody>
      </p:sp>
      <p:sp>
        <p:nvSpPr>
          <p:cNvPr id="6" name="Footer Placeholder 4"/>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2056833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ombstones">
    <p:spTree>
      <p:nvGrpSpPr>
        <p:cNvPr id="1" name=""/>
        <p:cNvGrpSpPr/>
        <p:nvPr/>
      </p:nvGrpSpPr>
      <p:grpSpPr>
        <a:xfrm>
          <a:off x="0" y="0"/>
          <a:ext cx="0" cy="0"/>
          <a:chOff x="0" y="0"/>
          <a:chExt cx="0" cy="0"/>
        </a:xfrm>
      </p:grpSpPr>
      <p:sp>
        <p:nvSpPr>
          <p:cNvPr id="29" name="Rectangle 6"/>
          <p:cNvSpPr/>
          <p:nvPr/>
        </p:nvSpPr>
        <p:spPr>
          <a:xfrm>
            <a:off x="13716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eaLnBrk="1" fontAlgn="auto" hangingPunct="1">
              <a:spcBef>
                <a:spcPts val="0"/>
              </a:spcBef>
              <a:spcAft>
                <a:spcPts val="0"/>
              </a:spcAft>
              <a:defRPr/>
            </a:pPr>
            <a:endParaRPr lang="en-US" dirty="0"/>
          </a:p>
        </p:txBody>
      </p:sp>
      <p:sp>
        <p:nvSpPr>
          <p:cNvPr id="31" name="Rectangle 6"/>
          <p:cNvSpPr/>
          <p:nvPr/>
        </p:nvSpPr>
        <p:spPr>
          <a:xfrm>
            <a:off x="13716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eaLnBrk="1" fontAlgn="auto" hangingPunct="1">
              <a:spcBef>
                <a:spcPts val="0"/>
              </a:spcBef>
              <a:spcAft>
                <a:spcPts val="0"/>
              </a:spcAft>
              <a:defRPr/>
            </a:pPr>
            <a:endParaRPr lang="en-US" dirty="0"/>
          </a:p>
        </p:txBody>
      </p:sp>
      <p:sp>
        <p:nvSpPr>
          <p:cNvPr id="32" name="Rectangle 6"/>
          <p:cNvSpPr/>
          <p:nvPr/>
        </p:nvSpPr>
        <p:spPr>
          <a:xfrm>
            <a:off x="35052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eaLnBrk="1" fontAlgn="auto" hangingPunct="1">
              <a:spcBef>
                <a:spcPts val="0"/>
              </a:spcBef>
              <a:spcAft>
                <a:spcPts val="0"/>
              </a:spcAft>
              <a:defRPr/>
            </a:pPr>
            <a:endParaRPr lang="en-US" dirty="0"/>
          </a:p>
        </p:txBody>
      </p:sp>
      <p:sp>
        <p:nvSpPr>
          <p:cNvPr id="36" name="Rectangle 6"/>
          <p:cNvSpPr/>
          <p:nvPr/>
        </p:nvSpPr>
        <p:spPr>
          <a:xfrm>
            <a:off x="35052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eaLnBrk="1" fontAlgn="auto" hangingPunct="1">
              <a:spcBef>
                <a:spcPts val="0"/>
              </a:spcBef>
              <a:spcAft>
                <a:spcPts val="0"/>
              </a:spcAft>
              <a:defRPr/>
            </a:pPr>
            <a:endParaRPr lang="en-US" dirty="0"/>
          </a:p>
        </p:txBody>
      </p:sp>
      <p:sp>
        <p:nvSpPr>
          <p:cNvPr id="42" name="Rectangle 6"/>
          <p:cNvSpPr/>
          <p:nvPr/>
        </p:nvSpPr>
        <p:spPr>
          <a:xfrm>
            <a:off x="56388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eaLnBrk="1" fontAlgn="auto" hangingPunct="1">
              <a:spcBef>
                <a:spcPts val="0"/>
              </a:spcBef>
              <a:spcAft>
                <a:spcPts val="0"/>
              </a:spcAft>
              <a:defRPr/>
            </a:pPr>
            <a:endParaRPr lang="en-US" dirty="0"/>
          </a:p>
        </p:txBody>
      </p:sp>
      <p:sp>
        <p:nvSpPr>
          <p:cNvPr id="43" name="Rectangle 6"/>
          <p:cNvSpPr/>
          <p:nvPr/>
        </p:nvSpPr>
        <p:spPr>
          <a:xfrm>
            <a:off x="56388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eaLnBrk="1" fontAlgn="auto" hangingPunct="1">
              <a:spcBef>
                <a:spcPts val="0"/>
              </a:spcBef>
              <a:spcAft>
                <a:spcPts val="0"/>
              </a:spcAft>
              <a:defRPr/>
            </a:pPr>
            <a:endParaRPr lang="en-US" dirty="0"/>
          </a:p>
        </p:txBody>
      </p:sp>
      <p:sp>
        <p:nvSpPr>
          <p:cNvPr id="45" name="Rectangle 2"/>
          <p:cNvSpPr txBox="1">
            <a:spLocks/>
          </p:cNvSpPr>
          <p:nvPr userDrawn="1"/>
        </p:nvSpPr>
        <p:spPr>
          <a:xfrm>
            <a:off x="8604250" y="2455863"/>
            <a:ext cx="533400" cy="4429125"/>
          </a:xfrm>
          <a:prstGeom prst="rect">
            <a:avLst/>
          </a:prstGeom>
        </p:spPr>
        <p:txBody>
          <a:bodyPr vert="eaVert" anchor="ctr"/>
          <a:lstStyle>
            <a:lvl1pPr algn="l" rtl="0" eaLnBrk="1" latinLnBrk="0" hangingPunct="1">
              <a:spcBef>
                <a:spcPct val="0"/>
              </a:spcBef>
              <a:buNone/>
              <a:defRPr sz="2400" b="0" cap="small" spc="0" baseline="0">
                <a:solidFill>
                  <a:schemeClr val="bg1"/>
                </a:solidFill>
                <a:latin typeface="+mj-lt"/>
                <a:ea typeface="+mj-ea"/>
                <a:cs typeface="+mj-cs"/>
              </a:defRPr>
            </a:lvl1pPr>
            <a:extLst/>
          </a:lstStyle>
          <a:p>
            <a:pPr fontAlgn="auto">
              <a:spcAft>
                <a:spcPts val="0"/>
              </a:spcAft>
              <a:defRPr/>
            </a:pPr>
            <a:r>
              <a:rPr lang="en-US" altLang="zh-CN" sz="2000" dirty="0" smtClean="0">
                <a:latin typeface="+mn-lt"/>
              </a:rPr>
              <a:t>An Introduction to Database System</a:t>
            </a:r>
            <a:endParaRPr lang="en-US" sz="2000" kern="0" dirty="0">
              <a:latin typeface="+mn-lt"/>
              <a:ea typeface="微软雅黑" panose="020B0503020204020204" pitchFamily="34" charset="-122"/>
            </a:endParaRPr>
          </a:p>
        </p:txBody>
      </p:sp>
      <p:sp>
        <p:nvSpPr>
          <p:cNvPr id="46" name="Rectangle 2"/>
          <p:cNvSpPr txBox="1">
            <a:spLocks/>
          </p:cNvSpPr>
          <p:nvPr userDrawn="1"/>
        </p:nvSpPr>
        <p:spPr>
          <a:xfrm>
            <a:off x="8648700" y="269875"/>
            <a:ext cx="533400" cy="1917700"/>
          </a:xfrm>
          <a:prstGeom prst="rect">
            <a:avLst/>
          </a:prstGeom>
        </p:spPr>
        <p:txBody>
          <a:bodyPr anchor="ct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a:solidFill>
                  <a:schemeClr val="bg1"/>
                </a:solidFill>
                <a:latin typeface="微软雅黑" charset="-122"/>
                <a:ea typeface="微软雅黑" charset="-122"/>
              </a:rPr>
              <a:t>数据库系统原理</a:t>
            </a:r>
            <a:endParaRPr lang="en-US" altLang="x-none">
              <a:solidFill>
                <a:schemeClr val="bg1"/>
              </a:solidFill>
              <a:latin typeface="微软雅黑" charset="-122"/>
              <a:ea typeface="微软雅黑" charset="-122"/>
            </a:endParaRPr>
          </a:p>
        </p:txBody>
      </p:sp>
      <p:sp>
        <p:nvSpPr>
          <p:cNvPr id="24" name="Rectangle 10"/>
          <p:cNvSpPr>
            <a:spLocks noGrp="1"/>
          </p:cNvSpPr>
          <p:nvPr>
            <p:ph type="pic" sz="quarter" idx="13"/>
          </p:nvPr>
        </p:nvSpPr>
        <p:spPr>
          <a:xfrm>
            <a:off x="1524000" y="1600200"/>
            <a:ext cx="1371600" cy="685800"/>
          </a:xfrm>
        </p:spPr>
        <p:txBody>
          <a:bodyPr>
            <a:normAutofit/>
          </a:bodyPr>
          <a:lstStyle>
            <a:extLst/>
          </a:lstStyle>
          <a:p>
            <a:pPr lvl="0"/>
            <a:r>
              <a:rPr lang="zh-CN" altLang="en-US" noProof="0" smtClean="0"/>
              <a:t>单击图标添加图片</a:t>
            </a:r>
            <a:endParaRPr lang="en-US" noProof="0" dirty="0"/>
          </a:p>
        </p:txBody>
      </p:sp>
      <p:sp>
        <p:nvSpPr>
          <p:cNvPr id="19" name="Rectangle 10"/>
          <p:cNvSpPr>
            <a:spLocks noGrp="1"/>
          </p:cNvSpPr>
          <p:nvPr>
            <p:ph type="pic" sz="quarter" idx="29"/>
          </p:nvPr>
        </p:nvSpPr>
        <p:spPr>
          <a:xfrm>
            <a:off x="1524000" y="4038600"/>
            <a:ext cx="1371600" cy="685800"/>
          </a:xfrm>
        </p:spPr>
        <p:txBody>
          <a:bodyPr>
            <a:normAutofit/>
          </a:bodyPr>
          <a:lstStyle>
            <a:extLst/>
          </a:lstStyle>
          <a:p>
            <a:pPr lvl="0"/>
            <a:r>
              <a:rPr lang="zh-CN" altLang="en-US" noProof="0" smtClean="0"/>
              <a:t>单击图标添加图片</a:t>
            </a:r>
            <a:endParaRPr lang="en-US" noProof="0" dirty="0"/>
          </a:p>
        </p:txBody>
      </p:sp>
      <p:sp>
        <p:nvSpPr>
          <p:cNvPr id="27" name="Rectangle 10"/>
          <p:cNvSpPr>
            <a:spLocks noGrp="1"/>
          </p:cNvSpPr>
          <p:nvPr>
            <p:ph type="pic" sz="quarter" idx="17"/>
          </p:nvPr>
        </p:nvSpPr>
        <p:spPr>
          <a:xfrm>
            <a:off x="3657600" y="1600200"/>
            <a:ext cx="1371600" cy="685800"/>
          </a:xfrm>
        </p:spPr>
        <p:txBody>
          <a:bodyPr>
            <a:normAutofit/>
          </a:bodyPr>
          <a:lstStyle>
            <a:extLst/>
          </a:lstStyle>
          <a:p>
            <a:pPr lvl="0"/>
            <a:r>
              <a:rPr lang="zh-CN" altLang="en-US" noProof="0" smtClean="0"/>
              <a:t>单击图标添加图片</a:t>
            </a:r>
            <a:endParaRPr lang="en-US" noProof="0" dirty="0"/>
          </a:p>
        </p:txBody>
      </p:sp>
      <p:sp>
        <p:nvSpPr>
          <p:cNvPr id="11" name="Rectangle 10"/>
          <p:cNvSpPr>
            <a:spLocks noGrp="1"/>
          </p:cNvSpPr>
          <p:nvPr>
            <p:ph type="pic" sz="quarter" idx="30"/>
          </p:nvPr>
        </p:nvSpPr>
        <p:spPr>
          <a:xfrm>
            <a:off x="3657600" y="4038600"/>
            <a:ext cx="1371600" cy="685800"/>
          </a:xfrm>
        </p:spPr>
        <p:txBody>
          <a:bodyPr>
            <a:normAutofit/>
          </a:bodyPr>
          <a:lstStyle>
            <a:extLst/>
          </a:lstStyle>
          <a:p>
            <a:pPr lvl="0"/>
            <a:r>
              <a:rPr lang="zh-CN" altLang="en-US" noProof="0" smtClean="0"/>
              <a:t>单击图标添加图片</a:t>
            </a:r>
            <a:endParaRPr lang="en-US" noProof="0" dirty="0"/>
          </a:p>
        </p:txBody>
      </p:sp>
      <p:sp>
        <p:nvSpPr>
          <p:cNvPr id="4" name="Rectangle 10"/>
          <p:cNvSpPr>
            <a:spLocks noGrp="1"/>
          </p:cNvSpPr>
          <p:nvPr>
            <p:ph type="pic" sz="quarter" idx="21"/>
          </p:nvPr>
        </p:nvSpPr>
        <p:spPr>
          <a:xfrm>
            <a:off x="5791200" y="1600200"/>
            <a:ext cx="1371600" cy="685800"/>
          </a:xfrm>
        </p:spPr>
        <p:txBody>
          <a:bodyPr>
            <a:normAutofit/>
          </a:bodyPr>
          <a:lstStyle>
            <a:extLst/>
          </a:lstStyle>
          <a:p>
            <a:pPr lvl="0"/>
            <a:r>
              <a:rPr lang="zh-CN" altLang="en-US" noProof="0" smtClean="0"/>
              <a:t>单击图标添加图片</a:t>
            </a:r>
            <a:endParaRPr lang="en-US" noProof="0" dirty="0"/>
          </a:p>
        </p:txBody>
      </p:sp>
      <p:sp>
        <p:nvSpPr>
          <p:cNvPr id="15" name="Rectangle 10"/>
          <p:cNvSpPr>
            <a:spLocks noGrp="1"/>
          </p:cNvSpPr>
          <p:nvPr>
            <p:ph type="pic" sz="quarter" idx="31"/>
          </p:nvPr>
        </p:nvSpPr>
        <p:spPr>
          <a:xfrm>
            <a:off x="5791200" y="4038600"/>
            <a:ext cx="1371600" cy="685800"/>
          </a:xfrm>
        </p:spPr>
        <p:txBody>
          <a:bodyPr>
            <a:normAutofit/>
          </a:bodyPr>
          <a:lstStyle>
            <a:extLst/>
          </a:lstStyle>
          <a:p>
            <a:pPr lvl="0"/>
            <a:r>
              <a:rPr lang="zh-CN" altLang="en-US" noProof="0" smtClean="0"/>
              <a:t>单击图标添加图片</a:t>
            </a:r>
            <a:endParaRPr lang="en-US" noProof="0" dirty="0"/>
          </a:p>
        </p:txBody>
      </p:sp>
      <p:sp>
        <p:nvSpPr>
          <p:cNvPr id="7" name="Rectangle 12"/>
          <p:cNvSpPr>
            <a:spLocks noGrp="1"/>
          </p:cNvSpPr>
          <p:nvPr>
            <p:ph type="body" sz="quarter" idx="14"/>
          </p:nvPr>
        </p:nvSpPr>
        <p:spPr>
          <a:xfrm>
            <a:off x="1524000" y="2895600"/>
            <a:ext cx="1371600" cy="304800"/>
          </a:xfrm>
        </p:spPr>
        <p:txBody>
          <a:bodyPr anchor="ctr"/>
          <a:lstStyle>
            <a:lvl1pPr algn="ctr">
              <a:defRPr b="1"/>
            </a:lvl1pPr>
            <a:extLst/>
          </a:lstStyle>
          <a:p>
            <a:pPr lvl="0"/>
            <a:r>
              <a:rPr lang="zh-CN" altLang="en-US" smtClean="0"/>
              <a:t>单击此处编辑母版文本样式</a:t>
            </a:r>
          </a:p>
        </p:txBody>
      </p:sp>
      <p:sp>
        <p:nvSpPr>
          <p:cNvPr id="28" name="Rectangle 12"/>
          <p:cNvSpPr>
            <a:spLocks noGrp="1"/>
          </p:cNvSpPr>
          <p:nvPr>
            <p:ph type="body" sz="quarter" idx="33"/>
          </p:nvPr>
        </p:nvSpPr>
        <p:spPr>
          <a:xfrm>
            <a:off x="1524000" y="5334000"/>
            <a:ext cx="1371600" cy="304800"/>
          </a:xfrm>
        </p:spPr>
        <p:txBody>
          <a:bodyPr anchor="ctr"/>
          <a:lstStyle>
            <a:lvl1pPr algn="ctr">
              <a:defRPr b="1"/>
            </a:lvl1pPr>
            <a:extLst/>
          </a:lstStyle>
          <a:p>
            <a:pPr lvl="0"/>
            <a:r>
              <a:rPr lang="zh-CN" altLang="en-US" smtClean="0"/>
              <a:t>单击此处编辑母版文本样式</a:t>
            </a:r>
          </a:p>
        </p:txBody>
      </p:sp>
      <p:sp>
        <p:nvSpPr>
          <p:cNvPr id="30" name="Rectangle 12"/>
          <p:cNvSpPr>
            <a:spLocks noGrp="1"/>
          </p:cNvSpPr>
          <p:nvPr>
            <p:ph type="body" sz="quarter" idx="18"/>
          </p:nvPr>
        </p:nvSpPr>
        <p:spPr>
          <a:xfrm>
            <a:off x="3657600" y="2895600"/>
            <a:ext cx="1371600" cy="304800"/>
          </a:xfrm>
        </p:spPr>
        <p:txBody>
          <a:bodyPr anchor="ctr"/>
          <a:lstStyle>
            <a:lvl1pPr algn="ctr">
              <a:defRPr b="1"/>
            </a:lvl1pPr>
            <a:extLst/>
          </a:lstStyle>
          <a:p>
            <a:pPr lvl="0"/>
            <a:r>
              <a:rPr lang="zh-CN" altLang="en-US" smtClean="0"/>
              <a:t>单击此处编辑母版文本样式</a:t>
            </a:r>
          </a:p>
        </p:txBody>
      </p:sp>
      <p:sp>
        <p:nvSpPr>
          <p:cNvPr id="13" name="Rectangle 12"/>
          <p:cNvSpPr>
            <a:spLocks noGrp="1"/>
          </p:cNvSpPr>
          <p:nvPr>
            <p:ph type="body" sz="quarter" idx="34"/>
          </p:nvPr>
        </p:nvSpPr>
        <p:spPr>
          <a:xfrm>
            <a:off x="3657600" y="5334000"/>
            <a:ext cx="1371600" cy="304800"/>
          </a:xfrm>
        </p:spPr>
        <p:txBody>
          <a:bodyPr anchor="ctr"/>
          <a:lstStyle>
            <a:lvl1pPr algn="ctr">
              <a:defRPr b="1"/>
            </a:lvl1pPr>
            <a:extLst/>
          </a:lstStyle>
          <a:p>
            <a:pPr lvl="0"/>
            <a:r>
              <a:rPr lang="zh-CN" altLang="en-US" smtClean="0"/>
              <a:t>单击此处编辑母版文本样式</a:t>
            </a:r>
          </a:p>
        </p:txBody>
      </p:sp>
      <p:sp>
        <p:nvSpPr>
          <p:cNvPr id="14" name="Rectangle 12"/>
          <p:cNvSpPr>
            <a:spLocks noGrp="1"/>
          </p:cNvSpPr>
          <p:nvPr>
            <p:ph type="body" sz="quarter" idx="22"/>
          </p:nvPr>
        </p:nvSpPr>
        <p:spPr>
          <a:xfrm>
            <a:off x="5791200" y="2895600"/>
            <a:ext cx="1371600" cy="304800"/>
          </a:xfrm>
        </p:spPr>
        <p:txBody>
          <a:bodyPr anchor="ctr"/>
          <a:lstStyle>
            <a:lvl1pPr algn="ctr">
              <a:defRPr b="1"/>
            </a:lvl1pPr>
            <a:extLst/>
          </a:lstStyle>
          <a:p>
            <a:pPr lvl="0"/>
            <a:r>
              <a:rPr lang="zh-CN" altLang="en-US" smtClean="0"/>
              <a:t>单击此处编辑母版文本样式</a:t>
            </a:r>
          </a:p>
        </p:txBody>
      </p:sp>
      <p:sp>
        <p:nvSpPr>
          <p:cNvPr id="2" name="Rectangle 12"/>
          <p:cNvSpPr>
            <a:spLocks noGrp="1"/>
          </p:cNvSpPr>
          <p:nvPr>
            <p:ph type="body" sz="quarter" idx="35"/>
          </p:nvPr>
        </p:nvSpPr>
        <p:spPr>
          <a:xfrm>
            <a:off x="5791200" y="5334000"/>
            <a:ext cx="1371600" cy="304800"/>
          </a:xfrm>
        </p:spPr>
        <p:txBody>
          <a:bodyPr anchor="ctr"/>
          <a:lstStyle>
            <a:lvl1pPr algn="ctr">
              <a:defRPr b="1"/>
            </a:lvl1pPr>
            <a:extLst/>
          </a:lstStyle>
          <a:p>
            <a:pPr lvl="0"/>
            <a:r>
              <a:rPr lang="zh-CN" altLang="en-US" smtClean="0"/>
              <a:t>单击此处编辑母版文本样式</a:t>
            </a:r>
          </a:p>
        </p:txBody>
      </p:sp>
      <p:sp>
        <p:nvSpPr>
          <p:cNvPr id="44" name="Rectangle 11"/>
          <p:cNvSpPr>
            <a:spLocks noGrp="1"/>
          </p:cNvSpPr>
          <p:nvPr>
            <p:ph type="body" sz="quarter" idx="15"/>
          </p:nvPr>
        </p:nvSpPr>
        <p:spPr>
          <a:xfrm>
            <a:off x="1524000" y="3200400"/>
            <a:ext cx="1371600" cy="152400"/>
          </a:xfrm>
        </p:spPr>
        <p:txBody>
          <a:bodyPr anchor="ctr">
            <a:noAutofit/>
          </a:bodyPr>
          <a:lstStyle>
            <a:lvl1pPr algn="ctr">
              <a:defRPr sz="800" i="1"/>
            </a:lvl1pPr>
            <a:extLst/>
          </a:lstStyle>
          <a:p>
            <a:pPr lvl="0"/>
            <a:r>
              <a:rPr lang="zh-CN" altLang="en-US" smtClean="0"/>
              <a:t>单击此处编辑母版文本样式</a:t>
            </a:r>
          </a:p>
        </p:txBody>
      </p:sp>
      <p:sp>
        <p:nvSpPr>
          <p:cNvPr id="35" name="Rectangle 11"/>
          <p:cNvSpPr>
            <a:spLocks noGrp="1"/>
          </p:cNvSpPr>
          <p:nvPr>
            <p:ph type="body" sz="quarter" idx="37"/>
          </p:nvPr>
        </p:nvSpPr>
        <p:spPr>
          <a:xfrm>
            <a:off x="1524000" y="5638800"/>
            <a:ext cx="1371600" cy="152400"/>
          </a:xfrm>
        </p:spPr>
        <p:txBody>
          <a:bodyPr anchor="ctr">
            <a:noAutofit/>
          </a:bodyPr>
          <a:lstStyle>
            <a:lvl1pPr algn="ctr">
              <a:defRPr sz="800" i="1"/>
            </a:lvl1pPr>
            <a:extLst/>
          </a:lstStyle>
          <a:p>
            <a:pPr lvl="0"/>
            <a:r>
              <a:rPr lang="zh-CN" altLang="en-US" smtClean="0"/>
              <a:t>单击此处编辑母版文本样式</a:t>
            </a:r>
          </a:p>
        </p:txBody>
      </p:sp>
      <p:sp>
        <p:nvSpPr>
          <p:cNvPr id="34" name="Rectangle 11"/>
          <p:cNvSpPr>
            <a:spLocks noGrp="1"/>
          </p:cNvSpPr>
          <p:nvPr>
            <p:ph type="body" sz="quarter" idx="19"/>
          </p:nvPr>
        </p:nvSpPr>
        <p:spPr>
          <a:xfrm>
            <a:off x="3657600" y="3200400"/>
            <a:ext cx="1371600" cy="152400"/>
          </a:xfrm>
        </p:spPr>
        <p:txBody>
          <a:bodyPr anchor="ctr">
            <a:noAutofit/>
          </a:bodyPr>
          <a:lstStyle>
            <a:lvl1pPr algn="ctr">
              <a:defRPr sz="800" i="1"/>
            </a:lvl1pPr>
            <a:extLst/>
          </a:lstStyle>
          <a:p>
            <a:pPr lvl="0"/>
            <a:r>
              <a:rPr lang="zh-CN" altLang="en-US" smtClean="0"/>
              <a:t>单击此处编辑母版文本样式</a:t>
            </a:r>
          </a:p>
        </p:txBody>
      </p:sp>
      <p:sp>
        <p:nvSpPr>
          <p:cNvPr id="40" name="Rectangle 11"/>
          <p:cNvSpPr>
            <a:spLocks noGrp="1"/>
          </p:cNvSpPr>
          <p:nvPr>
            <p:ph type="body" sz="quarter" idx="38"/>
          </p:nvPr>
        </p:nvSpPr>
        <p:spPr>
          <a:xfrm>
            <a:off x="3657600" y="5638800"/>
            <a:ext cx="1371600" cy="152400"/>
          </a:xfrm>
        </p:spPr>
        <p:txBody>
          <a:bodyPr anchor="ctr">
            <a:noAutofit/>
          </a:bodyPr>
          <a:lstStyle>
            <a:lvl1pPr algn="ctr">
              <a:defRPr sz="800" i="1"/>
            </a:lvl1pPr>
            <a:extLst/>
          </a:lstStyle>
          <a:p>
            <a:pPr lvl="0"/>
            <a:r>
              <a:rPr lang="zh-CN" altLang="en-US" smtClean="0"/>
              <a:t>单击此处编辑母版文本样式</a:t>
            </a:r>
          </a:p>
        </p:txBody>
      </p:sp>
      <p:sp>
        <p:nvSpPr>
          <p:cNvPr id="38" name="Rectangle 11"/>
          <p:cNvSpPr>
            <a:spLocks noGrp="1"/>
          </p:cNvSpPr>
          <p:nvPr>
            <p:ph type="body" sz="quarter" idx="23"/>
          </p:nvPr>
        </p:nvSpPr>
        <p:spPr>
          <a:xfrm>
            <a:off x="5791200" y="3200400"/>
            <a:ext cx="1371600" cy="152400"/>
          </a:xfrm>
        </p:spPr>
        <p:txBody>
          <a:bodyPr anchor="ctr">
            <a:noAutofit/>
          </a:bodyPr>
          <a:lstStyle>
            <a:lvl1pPr algn="ctr">
              <a:defRPr sz="800" i="1"/>
            </a:lvl1pPr>
            <a:extLst/>
          </a:lstStyle>
          <a:p>
            <a:pPr lvl="0"/>
            <a:r>
              <a:rPr lang="zh-CN" altLang="en-US" smtClean="0"/>
              <a:t>单击此处编辑母版文本样式</a:t>
            </a:r>
          </a:p>
        </p:txBody>
      </p:sp>
      <p:sp>
        <p:nvSpPr>
          <p:cNvPr id="33" name="Rectangle 11"/>
          <p:cNvSpPr>
            <a:spLocks noGrp="1"/>
          </p:cNvSpPr>
          <p:nvPr>
            <p:ph type="body" sz="quarter" idx="39"/>
          </p:nvPr>
        </p:nvSpPr>
        <p:spPr>
          <a:xfrm>
            <a:off x="5791200" y="5638800"/>
            <a:ext cx="1371600" cy="152400"/>
          </a:xfrm>
        </p:spPr>
        <p:txBody>
          <a:bodyPr anchor="ctr">
            <a:noAutofit/>
          </a:bodyPr>
          <a:lstStyle>
            <a:lvl1pPr algn="ctr">
              <a:defRPr sz="800" i="1"/>
            </a:lvl1pPr>
            <a:extLst/>
          </a:lstStyle>
          <a:p>
            <a:pPr lvl="0"/>
            <a:r>
              <a:rPr lang="zh-CN" altLang="en-US" smtClean="0"/>
              <a:t>单击此处编辑母版文本样式</a:t>
            </a:r>
          </a:p>
        </p:txBody>
      </p:sp>
      <p:sp>
        <p:nvSpPr>
          <p:cNvPr id="5" name="Rectangle 14"/>
          <p:cNvSpPr>
            <a:spLocks noGrp="1"/>
          </p:cNvSpPr>
          <p:nvPr>
            <p:ph type="body" sz="quarter" idx="16"/>
          </p:nvPr>
        </p:nvSpPr>
        <p:spPr>
          <a:xfrm>
            <a:off x="1524000" y="2286000"/>
            <a:ext cx="1371600" cy="609600"/>
          </a:xfrm>
        </p:spPr>
        <p:txBody>
          <a:bodyPr anchor="ctr"/>
          <a:lstStyle>
            <a:lvl1pPr algn="ctr">
              <a:defRPr sz="800"/>
            </a:lvl1pPr>
            <a:extLst/>
          </a:lstStyle>
          <a:p>
            <a:pPr lvl="0"/>
            <a:r>
              <a:rPr lang="zh-CN" altLang="en-US" smtClean="0"/>
              <a:t>单击此处编辑母版文本样式</a:t>
            </a:r>
          </a:p>
        </p:txBody>
      </p:sp>
      <p:sp>
        <p:nvSpPr>
          <p:cNvPr id="56" name="Rectangle 14"/>
          <p:cNvSpPr>
            <a:spLocks noGrp="1"/>
          </p:cNvSpPr>
          <p:nvPr>
            <p:ph type="body" sz="quarter" idx="41"/>
          </p:nvPr>
        </p:nvSpPr>
        <p:spPr>
          <a:xfrm>
            <a:off x="1524000" y="4724400"/>
            <a:ext cx="1371600" cy="609600"/>
          </a:xfrm>
        </p:spPr>
        <p:txBody>
          <a:bodyPr anchor="ctr"/>
          <a:lstStyle>
            <a:lvl1pPr algn="ctr">
              <a:defRPr sz="800"/>
            </a:lvl1pPr>
            <a:extLst/>
          </a:lstStyle>
          <a:p>
            <a:pPr lvl="0"/>
            <a:r>
              <a:rPr lang="zh-CN" altLang="en-US" smtClean="0"/>
              <a:t>单击此处编辑母版文本样式</a:t>
            </a:r>
          </a:p>
        </p:txBody>
      </p:sp>
      <p:sp>
        <p:nvSpPr>
          <p:cNvPr id="62" name="Rectangle 14"/>
          <p:cNvSpPr>
            <a:spLocks noGrp="1"/>
          </p:cNvSpPr>
          <p:nvPr>
            <p:ph type="body" sz="quarter" idx="20"/>
          </p:nvPr>
        </p:nvSpPr>
        <p:spPr>
          <a:xfrm>
            <a:off x="3657600" y="2286000"/>
            <a:ext cx="1371600" cy="609600"/>
          </a:xfrm>
        </p:spPr>
        <p:txBody>
          <a:bodyPr anchor="ctr"/>
          <a:lstStyle>
            <a:lvl1pPr algn="ctr">
              <a:defRPr sz="800"/>
            </a:lvl1pPr>
            <a:extLst/>
          </a:lstStyle>
          <a:p>
            <a:pPr lvl="0"/>
            <a:r>
              <a:rPr lang="zh-CN" altLang="en-US" smtClean="0"/>
              <a:t>单击此处编辑母版文本样式</a:t>
            </a:r>
          </a:p>
        </p:txBody>
      </p:sp>
      <p:sp>
        <p:nvSpPr>
          <p:cNvPr id="37" name="Rectangle 14"/>
          <p:cNvSpPr>
            <a:spLocks noGrp="1"/>
          </p:cNvSpPr>
          <p:nvPr>
            <p:ph type="body" sz="quarter" idx="42"/>
          </p:nvPr>
        </p:nvSpPr>
        <p:spPr>
          <a:xfrm>
            <a:off x="3657600" y="4724400"/>
            <a:ext cx="1371600" cy="609600"/>
          </a:xfrm>
        </p:spPr>
        <p:txBody>
          <a:bodyPr anchor="ctr"/>
          <a:lstStyle>
            <a:lvl1pPr algn="ctr">
              <a:defRPr sz="800"/>
            </a:lvl1pPr>
            <a:extLst/>
          </a:lstStyle>
          <a:p>
            <a:pPr lvl="0"/>
            <a:r>
              <a:rPr lang="zh-CN" altLang="en-US" smtClean="0"/>
              <a:t>单击此处编辑母版文本样式</a:t>
            </a:r>
          </a:p>
        </p:txBody>
      </p:sp>
      <p:sp>
        <p:nvSpPr>
          <p:cNvPr id="41" name="Rectangle 14"/>
          <p:cNvSpPr>
            <a:spLocks noGrp="1"/>
          </p:cNvSpPr>
          <p:nvPr>
            <p:ph type="body" sz="quarter" idx="24"/>
          </p:nvPr>
        </p:nvSpPr>
        <p:spPr>
          <a:xfrm>
            <a:off x="5791200" y="2286000"/>
            <a:ext cx="1371600" cy="609600"/>
          </a:xfrm>
        </p:spPr>
        <p:txBody>
          <a:bodyPr anchor="ctr"/>
          <a:lstStyle>
            <a:lvl1pPr algn="ctr">
              <a:defRPr sz="800"/>
            </a:lvl1pPr>
            <a:extLst/>
          </a:lstStyle>
          <a:p>
            <a:pPr lvl="0"/>
            <a:r>
              <a:rPr lang="zh-CN" altLang="en-US" smtClean="0"/>
              <a:t>单击此处编辑母版文本样式</a:t>
            </a:r>
          </a:p>
        </p:txBody>
      </p:sp>
      <p:sp>
        <p:nvSpPr>
          <p:cNvPr id="52" name="Rectangle 14"/>
          <p:cNvSpPr>
            <a:spLocks noGrp="1"/>
          </p:cNvSpPr>
          <p:nvPr>
            <p:ph type="body" sz="quarter" idx="43"/>
          </p:nvPr>
        </p:nvSpPr>
        <p:spPr>
          <a:xfrm>
            <a:off x="5791200" y="4724400"/>
            <a:ext cx="1371600" cy="609600"/>
          </a:xfrm>
        </p:spPr>
        <p:txBody>
          <a:bodyPr anchor="ctr"/>
          <a:lstStyle>
            <a:lvl1pPr algn="ctr">
              <a:defRPr sz="800"/>
            </a:lvl1pPr>
            <a:extLst/>
          </a:lstStyle>
          <a:p>
            <a:pPr lvl="0"/>
            <a:r>
              <a:rPr lang="zh-CN" altLang="en-US" smtClean="0"/>
              <a:t>单击此处编辑母版文本样式</a:t>
            </a:r>
          </a:p>
        </p:txBody>
      </p:sp>
      <p:sp>
        <p:nvSpPr>
          <p:cNvPr id="39" name="Rectangle 51"/>
          <p:cNvSpPr>
            <a:spLocks noGrp="1"/>
          </p:cNvSpPr>
          <p:nvPr>
            <p:ph type="body" sz="quarter" idx="46"/>
          </p:nvPr>
        </p:nvSpPr>
        <p:spPr>
          <a:xfrm>
            <a:off x="304800" y="381000"/>
            <a:ext cx="8077200" cy="838200"/>
          </a:xfrm>
        </p:spPr>
        <p:txBody>
          <a:bodyPr/>
          <a:lstStyle>
            <a:lvl1pPr>
              <a:defRPr sz="1200"/>
            </a:lvl1pPr>
            <a:extLst/>
          </a:lstStyle>
          <a:p>
            <a:pPr lvl="0"/>
            <a:r>
              <a:rPr lang="en-US" altLang="zh-CN" smtClean="0"/>
              <a:t>Click to edit Master text styles</a:t>
            </a:r>
          </a:p>
        </p:txBody>
      </p:sp>
      <p:sp>
        <p:nvSpPr>
          <p:cNvPr id="47" name="Rectangle 42"/>
          <p:cNvSpPr>
            <a:spLocks noGrp="1"/>
          </p:cNvSpPr>
          <p:nvPr>
            <p:ph type="dt" sz="half" idx="47"/>
          </p:nvPr>
        </p:nvSpPr>
        <p:spPr/>
        <p:txBody>
          <a:bodyPr/>
          <a:lstStyle>
            <a:lvl1pPr>
              <a:defRPr/>
            </a:lvl1pPr>
            <a:extLst/>
          </a:lstStyle>
          <a:p>
            <a:pPr>
              <a:defRPr/>
            </a:pPr>
            <a:fld id="{BD9F5D00-7131-7D45-9A7C-EB6E0A4E4CC7}" type="datetime1">
              <a:rPr lang="en-US"/>
              <a:pPr>
                <a:defRPr/>
              </a:pPr>
              <a:t>3/17/19</a:t>
            </a:fld>
            <a:endParaRPr lang="en-US"/>
          </a:p>
        </p:txBody>
      </p:sp>
      <p:sp>
        <p:nvSpPr>
          <p:cNvPr id="48" name="Rectangle 43"/>
          <p:cNvSpPr>
            <a:spLocks noGrp="1"/>
          </p:cNvSpPr>
          <p:nvPr>
            <p:ph type="sldNum" sz="quarter" idx="48"/>
          </p:nvPr>
        </p:nvSpPr>
        <p:spPr/>
        <p:txBody>
          <a:bodyPr/>
          <a:lstStyle>
            <a:lvl1pPr>
              <a:defRPr/>
            </a:lvl1pPr>
            <a:extLst/>
          </a:lstStyle>
          <a:p>
            <a:pPr>
              <a:defRPr/>
            </a:pPr>
            <a:fld id="{55A17E5C-2DD1-9B45-8F66-A10CC40DA852}" type="slidenum">
              <a:rPr lang="en-US"/>
              <a:pPr>
                <a:defRPr/>
              </a:pPr>
              <a:t>‹#›</a:t>
            </a:fld>
            <a:endParaRPr lang="en-US"/>
          </a:p>
        </p:txBody>
      </p:sp>
      <p:sp>
        <p:nvSpPr>
          <p:cNvPr id="49" name="Rectangle 45"/>
          <p:cNvSpPr>
            <a:spLocks noGrp="1"/>
          </p:cNvSpPr>
          <p:nvPr>
            <p:ph type="ftr" sz="quarter" idx="49"/>
          </p:nvPr>
        </p:nvSpPr>
        <p:spPr/>
        <p:txBody>
          <a:bodyPr/>
          <a:lstStyle>
            <a:lvl1pPr>
              <a:defRPr/>
            </a:lvl1pPr>
            <a:extLst/>
          </a:lstStyle>
          <a:p>
            <a:pPr>
              <a:defRPr/>
            </a:pPr>
            <a:endParaRPr lang="en-US"/>
          </a:p>
        </p:txBody>
      </p:sp>
    </p:spTree>
    <p:extLst>
      <p:ext uri="{BB962C8B-B14F-4D97-AF65-F5344CB8AC3E}">
        <p14:creationId xmlns:p14="http://schemas.microsoft.com/office/powerpoint/2010/main" val="11573771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0"/>
          <p:cNvSpPr/>
          <p:nvPr/>
        </p:nvSpPr>
        <p:spPr>
          <a:xfrm>
            <a:off x="8610600" y="0"/>
            <a:ext cx="5334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eaLnBrk="1" fontAlgn="auto" hangingPunct="1">
              <a:spcBef>
                <a:spcPts val="0"/>
              </a:spcBef>
              <a:spcAft>
                <a:spcPts val="0"/>
              </a:spcAft>
              <a:defRPr/>
            </a:pPr>
            <a:endParaRPr lang="en-US" dirty="0"/>
          </a:p>
        </p:txBody>
      </p:sp>
      <p:sp>
        <p:nvSpPr>
          <p:cNvPr id="2" name="Rectangle 2"/>
          <p:cNvSpPr>
            <a:spLocks noGrp="1"/>
          </p:cNvSpPr>
          <p:nvPr>
            <p:ph type="title"/>
          </p:nvPr>
        </p:nvSpPr>
        <p:spPr>
          <a:xfrm>
            <a:off x="8610600" y="381000"/>
            <a:ext cx="533400" cy="5867400"/>
          </a:xfrm>
          <a:prstGeom prst="rect">
            <a:avLst/>
          </a:prstGeom>
        </p:spPr>
        <p:txBody>
          <a:bodyPr vert="vert" anchor="ctr">
            <a:normAutofit/>
          </a:bodyPr>
          <a:lstStyle>
            <a:extLst/>
          </a:lstStyle>
          <a:p>
            <a:r>
              <a:rPr lang="en-US" altLang="zh-CN" smtClean="0"/>
              <a:t>Click to edit Master title style</a:t>
            </a:r>
            <a:endParaRPr lang="en-US" dirty="0"/>
          </a:p>
        </p:txBody>
      </p:sp>
      <p:sp>
        <p:nvSpPr>
          <p:cNvPr id="1028" name="Rectangle 3"/>
          <p:cNvSpPr>
            <a:spLocks noGrp="1"/>
          </p:cNvSpPr>
          <p:nvPr>
            <p:ph type="body" idx="1"/>
          </p:nvPr>
        </p:nvSpPr>
        <p:spPr bwMode="auto">
          <a:xfrm>
            <a:off x="304800" y="381000"/>
            <a:ext cx="8077200" cy="58674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r" eaLnBrk="1" fontAlgn="auto" hangingPunct="1">
              <a:spcBef>
                <a:spcPts val="0"/>
              </a:spcBef>
              <a:spcAft>
                <a:spcPts val="0"/>
              </a:spcAft>
              <a:defRPr sz="1000">
                <a:solidFill>
                  <a:schemeClr val="tx1">
                    <a:tint val="65000"/>
                  </a:schemeClr>
                </a:solidFill>
                <a:latin typeface="+mn-lt"/>
                <a:ea typeface="+mn-ea"/>
              </a:defRPr>
            </a:lvl1pPr>
            <a:extLst/>
          </a:lstStyle>
          <a:p>
            <a:pPr>
              <a:defRPr/>
            </a:pPr>
            <a:fld id="{0D942308-EE92-3840-9DF5-7FF286CF3DBA}" type="datetime1">
              <a:rPr lang="en-US"/>
              <a:pPr>
                <a:defRPr/>
              </a:pPr>
              <a:t>3/17/19</a:t>
            </a:fld>
            <a:endParaRPr lang="en-US" dirty="0"/>
          </a:p>
        </p:txBody>
      </p:sp>
      <p:sp>
        <p:nvSpPr>
          <p:cNvPr id="6" name="Rectangle 6"/>
          <p:cNvSpPr>
            <a:spLocks noGrp="1"/>
          </p:cNvSpPr>
          <p:nvPr>
            <p:ph type="sldNum" sz="quarter" idx="4"/>
          </p:nvPr>
        </p:nvSpPr>
        <p:spPr>
          <a:xfrm>
            <a:off x="6503988" y="6473825"/>
            <a:ext cx="990600" cy="304800"/>
          </a:xfrm>
          <a:prstGeom prst="rect">
            <a:avLst/>
          </a:prstGeom>
        </p:spPr>
        <p:txBody>
          <a:bodyPr vert="horz" anchor="ctr"/>
          <a:lstStyle>
            <a:lvl1pPr algn="r" eaLnBrk="1" fontAlgn="auto" hangingPunct="1">
              <a:spcBef>
                <a:spcPts val="0"/>
              </a:spcBef>
              <a:spcAft>
                <a:spcPts val="0"/>
              </a:spcAft>
              <a:defRPr sz="1000">
                <a:latin typeface="+mn-lt"/>
                <a:ea typeface="+mn-ea"/>
              </a:defRPr>
            </a:lvl1pPr>
            <a:extLst/>
          </a:lstStyle>
          <a:p>
            <a:pPr>
              <a:defRPr/>
            </a:pPr>
            <a:fld id="{4C402543-20A6-6E47-B1BA-74D1348BFE12}" type="slidenum">
              <a:rPr lang="en-US"/>
              <a:pPr>
                <a:defRPr/>
              </a:pPr>
              <a:t>‹#›</a:t>
            </a:fld>
            <a:endParaRPr lang="en-US" dirty="0"/>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eaLnBrk="1" fontAlgn="auto" hangingPunct="1">
              <a:spcBef>
                <a:spcPts val="0"/>
              </a:spcBef>
              <a:spcAft>
                <a:spcPts val="0"/>
              </a:spcAft>
              <a:defRPr/>
            </a:pPr>
            <a:endParaRPr lang="en-US" dirty="0"/>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eaLnBrk="1" fontAlgn="auto" hangingPunct="1">
              <a:spcBef>
                <a:spcPts val="0"/>
              </a:spcBef>
              <a:spcAft>
                <a:spcPts val="0"/>
              </a:spcAft>
              <a:defRPr sz="1000">
                <a:solidFill>
                  <a:sysClr val="windowText" lastClr="000000"/>
                </a:solidFill>
                <a:latin typeface="+mn-lt"/>
                <a:ea typeface="+mn-ea"/>
              </a:defRPr>
            </a:lvl1pPr>
            <a:extLst/>
          </a:lstStyle>
          <a:p>
            <a:pPr>
              <a:defRPr/>
            </a:pPr>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2400" cap="small">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bg1"/>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bg1"/>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bg1"/>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2400">
          <a:solidFill>
            <a:schemeClr val="bg1"/>
          </a:solidFill>
          <a:latin typeface="Arial Black" panose="020B0A04020102020204" pitchFamily="34" charset="0"/>
          <a:ea typeface="微软雅黑" panose="020B0503020204020204" pitchFamily="34" charset="-122"/>
        </a:defRPr>
      </a:lvl6pPr>
      <a:lvl7pPr marL="914400" algn="l" rtl="0" fontAlgn="base">
        <a:spcBef>
          <a:spcPct val="0"/>
        </a:spcBef>
        <a:spcAft>
          <a:spcPct val="0"/>
        </a:spcAft>
        <a:defRPr sz="2400">
          <a:solidFill>
            <a:schemeClr val="bg1"/>
          </a:solidFill>
          <a:latin typeface="Arial Black" panose="020B0A04020102020204" pitchFamily="34" charset="0"/>
          <a:ea typeface="微软雅黑" panose="020B0503020204020204" pitchFamily="34" charset="-122"/>
        </a:defRPr>
      </a:lvl7pPr>
      <a:lvl8pPr marL="1371600" algn="l" rtl="0" fontAlgn="base">
        <a:spcBef>
          <a:spcPct val="0"/>
        </a:spcBef>
        <a:spcAft>
          <a:spcPct val="0"/>
        </a:spcAft>
        <a:defRPr sz="2400">
          <a:solidFill>
            <a:schemeClr val="bg1"/>
          </a:solidFill>
          <a:latin typeface="Arial Black" panose="020B0A04020102020204" pitchFamily="34" charset="0"/>
          <a:ea typeface="微软雅黑" panose="020B0503020204020204" pitchFamily="34" charset="-122"/>
        </a:defRPr>
      </a:lvl8pPr>
      <a:lvl9pPr marL="1828800" algn="l" rtl="0" fontAlgn="base">
        <a:spcBef>
          <a:spcPct val="0"/>
        </a:spcBef>
        <a:spcAft>
          <a:spcPct val="0"/>
        </a:spcAft>
        <a:defRPr sz="2400">
          <a:solidFill>
            <a:schemeClr val="bg1"/>
          </a:solidFill>
          <a:latin typeface="Arial Black" panose="020B0A04020102020204" pitchFamily="34" charset="0"/>
          <a:ea typeface="微软雅黑" panose="020B0503020204020204" pitchFamily="34" charset="-122"/>
        </a:defRPr>
      </a:lvl9pPr>
      <a:extLst/>
    </p:titleStyle>
    <p:bodyStyle>
      <a:lvl1pPr algn="l" rtl="0" eaLnBrk="0" fontAlgn="base" hangingPunct="0">
        <a:spcBef>
          <a:spcPct val="20000"/>
        </a:spcBef>
        <a:spcAft>
          <a:spcPct val="0"/>
        </a:spcAft>
        <a:defRPr sz="2000">
          <a:solidFill>
            <a:schemeClr val="tx1"/>
          </a:solidFill>
          <a:latin typeface="+mn-lt"/>
          <a:ea typeface="+mn-ea"/>
          <a:cs typeface="+mn-cs"/>
        </a:defRPr>
      </a:lvl1pPr>
      <a:lvl2pPr marL="742950" indent="-285750" algn="l" rtl="0" eaLnBrk="0" fontAlgn="base" hangingPunct="0">
        <a:spcBef>
          <a:spcPct val="20000"/>
        </a:spcBef>
        <a:spcAft>
          <a:spcPct val="0"/>
        </a:spcAft>
        <a:defRPr sz="2000">
          <a:solidFill>
            <a:schemeClr val="tx1"/>
          </a:solidFill>
          <a:latin typeface="+mn-lt"/>
          <a:ea typeface="+mn-ea"/>
          <a:cs typeface="+mn-cs"/>
        </a:defRPr>
      </a:lvl2pPr>
      <a:lvl3pPr marL="1143000" indent="-228600" algn="l" rtl="0" eaLnBrk="0" fontAlgn="base" hangingPunct="0">
        <a:spcBef>
          <a:spcPct val="20000"/>
        </a:spcBef>
        <a:spcAft>
          <a:spcPct val="0"/>
        </a:spcAft>
        <a:defRPr sz="2000">
          <a:solidFill>
            <a:schemeClr val="tx1"/>
          </a:solidFill>
          <a:latin typeface="+mn-lt"/>
          <a:ea typeface="+mn-ea"/>
          <a:cs typeface="+mn-cs"/>
        </a:defRPr>
      </a:lvl3pPr>
      <a:lvl4pPr marL="1600200" indent="-228600" algn="l" rtl="0" eaLnBrk="0" fontAlgn="base" hangingPunct="0">
        <a:spcBef>
          <a:spcPct val="20000"/>
        </a:spcBef>
        <a:spcAft>
          <a:spcPct val="0"/>
        </a:spcAft>
        <a:defRPr sz="2000">
          <a:solidFill>
            <a:schemeClr val="tx1"/>
          </a:solidFill>
          <a:latin typeface="+mn-lt"/>
          <a:ea typeface="+mn-ea"/>
          <a:cs typeface="+mn-cs"/>
        </a:defRPr>
      </a:lvl4pPr>
      <a:lvl5pPr marL="2057400" indent="-228600" algn="l" rtl="0" eaLnBrk="0" fontAlgn="base" hangingPunct="0">
        <a:spcBef>
          <a:spcPct val="20000"/>
        </a:spcBef>
        <a:spcAft>
          <a:spcPct val="0"/>
        </a:spcAft>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3"/>
          <p:cNvPicPr>
            <a:picLocks noChangeAspect="1"/>
          </p:cNvPicPr>
          <p:nvPr/>
        </p:nvPicPr>
        <p:blipFill>
          <a:blip r:embed="rId3">
            <a:extLst>
              <a:ext uri="{28A0092B-C50C-407E-A947-70E740481C1C}">
                <a14:useLocalDpi xmlns:a14="http://schemas.microsoft.com/office/drawing/2010/main" val="0"/>
              </a:ext>
            </a:extLst>
          </a:blip>
          <a:srcRect l="25826" b="-2071"/>
          <a:stretch>
            <a:fillRect/>
          </a:stretch>
        </p:blipFill>
        <p:spPr bwMode="auto">
          <a:xfrm>
            <a:off x="-36513" y="0"/>
            <a:ext cx="9178926" cy="7100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矩形 8"/>
          <p:cNvSpPr/>
          <p:nvPr/>
        </p:nvSpPr>
        <p:spPr>
          <a:xfrm>
            <a:off x="-36513" y="4149725"/>
            <a:ext cx="9174163" cy="19431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268" name="TextBox 3"/>
          <p:cNvSpPr txBox="1">
            <a:spLocks noChangeArrowheads="1"/>
          </p:cNvSpPr>
          <p:nvPr/>
        </p:nvSpPr>
        <p:spPr bwMode="auto">
          <a:xfrm>
            <a:off x="2598738" y="4305300"/>
            <a:ext cx="5286375"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defRPr sz="2000">
                <a:solidFill>
                  <a:schemeClr val="tx1"/>
                </a:solidFill>
                <a:latin typeface="Arial" charset="0"/>
                <a:ea typeface="黑体" charset="-122"/>
              </a:defRPr>
            </a:lvl1pPr>
            <a:lvl2pPr marL="742950" indent="-285750">
              <a:spcBef>
                <a:spcPct val="20000"/>
              </a:spcBef>
              <a:defRPr sz="2000">
                <a:solidFill>
                  <a:schemeClr val="tx1"/>
                </a:solidFill>
                <a:latin typeface="Arial" charset="0"/>
                <a:ea typeface="黑体" charset="-122"/>
              </a:defRPr>
            </a:lvl2pPr>
            <a:lvl3pPr marL="1143000" indent="-228600">
              <a:spcBef>
                <a:spcPct val="20000"/>
              </a:spcBef>
              <a:defRPr sz="2000">
                <a:solidFill>
                  <a:schemeClr val="tx1"/>
                </a:solidFill>
                <a:latin typeface="Arial" charset="0"/>
                <a:ea typeface="黑体" charset="-122"/>
              </a:defRPr>
            </a:lvl3pPr>
            <a:lvl4pPr marL="1600200" indent="-228600">
              <a:spcBef>
                <a:spcPct val="20000"/>
              </a:spcBef>
              <a:defRPr sz="2000">
                <a:solidFill>
                  <a:schemeClr val="tx1"/>
                </a:solidFill>
                <a:latin typeface="Arial" charset="0"/>
                <a:ea typeface="黑体" charset="-122"/>
              </a:defRPr>
            </a:lvl4pPr>
            <a:lvl5pPr marL="2057400" indent="-228600">
              <a:spcBef>
                <a:spcPct val="20000"/>
              </a:spcBef>
              <a:defRPr sz="2000">
                <a:solidFill>
                  <a:schemeClr val="tx1"/>
                </a:solidFill>
                <a:latin typeface="Arial" charset="0"/>
                <a:ea typeface="黑体" charset="-122"/>
              </a:defRPr>
            </a:lvl5pPr>
            <a:lvl6pPr marL="2514600" indent="-228600" eaLnBrk="0" fontAlgn="base" hangingPunct="0">
              <a:spcBef>
                <a:spcPct val="20000"/>
              </a:spcBef>
              <a:spcAft>
                <a:spcPct val="0"/>
              </a:spcAft>
              <a:defRPr sz="2000">
                <a:solidFill>
                  <a:schemeClr val="tx1"/>
                </a:solidFill>
                <a:latin typeface="Arial" charset="0"/>
                <a:ea typeface="黑体" charset="-122"/>
              </a:defRPr>
            </a:lvl6pPr>
            <a:lvl7pPr marL="2971800" indent="-228600" eaLnBrk="0" fontAlgn="base" hangingPunct="0">
              <a:spcBef>
                <a:spcPct val="20000"/>
              </a:spcBef>
              <a:spcAft>
                <a:spcPct val="0"/>
              </a:spcAft>
              <a:defRPr sz="2000">
                <a:solidFill>
                  <a:schemeClr val="tx1"/>
                </a:solidFill>
                <a:latin typeface="Arial" charset="0"/>
                <a:ea typeface="黑体" charset="-122"/>
              </a:defRPr>
            </a:lvl7pPr>
            <a:lvl8pPr marL="3429000" indent="-228600" eaLnBrk="0" fontAlgn="base" hangingPunct="0">
              <a:spcBef>
                <a:spcPct val="20000"/>
              </a:spcBef>
              <a:spcAft>
                <a:spcPct val="0"/>
              </a:spcAft>
              <a:defRPr sz="2000">
                <a:solidFill>
                  <a:schemeClr val="tx1"/>
                </a:solidFill>
                <a:latin typeface="Arial" charset="0"/>
                <a:ea typeface="黑体" charset="-122"/>
              </a:defRPr>
            </a:lvl8pPr>
            <a:lvl9pPr marL="3886200" indent="-228600" eaLnBrk="0" fontAlgn="base" hangingPunct="0">
              <a:spcBef>
                <a:spcPct val="20000"/>
              </a:spcBef>
              <a:spcAft>
                <a:spcPct val="0"/>
              </a:spcAft>
              <a:defRPr sz="2000">
                <a:solidFill>
                  <a:schemeClr val="tx1"/>
                </a:solidFill>
                <a:latin typeface="Arial" charset="0"/>
                <a:ea typeface="黑体" charset="-122"/>
              </a:defRPr>
            </a:lvl9pPr>
          </a:lstStyle>
          <a:p>
            <a:pPr eaLnBrk="1" hangingPunct="1">
              <a:spcBef>
                <a:spcPct val="0"/>
              </a:spcBef>
            </a:pPr>
            <a:r>
              <a:rPr lang="zh-CN" altLang="en-US" sz="4000">
                <a:latin typeface="微软雅黑" charset="-122"/>
                <a:ea typeface="微软雅黑" charset="-122"/>
              </a:rPr>
              <a:t>数据库系统原理</a:t>
            </a:r>
          </a:p>
        </p:txBody>
      </p:sp>
      <p:cxnSp>
        <p:nvCxnSpPr>
          <p:cNvPr id="10" name="直接连接符 9"/>
          <p:cNvCxnSpPr/>
          <p:nvPr/>
        </p:nvCxnSpPr>
        <p:spPr>
          <a:xfrm>
            <a:off x="2700338" y="5013325"/>
            <a:ext cx="4319587" cy="0"/>
          </a:xfrm>
          <a:prstGeom prst="line">
            <a:avLst/>
          </a:prstGeom>
          <a:ln w="15875"/>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5036886" y="5569605"/>
            <a:ext cx="3954929" cy="523220"/>
          </a:xfrm>
          <a:prstGeom prst="rect">
            <a:avLst/>
          </a:prstGeom>
          <a:noFill/>
        </p:spPr>
        <p:txBody>
          <a:bodyPr wrap="none" rtlCol="0">
            <a:spAutoFit/>
          </a:bodyPr>
          <a:lstStyle/>
          <a:p>
            <a:r>
              <a:rPr lang="zh-CN" altLang="en-US" sz="2800" dirty="0" smtClean="0">
                <a:latin typeface="隶书" pitchFamily="49" charset="-122"/>
                <a:ea typeface="隶书" pitchFamily="49" charset="-122"/>
              </a:rPr>
              <a:t>山东财经大学   张抗抗</a:t>
            </a:r>
            <a:endParaRPr lang="en-US" altLang="zh-CN" sz="2800" dirty="0" smtClean="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1"/>
          <p:cNvSpPr>
            <a:spLocks noGrp="1"/>
          </p:cNvSpPr>
          <p:nvPr>
            <p:ph sz="quarter" idx="15"/>
          </p:nvPr>
        </p:nvSpPr>
        <p:spPr>
          <a:xfrm>
            <a:off x="468313" y="1125538"/>
            <a:ext cx="8077200" cy="4606925"/>
          </a:xfrm>
        </p:spPr>
        <p:txBody>
          <a:bodyPr/>
          <a:lstStyle/>
          <a:p>
            <a:pPr eaLnBrk="1" hangingPunct="1"/>
            <a:r>
              <a:rPr lang="zh-CN" altLang="en-US" sz="2400">
                <a:latin typeface="微软雅黑" charset="-122"/>
                <a:ea typeface="微软雅黑" charset="-122"/>
              </a:rPr>
              <a:t>语句格式</a:t>
            </a:r>
          </a:p>
          <a:p>
            <a:pPr eaLnBrk="1" hangingPunct="1"/>
            <a:r>
              <a:rPr lang="zh-CN" altLang="en-US" sz="2400">
                <a:latin typeface="微软雅黑" charset="-122"/>
                <a:ea typeface="微软雅黑" charset="-122"/>
              </a:rPr>
              <a:t>    </a:t>
            </a:r>
            <a:r>
              <a:rPr lang="en-US" altLang="zh-CN" sz="2400">
                <a:solidFill>
                  <a:srgbClr val="0070C0"/>
                </a:solidFill>
                <a:latin typeface="微软雅黑" charset="-122"/>
                <a:ea typeface="微软雅黑" charset="-122"/>
              </a:rPr>
              <a:t>INSERT </a:t>
            </a:r>
          </a:p>
          <a:p>
            <a:pPr eaLnBrk="1" hangingPunct="1"/>
            <a:r>
              <a:rPr lang="en-US" altLang="zh-CN" sz="2400">
                <a:latin typeface="微软雅黑" charset="-122"/>
                <a:ea typeface="微软雅黑" charset="-122"/>
              </a:rPr>
              <a:t>    </a:t>
            </a:r>
            <a:r>
              <a:rPr lang="zh-CN" altLang="en-US" sz="2400">
                <a:latin typeface="微软雅黑" charset="-122"/>
                <a:ea typeface="微软雅黑" charset="-122"/>
              </a:rPr>
              <a:t> </a:t>
            </a:r>
            <a:r>
              <a:rPr lang="en-US" altLang="zh-CN" sz="2400">
                <a:solidFill>
                  <a:srgbClr val="0070C0"/>
                </a:solidFill>
                <a:latin typeface="微软雅黑" charset="-122"/>
                <a:ea typeface="微软雅黑" charset="-122"/>
              </a:rPr>
              <a:t>INTO</a:t>
            </a:r>
            <a:r>
              <a:rPr lang="en-US" altLang="zh-CN" sz="2400">
                <a:latin typeface="微软雅黑" charset="-122"/>
                <a:ea typeface="微软雅黑" charset="-122"/>
              </a:rPr>
              <a:t> &lt;</a:t>
            </a:r>
            <a:r>
              <a:rPr lang="zh-CN" altLang="en-US" sz="2400">
                <a:latin typeface="微软雅黑" charset="-122"/>
                <a:ea typeface="微软雅黑" charset="-122"/>
              </a:rPr>
              <a:t>表名</a:t>
            </a:r>
            <a:r>
              <a:rPr lang="en-US" altLang="zh-CN" sz="2400">
                <a:latin typeface="微软雅黑" charset="-122"/>
                <a:ea typeface="微软雅黑" charset="-122"/>
              </a:rPr>
              <a:t>&gt;  [</a:t>
            </a:r>
            <a:r>
              <a:rPr lang="zh-CN" altLang="en-US" sz="2400">
                <a:latin typeface="微软雅黑" charset="-122"/>
                <a:ea typeface="微软雅黑" charset="-122"/>
              </a:rPr>
              <a:t>(</a:t>
            </a:r>
            <a:r>
              <a:rPr lang="en-US" altLang="zh-CN" sz="2400">
                <a:latin typeface="微软雅黑" charset="-122"/>
                <a:ea typeface="微软雅黑" charset="-122"/>
              </a:rPr>
              <a:t>&lt;</a:t>
            </a:r>
            <a:r>
              <a:rPr lang="zh-CN" altLang="en-US" sz="2400">
                <a:latin typeface="微软雅黑" charset="-122"/>
                <a:ea typeface="微软雅黑" charset="-122"/>
              </a:rPr>
              <a:t>属性列</a:t>
            </a:r>
            <a:r>
              <a:rPr lang="en-US" altLang="zh-CN" sz="2400">
                <a:latin typeface="微软雅黑" charset="-122"/>
                <a:ea typeface="微软雅黑" charset="-122"/>
              </a:rPr>
              <a:t>1&gt; [</a:t>
            </a:r>
            <a:r>
              <a:rPr lang="zh-CN" altLang="en-US" sz="2400">
                <a:latin typeface="微软雅黑" charset="-122"/>
                <a:ea typeface="微软雅黑" charset="-122"/>
              </a:rPr>
              <a:t>,</a:t>
            </a:r>
            <a:r>
              <a:rPr lang="en-US" altLang="zh-CN" sz="2400">
                <a:latin typeface="微软雅黑" charset="-122"/>
                <a:ea typeface="微软雅黑" charset="-122"/>
              </a:rPr>
              <a:t>&lt;</a:t>
            </a:r>
            <a:r>
              <a:rPr lang="zh-CN" altLang="en-US" sz="2400">
                <a:latin typeface="微软雅黑" charset="-122"/>
                <a:ea typeface="微软雅黑" charset="-122"/>
              </a:rPr>
              <a:t>属性列</a:t>
            </a:r>
            <a:r>
              <a:rPr lang="en-US" altLang="zh-CN" sz="2400">
                <a:latin typeface="微软雅黑" charset="-122"/>
                <a:ea typeface="微软雅黑" charset="-122"/>
              </a:rPr>
              <a:t>2&gt;…  </a:t>
            </a:r>
            <a:r>
              <a:rPr lang="zh-CN" altLang="en-US" sz="2400">
                <a:latin typeface="微软雅黑" charset="-122"/>
                <a:ea typeface="微软雅黑" charset="-122"/>
              </a:rPr>
              <a:t>)</a:t>
            </a:r>
            <a:r>
              <a:rPr lang="en-US" altLang="zh-CN" sz="2400">
                <a:latin typeface="微软雅黑" charset="-122"/>
                <a:ea typeface="微软雅黑" charset="-122"/>
              </a:rPr>
              <a:t>]</a:t>
            </a:r>
          </a:p>
          <a:p>
            <a:pPr eaLnBrk="1" hangingPunct="1"/>
            <a:r>
              <a:rPr lang="en-US" altLang="zh-CN" sz="2400">
                <a:latin typeface="微软雅黑" charset="-122"/>
                <a:ea typeface="微软雅黑" charset="-122"/>
              </a:rPr>
              <a:t> </a:t>
            </a:r>
            <a:r>
              <a:rPr lang="zh-CN" altLang="en-US" sz="2400">
                <a:latin typeface="微软雅黑" charset="-122"/>
                <a:ea typeface="微软雅黑" charset="-122"/>
              </a:rPr>
              <a:t>	子查询;</a:t>
            </a:r>
          </a:p>
          <a:p>
            <a:pPr eaLnBrk="1" hangingPunct="1"/>
            <a:endParaRPr lang="zh-CN" altLang="en-US" sz="2400">
              <a:latin typeface="微软雅黑" charset="-122"/>
              <a:ea typeface="微软雅黑" charset="-122"/>
            </a:endParaRPr>
          </a:p>
          <a:p>
            <a:pPr marL="457200" lvl="1" indent="0" eaLnBrk="1" hangingPunct="1"/>
            <a:r>
              <a:rPr lang="en-US" altLang="zh-CN" sz="2400">
                <a:solidFill>
                  <a:srgbClr val="0070C0"/>
                </a:solidFill>
                <a:latin typeface="微软雅黑" charset="-122"/>
                <a:ea typeface="微软雅黑" charset="-122"/>
              </a:rPr>
              <a:t>INTO</a:t>
            </a:r>
            <a:r>
              <a:rPr lang="zh-CN" altLang="en-US" sz="2400">
                <a:latin typeface="微软雅黑" charset="-122"/>
                <a:ea typeface="微软雅黑" charset="-122"/>
              </a:rPr>
              <a:t>子句</a:t>
            </a:r>
            <a:endParaRPr lang="en-US" altLang="zh-CN" sz="2400">
              <a:latin typeface="微软雅黑" charset="-122"/>
              <a:ea typeface="微软雅黑" charset="-122"/>
            </a:endParaRPr>
          </a:p>
          <a:p>
            <a:pPr marL="457200" lvl="1" indent="0" eaLnBrk="1" hangingPunct="1"/>
            <a:r>
              <a:rPr lang="zh-CN" altLang="en-US" sz="2400">
                <a:latin typeface="微软雅黑" charset="-122"/>
                <a:ea typeface="微软雅黑" charset="-122"/>
              </a:rPr>
              <a:t>子查询</a:t>
            </a:r>
          </a:p>
          <a:p>
            <a:pPr marL="914400" lvl="2" indent="0" eaLnBrk="1" hangingPunct="1">
              <a:buSzPct val="87000"/>
              <a:buFont typeface="Wingdings" charset="2"/>
              <a:buChar char="l"/>
            </a:pPr>
            <a:r>
              <a:rPr lang="en-US" altLang="zh-CN" sz="2400">
                <a:solidFill>
                  <a:srgbClr val="0070C0"/>
                </a:solidFill>
                <a:latin typeface="微软雅黑" charset="-122"/>
                <a:ea typeface="微软雅黑" charset="-122"/>
              </a:rPr>
              <a:t>SELECT</a:t>
            </a:r>
            <a:r>
              <a:rPr lang="zh-CN" altLang="en-US" sz="2400">
                <a:latin typeface="微软雅黑" charset="-122"/>
                <a:ea typeface="微软雅黑" charset="-122"/>
              </a:rPr>
              <a:t>子句目标列必须与</a:t>
            </a:r>
            <a:r>
              <a:rPr lang="en-US" altLang="zh-CN" sz="2400">
                <a:solidFill>
                  <a:srgbClr val="0070C0"/>
                </a:solidFill>
                <a:latin typeface="微软雅黑" charset="-122"/>
                <a:ea typeface="微软雅黑" charset="-122"/>
              </a:rPr>
              <a:t>INTO</a:t>
            </a:r>
            <a:r>
              <a:rPr lang="zh-CN" altLang="en-US" sz="2400">
                <a:latin typeface="微软雅黑" charset="-122"/>
                <a:ea typeface="微软雅黑" charset="-122"/>
              </a:rPr>
              <a:t>子句匹配</a:t>
            </a:r>
          </a:p>
          <a:p>
            <a:pPr marL="1371600" lvl="3" indent="0" eaLnBrk="1" hangingPunct="1">
              <a:buFont typeface="Wingdings" charset="2"/>
              <a:buChar char="Ø"/>
            </a:pPr>
            <a:r>
              <a:rPr lang="zh-CN" altLang="en-US" sz="2400">
                <a:latin typeface="微软雅黑" charset="-122"/>
                <a:ea typeface="微软雅黑" charset="-122"/>
              </a:rPr>
              <a:t>值的个数</a:t>
            </a:r>
          </a:p>
          <a:p>
            <a:pPr marL="1371600" lvl="3" indent="0" eaLnBrk="1" hangingPunct="1">
              <a:buFont typeface="Wingdings" charset="2"/>
              <a:buChar char="Ø"/>
            </a:pPr>
            <a:r>
              <a:rPr lang="zh-CN" altLang="en-US" sz="2400">
                <a:latin typeface="微软雅黑" charset="-122"/>
                <a:ea typeface="微软雅黑" charset="-122"/>
              </a:rPr>
              <a:t>值的类型</a:t>
            </a:r>
          </a:p>
          <a:p>
            <a:pPr eaLnBrk="1" hangingPunct="1"/>
            <a:endParaRPr lang="zh-CN" altLang="en-US">
              <a:latin typeface="微软雅黑" charset="-122"/>
              <a:ea typeface="微软雅黑" charset="-122"/>
            </a:endParaRPr>
          </a:p>
        </p:txBody>
      </p:sp>
      <p:sp>
        <p:nvSpPr>
          <p:cNvPr id="4"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en-US" altLang="zh-CN" sz="2800">
                <a:latin typeface="微软雅黑" charset="-122"/>
                <a:ea typeface="微软雅黑" charset="-122"/>
              </a:rPr>
              <a:t>2. </a:t>
            </a:r>
            <a:r>
              <a:rPr lang="zh-CN" altLang="en-US" sz="2800">
                <a:latin typeface="微软雅黑" charset="-122"/>
                <a:ea typeface="微软雅黑" charset="-122"/>
              </a:rPr>
              <a:t>插入子查询结果</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1"/>
          <p:cNvSpPr>
            <a:spLocks noGrp="1"/>
          </p:cNvSpPr>
          <p:nvPr>
            <p:ph sz="quarter" idx="15"/>
          </p:nvPr>
        </p:nvSpPr>
        <p:spPr>
          <a:xfrm>
            <a:off x="304800" y="836613"/>
            <a:ext cx="8077200" cy="904875"/>
          </a:xfrm>
        </p:spPr>
        <p:txBody>
          <a:bodyPr/>
          <a:lstStyle/>
          <a:p>
            <a:pPr eaLnBrk="1" hangingPunct="1"/>
            <a:r>
              <a:rPr lang="en-US" altLang="zh-CN" sz="2400">
                <a:latin typeface="微软雅黑" charset="-122"/>
                <a:ea typeface="微软雅黑" charset="-122"/>
              </a:rPr>
              <a:t>[</a:t>
            </a:r>
            <a:r>
              <a:rPr lang="zh-CN" altLang="en-US" sz="2400">
                <a:latin typeface="微软雅黑" charset="-122"/>
                <a:ea typeface="微软雅黑" charset="-122"/>
              </a:rPr>
              <a:t>例</a:t>
            </a:r>
            <a:r>
              <a:rPr lang="en-US" altLang="zh-CN" sz="2400">
                <a:latin typeface="微软雅黑" charset="-122"/>
                <a:ea typeface="微软雅黑" charset="-122"/>
              </a:rPr>
              <a:t>3.72]  </a:t>
            </a:r>
            <a:r>
              <a:rPr lang="zh-CN" altLang="en-US" sz="2400">
                <a:latin typeface="微软雅黑" charset="-122"/>
                <a:ea typeface="微软雅黑" charset="-122"/>
              </a:rPr>
              <a:t>对每一个系，求学生的平均年龄，并把结果存入数据库</a:t>
            </a:r>
            <a:endParaRPr lang="en-US" altLang="zh-CN" sz="2400">
              <a:latin typeface="微软雅黑" charset="-122"/>
              <a:ea typeface="微软雅黑" charset="-122"/>
            </a:endParaRPr>
          </a:p>
          <a:p>
            <a:pPr eaLnBrk="1" hangingPunct="1"/>
            <a:endParaRPr lang="zh-CN" altLang="en-US">
              <a:latin typeface="微软雅黑" charset="-122"/>
              <a:ea typeface="微软雅黑" charset="-122"/>
            </a:endParaRPr>
          </a:p>
        </p:txBody>
      </p:sp>
      <p:sp>
        <p:nvSpPr>
          <p:cNvPr id="4" name="矩形 3"/>
          <p:cNvSpPr>
            <a:spLocks noChangeArrowheads="1"/>
          </p:cNvSpPr>
          <p:nvPr/>
        </p:nvSpPr>
        <p:spPr bwMode="auto">
          <a:xfrm>
            <a:off x="468313" y="3227388"/>
            <a:ext cx="7402512" cy="1570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20000"/>
              </a:lnSpc>
            </a:pPr>
            <a:r>
              <a:rPr lang="zh-CN" altLang="en-US" sz="2000">
                <a:latin typeface="微软雅黑" charset="-122"/>
                <a:ea typeface="微软雅黑" charset="-122"/>
              </a:rPr>
              <a:t>第一步：建表</a:t>
            </a:r>
          </a:p>
          <a:p>
            <a:pPr>
              <a:lnSpc>
                <a:spcPct val="120000"/>
              </a:lnSpc>
            </a:pPr>
            <a:r>
              <a:rPr lang="zh-CN" altLang="en-US" sz="2000"/>
              <a:t>      </a:t>
            </a:r>
            <a:r>
              <a:rPr lang="en-US" altLang="zh-CN" sz="2000">
                <a:solidFill>
                  <a:srgbClr val="0070C0"/>
                </a:solidFill>
              </a:rPr>
              <a:t>CREATE</a:t>
            </a:r>
            <a:r>
              <a:rPr lang="en-US" altLang="zh-CN" sz="2000"/>
              <a:t>  </a:t>
            </a:r>
            <a:r>
              <a:rPr lang="en-US" altLang="zh-CN" sz="2000">
                <a:solidFill>
                  <a:srgbClr val="0070C0"/>
                </a:solidFill>
              </a:rPr>
              <a:t>TABLE</a:t>
            </a:r>
            <a:r>
              <a:rPr lang="en-US" altLang="zh-CN" sz="2000"/>
              <a:t>  Dept_age</a:t>
            </a:r>
          </a:p>
          <a:p>
            <a:pPr>
              <a:lnSpc>
                <a:spcPct val="120000"/>
              </a:lnSpc>
            </a:pPr>
            <a:r>
              <a:rPr lang="en-US" altLang="zh-CN" sz="2000"/>
              <a:t>          </a:t>
            </a:r>
            <a:r>
              <a:rPr lang="zh-CN" altLang="en-US" sz="2000"/>
              <a:t>( </a:t>
            </a:r>
            <a:r>
              <a:rPr lang="en-US" altLang="zh-CN" sz="2000"/>
              <a:t>Sdept     CHAR</a:t>
            </a:r>
            <a:r>
              <a:rPr lang="zh-CN" altLang="en-US" sz="2000"/>
              <a:t>(</a:t>
            </a:r>
            <a:r>
              <a:rPr lang="en-US" altLang="zh-CN" sz="2000"/>
              <a:t>15</a:t>
            </a:r>
            <a:r>
              <a:rPr lang="zh-CN" altLang="en-US" sz="2000"/>
              <a:t>)</a:t>
            </a:r>
            <a:r>
              <a:rPr lang="en-US" altLang="zh-CN" sz="2000"/>
              <a:t> ,           </a:t>
            </a:r>
            <a:r>
              <a:rPr lang="en-US" altLang="zh-CN" sz="2000">
                <a:latin typeface="微软雅黑" charset="-122"/>
                <a:ea typeface="微软雅黑" charset="-122"/>
              </a:rPr>
              <a:t>/*</a:t>
            </a:r>
            <a:r>
              <a:rPr lang="zh-CN" altLang="en-US" sz="2000">
                <a:latin typeface="微软雅黑" charset="-122"/>
                <a:ea typeface="微软雅黑" charset="-122"/>
              </a:rPr>
              <a:t>系名*</a:t>
            </a:r>
            <a:r>
              <a:rPr lang="en-US" altLang="zh-CN" sz="2000">
                <a:latin typeface="微软雅黑" charset="-122"/>
                <a:ea typeface="微软雅黑" charset="-122"/>
              </a:rPr>
              <a:t>/</a:t>
            </a:r>
          </a:p>
          <a:p>
            <a:pPr>
              <a:lnSpc>
                <a:spcPct val="120000"/>
              </a:lnSpc>
            </a:pPr>
            <a:r>
              <a:rPr lang="en-US" altLang="zh-CN" sz="2000"/>
              <a:t>            Avg_age SMALLINT</a:t>
            </a:r>
            <a:r>
              <a:rPr lang="zh-CN" altLang="en-US" sz="2000"/>
              <a:t>);       </a:t>
            </a:r>
            <a:r>
              <a:rPr lang="zh-CN" altLang="en-US" sz="2000">
                <a:latin typeface="微软雅黑" charset="-122"/>
                <a:ea typeface="微软雅黑" charset="-122"/>
              </a:rPr>
              <a:t>	</a:t>
            </a:r>
            <a:r>
              <a:rPr lang="en-US" altLang="zh-CN" sz="2000">
                <a:latin typeface="微软雅黑" charset="-122"/>
                <a:ea typeface="微软雅黑" charset="-122"/>
              </a:rPr>
              <a:t>/*</a:t>
            </a:r>
            <a:r>
              <a:rPr lang="zh-CN" altLang="en-US" sz="2000">
                <a:latin typeface="微软雅黑" charset="-122"/>
                <a:ea typeface="微软雅黑" charset="-122"/>
              </a:rPr>
              <a:t>学生平均年龄*</a:t>
            </a:r>
            <a:r>
              <a:rPr lang="en-US" altLang="zh-CN" sz="2000">
                <a:latin typeface="微软雅黑" charset="-122"/>
                <a:ea typeface="微软雅黑" charset="-122"/>
              </a:rPr>
              <a:t>/</a:t>
            </a:r>
          </a:p>
        </p:txBody>
      </p:sp>
      <p:sp>
        <p:nvSpPr>
          <p:cNvPr id="5" name="矩形 4"/>
          <p:cNvSpPr>
            <a:spLocks noChangeArrowheads="1"/>
          </p:cNvSpPr>
          <p:nvPr/>
        </p:nvSpPr>
        <p:spPr bwMode="auto">
          <a:xfrm>
            <a:off x="739775" y="1741488"/>
            <a:ext cx="6430963" cy="1338262"/>
          </a:xfrm>
          <a:prstGeom prst="rect">
            <a:avLst/>
          </a:prstGeom>
          <a:gradFill rotWithShape="1">
            <a:gsLst>
              <a:gs pos="0">
                <a:srgbClr val="B1DCDD"/>
              </a:gs>
              <a:gs pos="25000">
                <a:srgbClr val="B6E0E2"/>
              </a:gs>
              <a:gs pos="100000">
                <a:srgbClr val="DCF3F4"/>
              </a:gs>
            </a:gsLst>
            <a:lin ang="16200000" scaled="1"/>
          </a:gradFill>
          <a:ln w="9525">
            <a:solidFill>
              <a:srgbClr val="84B5B7"/>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a:solidFill>
                  <a:srgbClr val="000000"/>
                </a:solidFill>
              </a:rPr>
              <a:t>学生表：</a:t>
            </a:r>
            <a:r>
              <a:rPr lang="en-US" altLang="zh-CN">
                <a:solidFill>
                  <a:srgbClr val="000000"/>
                </a:solidFill>
              </a:rPr>
              <a:t>Student</a:t>
            </a:r>
            <a:r>
              <a:rPr lang="zh-CN" altLang="en-US">
                <a:solidFill>
                  <a:srgbClr val="000000"/>
                </a:solidFill>
              </a:rPr>
              <a:t>(</a:t>
            </a:r>
            <a:r>
              <a:rPr lang="en-US" altLang="zh-CN" u="sng">
                <a:solidFill>
                  <a:srgbClr val="000000"/>
                </a:solidFill>
              </a:rPr>
              <a:t>Sno</a:t>
            </a:r>
            <a:r>
              <a:rPr lang="en-US" altLang="zh-CN">
                <a:solidFill>
                  <a:srgbClr val="000000"/>
                </a:solidFill>
              </a:rPr>
              <a:t>,Sname,Ssex,Sage,Sdept</a:t>
            </a:r>
            <a:r>
              <a:rPr lang="zh-CN" altLang="en-US">
                <a:solidFill>
                  <a:srgbClr val="000000"/>
                </a:solidFill>
              </a:rPr>
              <a:t>)</a:t>
            </a:r>
          </a:p>
          <a:p>
            <a:pPr>
              <a:lnSpc>
                <a:spcPct val="150000"/>
              </a:lnSpc>
            </a:pPr>
            <a:r>
              <a:rPr lang="zh-CN" altLang="en-US">
                <a:solidFill>
                  <a:srgbClr val="000000"/>
                </a:solidFill>
              </a:rPr>
              <a:t>课程表：</a:t>
            </a:r>
            <a:r>
              <a:rPr lang="en-US" altLang="zh-CN">
                <a:solidFill>
                  <a:srgbClr val="000000"/>
                </a:solidFill>
              </a:rPr>
              <a:t>Course</a:t>
            </a:r>
            <a:r>
              <a:rPr lang="zh-CN" altLang="en-US">
                <a:solidFill>
                  <a:srgbClr val="000000"/>
                </a:solidFill>
              </a:rPr>
              <a:t>(</a:t>
            </a:r>
            <a:r>
              <a:rPr lang="en-US" altLang="zh-CN" u="sng">
                <a:solidFill>
                  <a:srgbClr val="000000"/>
                </a:solidFill>
              </a:rPr>
              <a:t>Cno</a:t>
            </a:r>
            <a:r>
              <a:rPr lang="en-US" altLang="zh-CN">
                <a:solidFill>
                  <a:srgbClr val="000000"/>
                </a:solidFill>
              </a:rPr>
              <a:t>,Cname,Cpno,Ccredit</a:t>
            </a:r>
            <a:r>
              <a:rPr lang="zh-CN" altLang="en-US">
                <a:solidFill>
                  <a:srgbClr val="000000"/>
                </a:solidFill>
              </a:rPr>
              <a:t>)</a:t>
            </a:r>
          </a:p>
          <a:p>
            <a:pPr>
              <a:lnSpc>
                <a:spcPct val="150000"/>
              </a:lnSpc>
            </a:pPr>
            <a:r>
              <a:rPr lang="zh-CN" altLang="en-US">
                <a:solidFill>
                  <a:srgbClr val="000000"/>
                </a:solidFill>
              </a:rPr>
              <a:t>学生选课表：</a:t>
            </a:r>
            <a:r>
              <a:rPr lang="en-US" altLang="zh-CN">
                <a:solidFill>
                  <a:srgbClr val="000000"/>
                </a:solidFill>
              </a:rPr>
              <a:t>SC</a:t>
            </a:r>
            <a:r>
              <a:rPr lang="zh-CN" altLang="en-US">
                <a:solidFill>
                  <a:srgbClr val="000000"/>
                </a:solidFill>
              </a:rPr>
              <a:t>(</a:t>
            </a:r>
            <a:r>
              <a:rPr lang="en-US" altLang="zh-CN" u="sng">
                <a:solidFill>
                  <a:srgbClr val="000000"/>
                </a:solidFill>
              </a:rPr>
              <a:t>Sno,Cno</a:t>
            </a:r>
            <a:r>
              <a:rPr lang="en-US" altLang="zh-CN">
                <a:solidFill>
                  <a:srgbClr val="000000"/>
                </a:solidFill>
              </a:rPr>
              <a:t>,Grade</a:t>
            </a:r>
            <a:r>
              <a:rPr lang="zh-CN" altLang="en-US">
                <a:solidFill>
                  <a:srgbClr val="000000"/>
                </a:solidFill>
              </a:rPr>
              <a:t>)</a:t>
            </a:r>
          </a:p>
        </p:txBody>
      </p:sp>
      <p:sp>
        <p:nvSpPr>
          <p:cNvPr id="6" name="矩形 5"/>
          <p:cNvSpPr>
            <a:spLocks noChangeArrowheads="1"/>
          </p:cNvSpPr>
          <p:nvPr/>
        </p:nvSpPr>
        <p:spPr bwMode="auto">
          <a:xfrm>
            <a:off x="488950" y="4805363"/>
            <a:ext cx="6681788" cy="1939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20000"/>
              </a:lnSpc>
            </a:pPr>
            <a:r>
              <a:rPr lang="zh-CN" altLang="en-US" sz="2000">
                <a:latin typeface="微软雅黑" charset="-122"/>
                <a:ea typeface="微软雅黑" charset="-122"/>
              </a:rPr>
              <a:t>第二步：插入数据</a:t>
            </a:r>
          </a:p>
          <a:p>
            <a:pPr>
              <a:lnSpc>
                <a:spcPct val="120000"/>
              </a:lnSpc>
            </a:pPr>
            <a:r>
              <a:rPr lang="zh-CN" altLang="en-US"/>
              <a:t>        </a:t>
            </a:r>
            <a:r>
              <a:rPr lang="en-US" altLang="zh-CN" sz="2000">
                <a:solidFill>
                  <a:srgbClr val="0070C0"/>
                </a:solidFill>
              </a:rPr>
              <a:t>INSERT</a:t>
            </a:r>
            <a:r>
              <a:rPr lang="en-US" altLang="zh-CN"/>
              <a:t>  </a:t>
            </a:r>
            <a:r>
              <a:rPr lang="en-US" altLang="zh-CN" sz="2000">
                <a:solidFill>
                  <a:srgbClr val="0070C0"/>
                </a:solidFill>
              </a:rPr>
              <a:t>INTO</a:t>
            </a:r>
            <a:r>
              <a:rPr lang="en-US" altLang="zh-CN"/>
              <a:t>  Dept_age</a:t>
            </a:r>
            <a:r>
              <a:rPr lang="zh-CN" altLang="en-US"/>
              <a:t>(</a:t>
            </a:r>
            <a:r>
              <a:rPr lang="en-US" altLang="zh-CN"/>
              <a:t>Sdept</a:t>
            </a:r>
            <a:r>
              <a:rPr lang="zh-CN" altLang="en-US"/>
              <a:t>,</a:t>
            </a:r>
            <a:r>
              <a:rPr lang="en-US" altLang="zh-CN"/>
              <a:t>Avg_age</a:t>
            </a:r>
            <a:r>
              <a:rPr lang="zh-CN" altLang="en-US"/>
              <a:t>)</a:t>
            </a:r>
          </a:p>
          <a:p>
            <a:pPr>
              <a:lnSpc>
                <a:spcPct val="120000"/>
              </a:lnSpc>
            </a:pPr>
            <a:r>
              <a:rPr lang="en-US" altLang="zh-CN"/>
              <a:t>              </a:t>
            </a:r>
            <a:r>
              <a:rPr lang="en-US" altLang="zh-CN" sz="2000">
                <a:solidFill>
                  <a:srgbClr val="0070C0"/>
                </a:solidFill>
              </a:rPr>
              <a:t>SELECT</a:t>
            </a:r>
            <a:r>
              <a:rPr lang="en-US" altLang="zh-CN"/>
              <a:t>  Sdept</a:t>
            </a:r>
            <a:r>
              <a:rPr lang="zh-CN" altLang="en-US"/>
              <a:t>，</a:t>
            </a:r>
            <a:r>
              <a:rPr lang="en-US" altLang="zh-CN"/>
              <a:t>AVG</a:t>
            </a:r>
            <a:r>
              <a:rPr lang="zh-CN" altLang="en-US"/>
              <a:t>(</a:t>
            </a:r>
            <a:r>
              <a:rPr lang="en-US" altLang="zh-CN"/>
              <a:t>Sage</a:t>
            </a:r>
            <a:r>
              <a:rPr lang="zh-CN" altLang="en-US"/>
              <a:t>)</a:t>
            </a:r>
          </a:p>
          <a:p>
            <a:pPr>
              <a:lnSpc>
                <a:spcPct val="120000"/>
              </a:lnSpc>
            </a:pPr>
            <a:r>
              <a:rPr lang="en-US" altLang="zh-CN"/>
              <a:t>              </a:t>
            </a:r>
            <a:r>
              <a:rPr lang="en-US" altLang="zh-CN" sz="2000">
                <a:solidFill>
                  <a:srgbClr val="0070C0"/>
                </a:solidFill>
              </a:rPr>
              <a:t>FROM</a:t>
            </a:r>
            <a:r>
              <a:rPr lang="en-US" altLang="zh-CN"/>
              <a:t>     Student</a:t>
            </a:r>
          </a:p>
          <a:p>
            <a:pPr>
              <a:lnSpc>
                <a:spcPct val="120000"/>
              </a:lnSpc>
            </a:pPr>
            <a:r>
              <a:rPr lang="en-US" altLang="zh-CN"/>
              <a:t>              </a:t>
            </a:r>
            <a:r>
              <a:rPr lang="en-US" altLang="zh-CN" sz="2000">
                <a:solidFill>
                  <a:srgbClr val="0070C0"/>
                </a:solidFill>
              </a:rPr>
              <a:t>GROUP</a:t>
            </a:r>
            <a:r>
              <a:rPr lang="en-US" altLang="zh-CN"/>
              <a:t> </a:t>
            </a:r>
            <a:r>
              <a:rPr lang="en-US" altLang="zh-CN" sz="2000">
                <a:solidFill>
                  <a:srgbClr val="0070C0"/>
                </a:solidFill>
              </a:rPr>
              <a:t>BY</a:t>
            </a:r>
            <a:r>
              <a:rPr lang="en-US" altLang="zh-CN"/>
              <a:t> Sdept</a:t>
            </a:r>
            <a:r>
              <a:rPr lang="zh-CN" altLang="en-US"/>
              <a:t>;</a:t>
            </a:r>
          </a:p>
        </p:txBody>
      </p:sp>
      <p:sp>
        <p:nvSpPr>
          <p:cNvPr id="7"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a:latin typeface="微软雅黑" charset="-122"/>
                <a:ea typeface="微软雅黑" charset="-122"/>
              </a:rPr>
              <a:t>插入子查询结果</a:t>
            </a:r>
          </a:p>
        </p:txBody>
      </p:sp>
      <p:sp>
        <p:nvSpPr>
          <p:cNvPr id="8" name="矩形 7"/>
          <p:cNvSpPr>
            <a:spLocks noChangeArrowheads="1"/>
          </p:cNvSpPr>
          <p:nvPr/>
        </p:nvSpPr>
        <p:spPr bwMode="auto">
          <a:xfrm>
            <a:off x="495300" y="1646238"/>
            <a:ext cx="7172325" cy="1422400"/>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1"/>
          <p:cNvSpPr>
            <a:spLocks noGrp="1"/>
          </p:cNvSpPr>
          <p:nvPr>
            <p:ph sz="quarter" idx="15"/>
          </p:nvPr>
        </p:nvSpPr>
        <p:spPr>
          <a:xfrm>
            <a:off x="304800" y="836613"/>
            <a:ext cx="8077200" cy="5411787"/>
          </a:xfrm>
        </p:spPr>
        <p:txBody>
          <a:bodyPr/>
          <a:lstStyle/>
          <a:p>
            <a:pPr eaLnBrk="1" hangingPunct="1">
              <a:lnSpc>
                <a:spcPct val="150000"/>
              </a:lnSpc>
            </a:pPr>
            <a:r>
              <a:rPr lang="zh-CN" altLang="en-US" sz="2400">
                <a:latin typeface="微软雅黑" charset="-122"/>
                <a:ea typeface="微软雅黑" charset="-122"/>
              </a:rPr>
              <a:t>关系数据库管理系统在执行插入语句时会检查所插元组是否破坏表上已定义的完整性规则</a:t>
            </a:r>
          </a:p>
          <a:p>
            <a:pPr marL="914400" lvl="1" indent="-457200" eaLnBrk="1" hangingPunct="1">
              <a:lnSpc>
                <a:spcPct val="150000"/>
              </a:lnSpc>
              <a:buFont typeface="Arial Black" charset="0"/>
              <a:buAutoNum type="arabicPeriod"/>
            </a:pPr>
            <a:r>
              <a:rPr lang="zh-CN" altLang="en-US" sz="2400">
                <a:latin typeface="微软雅黑" charset="-122"/>
                <a:ea typeface="微软雅黑" charset="-122"/>
              </a:rPr>
              <a:t>实体完整性</a:t>
            </a:r>
          </a:p>
          <a:p>
            <a:pPr marL="914400" lvl="1" indent="-457200" eaLnBrk="1" hangingPunct="1">
              <a:lnSpc>
                <a:spcPct val="150000"/>
              </a:lnSpc>
              <a:buFont typeface="Arial Black" charset="0"/>
              <a:buAutoNum type="arabicPeriod"/>
            </a:pPr>
            <a:r>
              <a:rPr lang="zh-CN" altLang="en-US" sz="2400">
                <a:latin typeface="微软雅黑" charset="-122"/>
                <a:ea typeface="微软雅黑" charset="-122"/>
              </a:rPr>
              <a:t>参照完整性</a:t>
            </a:r>
          </a:p>
          <a:p>
            <a:pPr marL="914400" lvl="1" indent="-457200" eaLnBrk="1" hangingPunct="1">
              <a:lnSpc>
                <a:spcPct val="150000"/>
              </a:lnSpc>
              <a:buFont typeface="Arial Black" charset="0"/>
              <a:buAutoNum type="arabicPeriod"/>
            </a:pPr>
            <a:r>
              <a:rPr lang="zh-CN" altLang="en-US" sz="2400">
                <a:latin typeface="微软雅黑" charset="-122"/>
                <a:ea typeface="微软雅黑" charset="-122"/>
              </a:rPr>
              <a:t>用户定义的完整性</a:t>
            </a:r>
          </a:p>
          <a:p>
            <a:pPr marL="1257300" lvl="2" indent="-342900" eaLnBrk="1" hangingPunct="1">
              <a:lnSpc>
                <a:spcPct val="150000"/>
              </a:lnSpc>
              <a:buSzPct val="87000"/>
              <a:buFontTx/>
              <a:buChar char="•"/>
            </a:pPr>
            <a:r>
              <a:rPr lang="en-US" altLang="zh-CN" sz="2400">
                <a:latin typeface="微软雅黑" charset="-122"/>
                <a:ea typeface="微软雅黑" charset="-122"/>
              </a:rPr>
              <a:t>NOT NULL</a:t>
            </a:r>
            <a:r>
              <a:rPr lang="zh-CN" altLang="en-US" sz="2400">
                <a:latin typeface="微软雅黑" charset="-122"/>
                <a:ea typeface="微软雅黑" charset="-122"/>
              </a:rPr>
              <a:t>约束</a:t>
            </a:r>
          </a:p>
          <a:p>
            <a:pPr marL="1257300" lvl="2" indent="-342900" eaLnBrk="1" hangingPunct="1">
              <a:lnSpc>
                <a:spcPct val="150000"/>
              </a:lnSpc>
              <a:buSzPct val="87000"/>
              <a:buFontTx/>
              <a:buChar char="•"/>
            </a:pPr>
            <a:r>
              <a:rPr lang="en-US" altLang="zh-CN" sz="2400">
                <a:latin typeface="微软雅黑" charset="-122"/>
                <a:ea typeface="微软雅黑" charset="-122"/>
              </a:rPr>
              <a:t>UNIQUE</a:t>
            </a:r>
            <a:r>
              <a:rPr lang="zh-CN" altLang="en-US" sz="2400">
                <a:latin typeface="微软雅黑" charset="-122"/>
                <a:ea typeface="微软雅黑" charset="-122"/>
              </a:rPr>
              <a:t>约束</a:t>
            </a:r>
          </a:p>
          <a:p>
            <a:pPr marL="1257300" lvl="2" indent="-342900" eaLnBrk="1" hangingPunct="1">
              <a:lnSpc>
                <a:spcPct val="150000"/>
              </a:lnSpc>
              <a:buSzPct val="87000"/>
              <a:buFontTx/>
              <a:buChar char="•"/>
            </a:pPr>
            <a:r>
              <a:rPr lang="zh-CN" altLang="en-US" sz="2400">
                <a:latin typeface="微软雅黑" charset="-122"/>
                <a:ea typeface="微软雅黑" charset="-122"/>
              </a:rPr>
              <a:t>值域约束</a:t>
            </a:r>
          </a:p>
          <a:p>
            <a:pPr eaLnBrk="1" hangingPunct="1"/>
            <a:endParaRPr lang="zh-CN" altLang="en-US">
              <a:latin typeface="微软雅黑" charset="-122"/>
              <a:ea typeface="微软雅黑" charset="-122"/>
            </a:endParaRPr>
          </a:p>
        </p:txBody>
      </p:sp>
      <p:sp>
        <p:nvSpPr>
          <p:cNvPr id="4"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a:latin typeface="微软雅黑" charset="-122"/>
                <a:ea typeface="微软雅黑" charset="-122"/>
              </a:rPr>
              <a:t>插入子查询结果</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a:xfrm>
            <a:off x="468313" y="2678113"/>
            <a:ext cx="7848600" cy="3846512"/>
          </a:xfrm>
        </p:spPr>
        <p:txBody>
          <a:bodyPr>
            <a:normAutofit/>
          </a:bodyPr>
          <a:lstStyle/>
          <a:p>
            <a:pPr eaLnBrk="1" hangingPunct="1">
              <a:lnSpc>
                <a:spcPct val="80000"/>
              </a:lnSpc>
            </a:pPr>
            <a:r>
              <a:rPr lang="zh-CN" altLang="en-US" sz="2200">
                <a:latin typeface="微软雅黑" charset="-122"/>
                <a:ea typeface="微软雅黑" charset="-122"/>
              </a:rPr>
              <a:t>对每一门课程，求该门课程的平均成绩，并把结果存入数据库</a:t>
            </a:r>
            <a:endParaRPr lang="en-US" altLang="zh-CN" sz="2200">
              <a:latin typeface="微软雅黑" charset="-122"/>
              <a:ea typeface="微软雅黑" charset="-122"/>
            </a:endParaRPr>
          </a:p>
          <a:p>
            <a:pPr eaLnBrk="1" hangingPunct="1">
              <a:lnSpc>
                <a:spcPct val="80000"/>
              </a:lnSpc>
            </a:pPr>
            <a:endParaRPr lang="en-US" altLang="zh-CN" sz="2200">
              <a:latin typeface="微软雅黑" charset="-122"/>
              <a:ea typeface="微软雅黑" charset="-122"/>
            </a:endParaRPr>
          </a:p>
          <a:p>
            <a:pPr eaLnBrk="1" hangingPunct="1">
              <a:lnSpc>
                <a:spcPct val="80000"/>
              </a:lnSpc>
            </a:pPr>
            <a:r>
              <a:rPr lang="en-US" altLang="zh-CN" sz="2200">
                <a:solidFill>
                  <a:srgbClr val="0070C0"/>
                </a:solidFill>
                <a:latin typeface="微软雅黑" charset="-122"/>
                <a:ea typeface="微软雅黑" charset="-122"/>
              </a:rPr>
              <a:t>CREATE</a:t>
            </a:r>
            <a:r>
              <a:rPr lang="en-US" altLang="zh-CN" sz="2200">
                <a:latin typeface="微软雅黑" charset="-122"/>
                <a:ea typeface="微软雅黑" charset="-122"/>
              </a:rPr>
              <a:t> </a:t>
            </a:r>
            <a:r>
              <a:rPr lang="en-US" altLang="zh-CN" sz="2200">
                <a:solidFill>
                  <a:srgbClr val="0070C0"/>
                </a:solidFill>
                <a:latin typeface="微软雅黑" charset="-122"/>
                <a:ea typeface="微软雅黑" charset="-122"/>
              </a:rPr>
              <a:t>TABLE</a:t>
            </a:r>
            <a:r>
              <a:rPr lang="en-US" altLang="zh-CN" sz="2200">
                <a:latin typeface="微软雅黑" charset="-122"/>
                <a:ea typeface="微软雅黑" charset="-122"/>
              </a:rPr>
              <a:t> Course_avggrade(</a:t>
            </a:r>
          </a:p>
          <a:p>
            <a:pPr eaLnBrk="1" hangingPunct="1">
              <a:lnSpc>
                <a:spcPct val="80000"/>
              </a:lnSpc>
            </a:pPr>
            <a:r>
              <a:rPr lang="en-US" altLang="zh-CN" sz="2200">
                <a:latin typeface="微软雅黑" charset="-122"/>
                <a:ea typeface="微软雅黑" charset="-122"/>
              </a:rPr>
              <a:t>                         cno  char(10),</a:t>
            </a:r>
          </a:p>
          <a:p>
            <a:pPr eaLnBrk="1" hangingPunct="1">
              <a:lnSpc>
                <a:spcPct val="80000"/>
              </a:lnSpc>
            </a:pPr>
            <a:r>
              <a:rPr lang="en-US" altLang="zh-CN" sz="2200">
                <a:latin typeface="微软雅黑" charset="-122"/>
                <a:ea typeface="微软雅黑" charset="-122"/>
              </a:rPr>
              <a:t>                         avg_grade double);</a:t>
            </a:r>
          </a:p>
          <a:p>
            <a:pPr eaLnBrk="1" hangingPunct="1">
              <a:lnSpc>
                <a:spcPct val="80000"/>
              </a:lnSpc>
            </a:pPr>
            <a:endParaRPr lang="en-US" altLang="zh-CN" sz="2200">
              <a:latin typeface="微软雅黑" charset="-122"/>
              <a:ea typeface="微软雅黑" charset="-122"/>
            </a:endParaRPr>
          </a:p>
          <a:p>
            <a:pPr eaLnBrk="1" hangingPunct="1">
              <a:lnSpc>
                <a:spcPct val="80000"/>
              </a:lnSpc>
            </a:pPr>
            <a:r>
              <a:rPr lang="en-US" altLang="zh-CN" sz="2200">
                <a:solidFill>
                  <a:srgbClr val="0070C0"/>
                </a:solidFill>
                <a:latin typeface="微软雅黑" charset="-122"/>
                <a:ea typeface="微软雅黑" charset="-122"/>
              </a:rPr>
              <a:t>INSERT</a:t>
            </a:r>
            <a:r>
              <a:rPr lang="en-US" altLang="zh-CN" sz="2200">
                <a:latin typeface="微软雅黑" charset="-122"/>
                <a:ea typeface="微软雅黑" charset="-122"/>
              </a:rPr>
              <a:t> </a:t>
            </a:r>
            <a:r>
              <a:rPr lang="en-US" altLang="zh-CN" sz="2200">
                <a:solidFill>
                  <a:srgbClr val="0070C0"/>
                </a:solidFill>
                <a:latin typeface="微软雅黑" charset="-122"/>
                <a:ea typeface="微软雅黑" charset="-122"/>
              </a:rPr>
              <a:t>INTO  </a:t>
            </a:r>
            <a:r>
              <a:rPr lang="en-US" altLang="zh-CN" sz="2200">
                <a:latin typeface="微软雅黑" charset="-122"/>
                <a:ea typeface="微软雅黑" charset="-122"/>
              </a:rPr>
              <a:t>Course_avggrade(cno,avg_grade)</a:t>
            </a:r>
          </a:p>
          <a:p>
            <a:pPr eaLnBrk="1" hangingPunct="1">
              <a:lnSpc>
                <a:spcPct val="80000"/>
              </a:lnSpc>
            </a:pPr>
            <a:r>
              <a:rPr lang="en-US" altLang="zh-CN" sz="2200">
                <a:solidFill>
                  <a:srgbClr val="0070C0"/>
                </a:solidFill>
                <a:latin typeface="微软雅黑" charset="-122"/>
                <a:ea typeface="微软雅黑" charset="-122"/>
              </a:rPr>
              <a:t>              SELECT </a:t>
            </a:r>
            <a:r>
              <a:rPr lang="en-US" altLang="zh-CN" sz="2200">
                <a:latin typeface="微软雅黑" charset="-122"/>
                <a:ea typeface="微软雅黑" charset="-122"/>
              </a:rPr>
              <a:t> Cno, AVG(Grade)</a:t>
            </a:r>
          </a:p>
          <a:p>
            <a:pPr eaLnBrk="1" hangingPunct="1">
              <a:lnSpc>
                <a:spcPct val="80000"/>
              </a:lnSpc>
            </a:pPr>
            <a:r>
              <a:rPr lang="en-US" altLang="zh-CN" sz="2200">
                <a:latin typeface="微软雅黑" charset="-122"/>
                <a:ea typeface="微软雅黑" charset="-122"/>
              </a:rPr>
              <a:t>               </a:t>
            </a:r>
            <a:r>
              <a:rPr lang="en-US" altLang="zh-CN" sz="2200">
                <a:solidFill>
                  <a:srgbClr val="0070C0"/>
                </a:solidFill>
                <a:latin typeface="微软雅黑" charset="-122"/>
                <a:ea typeface="微软雅黑" charset="-122"/>
              </a:rPr>
              <a:t>FROM </a:t>
            </a:r>
            <a:r>
              <a:rPr lang="en-US" altLang="zh-CN" sz="2200">
                <a:latin typeface="微软雅黑" charset="-122"/>
                <a:ea typeface="微软雅黑" charset="-122"/>
              </a:rPr>
              <a:t> SC</a:t>
            </a:r>
          </a:p>
          <a:p>
            <a:pPr eaLnBrk="1" hangingPunct="1">
              <a:lnSpc>
                <a:spcPct val="80000"/>
              </a:lnSpc>
            </a:pPr>
            <a:r>
              <a:rPr lang="en-US" altLang="zh-CN" sz="2200">
                <a:latin typeface="微软雅黑" charset="-122"/>
                <a:ea typeface="微软雅黑" charset="-122"/>
              </a:rPr>
              <a:t>               </a:t>
            </a:r>
            <a:r>
              <a:rPr lang="en-US" altLang="zh-CN" sz="2200">
                <a:solidFill>
                  <a:srgbClr val="0070C0"/>
                </a:solidFill>
                <a:latin typeface="微软雅黑" charset="-122"/>
                <a:ea typeface="微软雅黑" charset="-122"/>
              </a:rPr>
              <a:t>GROUP</a:t>
            </a:r>
            <a:r>
              <a:rPr lang="en-US" altLang="zh-CN" sz="2200">
                <a:latin typeface="微软雅黑" charset="-122"/>
                <a:ea typeface="微软雅黑" charset="-122"/>
              </a:rPr>
              <a:t> </a:t>
            </a:r>
            <a:r>
              <a:rPr lang="en-US" altLang="zh-CN" sz="2200">
                <a:solidFill>
                  <a:srgbClr val="0070C0"/>
                </a:solidFill>
                <a:latin typeface="微软雅黑" charset="-122"/>
                <a:ea typeface="微软雅黑" charset="-122"/>
              </a:rPr>
              <a:t>BY</a:t>
            </a:r>
            <a:r>
              <a:rPr lang="en-US" altLang="zh-CN" sz="2200">
                <a:latin typeface="微软雅黑" charset="-122"/>
                <a:ea typeface="微软雅黑" charset="-122"/>
              </a:rPr>
              <a:t> cno;</a:t>
            </a:r>
          </a:p>
          <a:p>
            <a:pPr eaLnBrk="1" hangingPunct="1">
              <a:lnSpc>
                <a:spcPct val="80000"/>
              </a:lnSpc>
            </a:pPr>
            <a:r>
              <a:rPr lang="en-US" altLang="zh-CN" sz="2200">
                <a:latin typeface="微软雅黑" charset="-122"/>
                <a:ea typeface="微软雅黑" charset="-122"/>
              </a:rPr>
              <a:t>                             </a:t>
            </a:r>
          </a:p>
        </p:txBody>
      </p:sp>
      <p:sp>
        <p:nvSpPr>
          <p:cNvPr id="5" name="Title 2"/>
          <p:cNvSpPr txBox="1">
            <a:spLocks/>
          </p:cNvSpPr>
          <p:nvPr/>
        </p:nvSpPr>
        <p:spPr>
          <a:xfrm>
            <a:off x="323850" y="260350"/>
            <a:ext cx="7416800" cy="484188"/>
          </a:xfrm>
          <a:prstGeom prst="rect">
            <a:avLst/>
          </a:prstGeom>
        </p:spPr>
        <p:txBody>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a:defRPr/>
            </a:pPr>
            <a:r>
              <a:rPr lang="zh-CN" altLang="en-US" sz="2800" kern="0" dirty="0">
                <a:solidFill>
                  <a:schemeClr val="tx1"/>
                </a:solidFill>
                <a:latin typeface="微软雅黑" pitchFamily="34" charset="-122"/>
              </a:rPr>
              <a:t>练习</a:t>
            </a:r>
          </a:p>
        </p:txBody>
      </p:sp>
      <p:sp>
        <p:nvSpPr>
          <p:cNvPr id="6" name="矩形 5"/>
          <p:cNvSpPr>
            <a:spLocks noChangeArrowheads="1"/>
          </p:cNvSpPr>
          <p:nvPr/>
        </p:nvSpPr>
        <p:spPr bwMode="auto">
          <a:xfrm>
            <a:off x="468313" y="925513"/>
            <a:ext cx="7172325" cy="1423987"/>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a:xfrm>
            <a:off x="403225" y="1047750"/>
            <a:ext cx="7331075" cy="2093913"/>
          </a:xfrm>
          <a:solidFill>
            <a:schemeClr val="accent1"/>
          </a:solidFill>
          <a:ln w="38100" cap="flat">
            <a:solidFill>
              <a:schemeClr val="bg1"/>
            </a:solidFill>
            <a:miter lim="800000"/>
            <a:headEnd/>
            <a:tailEnd/>
          </a:ln>
          <a:effectLst>
            <a:outerShdw blurRad="65500" dist="38100" dir="5400000" rotWithShape="0">
              <a:srgbClr val="000000">
                <a:alpha val="39999"/>
              </a:srgbClr>
            </a:outerShdw>
          </a:effectLst>
        </p:spPr>
        <p:txBody>
          <a:bodyPr/>
          <a:lstStyle/>
          <a:p>
            <a:pPr eaLnBrk="1" hangingPunct="1">
              <a:lnSpc>
                <a:spcPct val="110000"/>
              </a:lnSpc>
              <a:spcBef>
                <a:spcPts val="600"/>
              </a:spcBef>
            </a:pPr>
            <a:r>
              <a:rPr lang="zh-CN" altLang="en-US" sz="2400">
                <a:solidFill>
                  <a:srgbClr val="FFFFFF"/>
                </a:solidFill>
                <a:latin typeface="微软雅黑" charset="-122"/>
                <a:ea typeface="微软雅黑" charset="-122"/>
              </a:rPr>
              <a:t>语句格式</a:t>
            </a:r>
          </a:p>
          <a:p>
            <a:pPr eaLnBrk="1" hangingPunct="1">
              <a:lnSpc>
                <a:spcPct val="110000"/>
              </a:lnSpc>
              <a:spcBef>
                <a:spcPts val="600"/>
              </a:spcBef>
            </a:pPr>
            <a:r>
              <a:rPr lang="zh-CN" altLang="en-US" sz="2400">
                <a:solidFill>
                  <a:srgbClr val="FFFFFF"/>
                </a:solidFill>
                <a:latin typeface="微软雅黑" charset="-122"/>
                <a:ea typeface="微软雅黑" charset="-122"/>
              </a:rPr>
              <a:t>   </a:t>
            </a:r>
            <a:r>
              <a:rPr lang="en-US" altLang="zh-CN" sz="2400">
                <a:solidFill>
                  <a:srgbClr val="FFFF00"/>
                </a:solidFill>
                <a:latin typeface="微软雅黑" charset="-122"/>
                <a:ea typeface="微软雅黑" charset="-122"/>
              </a:rPr>
              <a:t>UPDATE</a:t>
            </a:r>
            <a:r>
              <a:rPr lang="en-US" altLang="zh-CN" sz="2400">
                <a:solidFill>
                  <a:srgbClr val="FFFFFF"/>
                </a:solidFill>
                <a:latin typeface="微软雅黑" charset="-122"/>
                <a:ea typeface="微软雅黑" charset="-122"/>
              </a:rPr>
              <a:t>  &lt;</a:t>
            </a:r>
            <a:r>
              <a:rPr lang="zh-CN" altLang="en-US" sz="2400">
                <a:solidFill>
                  <a:srgbClr val="FFFFFF"/>
                </a:solidFill>
                <a:latin typeface="微软雅黑" charset="-122"/>
                <a:ea typeface="微软雅黑" charset="-122"/>
              </a:rPr>
              <a:t>表名</a:t>
            </a:r>
            <a:r>
              <a:rPr lang="en-US" altLang="zh-CN" sz="2400">
                <a:solidFill>
                  <a:srgbClr val="FFFFFF"/>
                </a:solidFill>
                <a:latin typeface="微软雅黑" charset="-122"/>
                <a:ea typeface="微软雅黑" charset="-122"/>
              </a:rPr>
              <a:t>&gt;</a:t>
            </a:r>
          </a:p>
          <a:p>
            <a:pPr eaLnBrk="1" hangingPunct="1">
              <a:lnSpc>
                <a:spcPct val="110000"/>
              </a:lnSpc>
              <a:spcBef>
                <a:spcPts val="600"/>
              </a:spcBef>
            </a:pPr>
            <a:r>
              <a:rPr lang="en-US" altLang="zh-CN" sz="2400">
                <a:solidFill>
                  <a:srgbClr val="FFFFFF"/>
                </a:solidFill>
                <a:latin typeface="微软雅黑" charset="-122"/>
                <a:ea typeface="微软雅黑" charset="-122"/>
              </a:rPr>
              <a:t>    </a:t>
            </a:r>
            <a:r>
              <a:rPr lang="en-US" altLang="zh-CN" sz="2400">
                <a:solidFill>
                  <a:srgbClr val="FFFF00"/>
                </a:solidFill>
                <a:latin typeface="微软雅黑" charset="-122"/>
                <a:ea typeface="微软雅黑" charset="-122"/>
              </a:rPr>
              <a:t>SET</a:t>
            </a:r>
            <a:r>
              <a:rPr lang="en-US" altLang="zh-CN" sz="2400">
                <a:solidFill>
                  <a:srgbClr val="FFFFFF"/>
                </a:solidFill>
                <a:latin typeface="微软雅黑" charset="-122"/>
                <a:ea typeface="微软雅黑" charset="-122"/>
              </a:rPr>
              <a:t>  &lt;</a:t>
            </a:r>
            <a:r>
              <a:rPr lang="zh-CN" altLang="en-US" sz="2400">
                <a:solidFill>
                  <a:srgbClr val="FFFFFF"/>
                </a:solidFill>
                <a:latin typeface="微软雅黑" charset="-122"/>
                <a:ea typeface="微软雅黑" charset="-122"/>
              </a:rPr>
              <a:t>列名</a:t>
            </a:r>
            <a:r>
              <a:rPr lang="en-US" altLang="zh-CN" sz="2400">
                <a:solidFill>
                  <a:srgbClr val="FFFFFF"/>
                </a:solidFill>
                <a:latin typeface="微软雅黑" charset="-122"/>
                <a:ea typeface="微软雅黑" charset="-122"/>
              </a:rPr>
              <a:t>&gt;=&lt;</a:t>
            </a:r>
            <a:r>
              <a:rPr lang="zh-CN" altLang="en-US" sz="2400">
                <a:solidFill>
                  <a:srgbClr val="FFFFFF"/>
                </a:solidFill>
                <a:latin typeface="微软雅黑" charset="-122"/>
                <a:ea typeface="微软雅黑" charset="-122"/>
              </a:rPr>
              <a:t>表达式</a:t>
            </a:r>
            <a:r>
              <a:rPr lang="en-US" altLang="zh-CN" sz="2400">
                <a:solidFill>
                  <a:srgbClr val="FFFFFF"/>
                </a:solidFill>
                <a:latin typeface="微软雅黑" charset="-122"/>
                <a:ea typeface="微软雅黑" charset="-122"/>
              </a:rPr>
              <a:t>&gt;[,&lt;</a:t>
            </a:r>
            <a:r>
              <a:rPr lang="zh-CN" altLang="en-US" sz="2400">
                <a:solidFill>
                  <a:srgbClr val="FFFFFF"/>
                </a:solidFill>
                <a:latin typeface="微软雅黑" charset="-122"/>
                <a:ea typeface="微软雅黑" charset="-122"/>
              </a:rPr>
              <a:t>列名</a:t>
            </a:r>
            <a:r>
              <a:rPr lang="en-US" altLang="zh-CN" sz="2400">
                <a:solidFill>
                  <a:srgbClr val="FFFFFF"/>
                </a:solidFill>
                <a:latin typeface="微软雅黑" charset="-122"/>
                <a:ea typeface="微软雅黑" charset="-122"/>
              </a:rPr>
              <a:t>&gt;=&lt;</a:t>
            </a:r>
            <a:r>
              <a:rPr lang="zh-CN" altLang="en-US" sz="2400">
                <a:solidFill>
                  <a:srgbClr val="FFFFFF"/>
                </a:solidFill>
                <a:latin typeface="微软雅黑" charset="-122"/>
                <a:ea typeface="微软雅黑" charset="-122"/>
              </a:rPr>
              <a:t>表达式</a:t>
            </a:r>
            <a:r>
              <a:rPr lang="en-US" altLang="zh-CN" sz="2400">
                <a:solidFill>
                  <a:srgbClr val="FFFFFF"/>
                </a:solidFill>
                <a:latin typeface="微软雅黑" charset="-122"/>
                <a:ea typeface="微软雅黑" charset="-122"/>
              </a:rPr>
              <a:t>&gt;]…</a:t>
            </a:r>
          </a:p>
          <a:p>
            <a:pPr eaLnBrk="1" hangingPunct="1">
              <a:lnSpc>
                <a:spcPct val="110000"/>
              </a:lnSpc>
              <a:spcBef>
                <a:spcPts val="600"/>
              </a:spcBef>
            </a:pPr>
            <a:r>
              <a:rPr lang="en-US" altLang="zh-CN" sz="2400">
                <a:solidFill>
                  <a:srgbClr val="FFFFFF"/>
                </a:solidFill>
                <a:latin typeface="微软雅黑" charset="-122"/>
                <a:ea typeface="微软雅黑" charset="-122"/>
              </a:rPr>
              <a:t>    [</a:t>
            </a:r>
            <a:r>
              <a:rPr lang="en-US" altLang="zh-CN" sz="2400">
                <a:solidFill>
                  <a:srgbClr val="FFFF00"/>
                </a:solidFill>
                <a:latin typeface="微软雅黑" charset="-122"/>
                <a:ea typeface="微软雅黑" charset="-122"/>
              </a:rPr>
              <a:t>WHERE</a:t>
            </a:r>
            <a:r>
              <a:rPr lang="en-US" altLang="zh-CN" sz="2400">
                <a:solidFill>
                  <a:srgbClr val="FFFFFF"/>
                </a:solidFill>
                <a:latin typeface="微软雅黑" charset="-122"/>
                <a:ea typeface="微软雅黑" charset="-122"/>
              </a:rPr>
              <a:t> &lt;</a:t>
            </a:r>
            <a:r>
              <a:rPr lang="zh-CN" altLang="en-US" sz="2400">
                <a:solidFill>
                  <a:srgbClr val="FFFFFF"/>
                </a:solidFill>
                <a:latin typeface="微软雅黑" charset="-122"/>
                <a:ea typeface="微软雅黑" charset="-122"/>
              </a:rPr>
              <a:t>条件</a:t>
            </a:r>
            <a:r>
              <a:rPr lang="en-US" altLang="zh-CN" sz="2400">
                <a:solidFill>
                  <a:srgbClr val="FFFFFF"/>
                </a:solidFill>
                <a:latin typeface="微软雅黑" charset="-122"/>
                <a:ea typeface="微软雅黑" charset="-122"/>
              </a:rPr>
              <a:t>&gt;]</a:t>
            </a:r>
            <a:r>
              <a:rPr lang="zh-CN" altLang="en-US" sz="2400">
                <a:solidFill>
                  <a:srgbClr val="FFFFFF"/>
                </a:solidFill>
                <a:latin typeface="微软雅黑" charset="-122"/>
                <a:ea typeface="微软雅黑" charset="-122"/>
              </a:rPr>
              <a:t>;</a:t>
            </a:r>
          </a:p>
        </p:txBody>
      </p:sp>
      <p:sp>
        <p:nvSpPr>
          <p:cNvPr id="49155" name="矩形 3"/>
          <p:cNvSpPr>
            <a:spLocks noChangeArrowheads="1"/>
          </p:cNvSpPr>
          <p:nvPr/>
        </p:nvSpPr>
        <p:spPr bwMode="auto">
          <a:xfrm>
            <a:off x="395288" y="3429000"/>
            <a:ext cx="7594600" cy="2243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400">
                <a:latin typeface="微软雅黑" charset="-122"/>
                <a:ea typeface="微软雅黑" charset="-122"/>
              </a:rPr>
              <a:t>功能</a:t>
            </a:r>
          </a:p>
          <a:p>
            <a:pPr lvl="1">
              <a:lnSpc>
                <a:spcPct val="150000"/>
              </a:lnSpc>
            </a:pPr>
            <a:r>
              <a:rPr lang="zh-CN" altLang="en-US" sz="2400">
                <a:latin typeface="微软雅黑" charset="-122"/>
                <a:ea typeface="微软雅黑" charset="-122"/>
              </a:rPr>
              <a:t>修改指定表中满足</a:t>
            </a:r>
            <a:r>
              <a:rPr lang="en-US" altLang="zh-CN" sz="2400">
                <a:latin typeface="微软雅黑" charset="-122"/>
                <a:ea typeface="微软雅黑" charset="-122"/>
              </a:rPr>
              <a:t>WHERE</a:t>
            </a:r>
            <a:r>
              <a:rPr lang="zh-CN" altLang="en-US" sz="2400">
                <a:latin typeface="微软雅黑" charset="-122"/>
                <a:ea typeface="微软雅黑" charset="-122"/>
              </a:rPr>
              <a:t>子句条件的元组</a:t>
            </a:r>
            <a:endParaRPr lang="en-US" altLang="zh-CN" sz="2400">
              <a:latin typeface="微软雅黑" charset="-122"/>
              <a:ea typeface="微软雅黑" charset="-122"/>
            </a:endParaRPr>
          </a:p>
          <a:p>
            <a:pPr lvl="1">
              <a:lnSpc>
                <a:spcPct val="150000"/>
              </a:lnSpc>
            </a:pPr>
            <a:r>
              <a:rPr lang="en-US" altLang="zh-CN" sz="2400">
                <a:latin typeface="微软雅黑" charset="-122"/>
                <a:ea typeface="微软雅黑" charset="-122"/>
              </a:rPr>
              <a:t>SET</a:t>
            </a:r>
            <a:r>
              <a:rPr lang="zh-CN" altLang="en-US" sz="2400">
                <a:latin typeface="微软雅黑" charset="-122"/>
                <a:ea typeface="微软雅黑" charset="-122"/>
              </a:rPr>
              <a:t>子句给出</a:t>
            </a:r>
            <a:r>
              <a:rPr lang="en-US" altLang="zh-CN" sz="2400">
                <a:latin typeface="微软雅黑" charset="-122"/>
                <a:ea typeface="微软雅黑" charset="-122"/>
              </a:rPr>
              <a:t>&lt;</a:t>
            </a:r>
            <a:r>
              <a:rPr lang="zh-CN" altLang="en-US" sz="2400">
                <a:latin typeface="微软雅黑" charset="-122"/>
                <a:ea typeface="微软雅黑" charset="-122"/>
              </a:rPr>
              <a:t>表达式</a:t>
            </a:r>
            <a:r>
              <a:rPr lang="en-US" altLang="zh-CN" sz="2400">
                <a:latin typeface="微软雅黑" charset="-122"/>
                <a:ea typeface="微软雅黑" charset="-122"/>
              </a:rPr>
              <a:t>&gt;</a:t>
            </a:r>
            <a:r>
              <a:rPr lang="zh-CN" altLang="en-US" sz="2400">
                <a:latin typeface="微软雅黑" charset="-122"/>
                <a:ea typeface="微软雅黑" charset="-122"/>
              </a:rPr>
              <a:t>的值用于取代相应的属性列</a:t>
            </a:r>
            <a:endParaRPr lang="en-US" altLang="zh-CN" sz="2400">
              <a:latin typeface="微软雅黑" charset="-122"/>
              <a:ea typeface="微软雅黑" charset="-122"/>
            </a:endParaRPr>
          </a:p>
          <a:p>
            <a:pPr lvl="1">
              <a:lnSpc>
                <a:spcPct val="150000"/>
              </a:lnSpc>
            </a:pPr>
            <a:r>
              <a:rPr lang="zh-CN" altLang="en-US" sz="2400">
                <a:latin typeface="微软雅黑" charset="-122"/>
                <a:ea typeface="微软雅黑" charset="-122"/>
              </a:rPr>
              <a:t>如果省略</a:t>
            </a:r>
            <a:r>
              <a:rPr lang="en-US" altLang="zh-CN" sz="2400">
                <a:latin typeface="微软雅黑" charset="-122"/>
                <a:ea typeface="微软雅黑" charset="-122"/>
              </a:rPr>
              <a:t>WHERE</a:t>
            </a:r>
            <a:r>
              <a:rPr lang="zh-CN" altLang="en-US" sz="2400">
                <a:latin typeface="微软雅黑" charset="-122"/>
                <a:ea typeface="微软雅黑" charset="-122"/>
              </a:rPr>
              <a:t>子句，表示要修改表中的所有元组</a:t>
            </a:r>
            <a:endParaRPr lang="en-US" altLang="zh-CN" sz="2400">
              <a:latin typeface="微软雅黑" charset="-122"/>
              <a:ea typeface="微软雅黑" charset="-122"/>
            </a:endParaRPr>
          </a:p>
        </p:txBody>
      </p:sp>
      <p:sp>
        <p:nvSpPr>
          <p:cNvPr id="5" name="Title 2"/>
          <p:cNvSpPr txBox="1">
            <a:spLocks/>
          </p:cNvSpPr>
          <p:nvPr/>
        </p:nvSpPr>
        <p:spPr>
          <a:xfrm>
            <a:off x="323850" y="260350"/>
            <a:ext cx="7416800" cy="484188"/>
          </a:xfrm>
          <a:prstGeom prst="rect">
            <a:avLst/>
          </a:prstGeom>
        </p:spPr>
        <p:txBody>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a:defRPr/>
            </a:pPr>
            <a:r>
              <a:rPr lang="en-US" altLang="zh-CN" sz="2800" kern="0" dirty="0">
                <a:solidFill>
                  <a:schemeClr val="tx1"/>
                </a:solidFill>
                <a:latin typeface="微软雅黑" pitchFamily="34" charset="-122"/>
              </a:rPr>
              <a:t>3.5.2 </a:t>
            </a:r>
            <a:r>
              <a:rPr lang="zh-CN" altLang="en-US" sz="2800" kern="0" dirty="0">
                <a:solidFill>
                  <a:schemeClr val="tx1"/>
                </a:solidFill>
                <a:latin typeface="微软雅黑" pitchFamily="34" charset="-122"/>
              </a:rPr>
              <a:t>修改数据</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1"/>
          <p:cNvSpPr>
            <a:spLocks noGrp="1"/>
          </p:cNvSpPr>
          <p:nvPr>
            <p:ph sz="quarter" idx="15"/>
          </p:nvPr>
        </p:nvSpPr>
        <p:spPr>
          <a:xfrm>
            <a:off x="304800" y="836613"/>
            <a:ext cx="8077200" cy="5411787"/>
          </a:xfrm>
        </p:spPr>
        <p:txBody>
          <a:bodyPr/>
          <a:lstStyle/>
          <a:p>
            <a:pPr eaLnBrk="1" hangingPunct="1">
              <a:lnSpc>
                <a:spcPct val="150000"/>
              </a:lnSpc>
            </a:pPr>
            <a:r>
              <a:rPr lang="zh-CN" altLang="en-US" sz="2400">
                <a:latin typeface="微软雅黑" charset="-122"/>
                <a:ea typeface="微软雅黑" charset="-122"/>
              </a:rPr>
              <a:t>三种修改方式</a:t>
            </a:r>
          </a:p>
          <a:p>
            <a:pPr marL="457200" lvl="1" indent="0" eaLnBrk="1" hangingPunct="1">
              <a:lnSpc>
                <a:spcPct val="150000"/>
              </a:lnSpc>
            </a:pPr>
            <a:r>
              <a:rPr lang="zh-CN" altLang="en-US" sz="2400">
                <a:latin typeface="微软雅黑" charset="-122"/>
                <a:ea typeface="微软雅黑" charset="-122"/>
              </a:rPr>
              <a:t>修改某一个元组的值</a:t>
            </a:r>
          </a:p>
          <a:p>
            <a:pPr marL="457200" lvl="1" indent="0" eaLnBrk="1" hangingPunct="1">
              <a:lnSpc>
                <a:spcPct val="150000"/>
              </a:lnSpc>
            </a:pPr>
            <a:r>
              <a:rPr lang="en-US" altLang="zh-CN" sz="2400">
                <a:latin typeface="微软雅黑" charset="-122"/>
                <a:ea typeface="微软雅黑" charset="-122"/>
              </a:rPr>
              <a:t> </a:t>
            </a:r>
            <a:r>
              <a:rPr lang="zh-CN" altLang="en-US" sz="2400">
                <a:latin typeface="微软雅黑" charset="-122"/>
                <a:ea typeface="微软雅黑" charset="-122"/>
              </a:rPr>
              <a:t>修改多个元组的值</a:t>
            </a:r>
          </a:p>
          <a:p>
            <a:pPr marL="457200" lvl="1" indent="0" eaLnBrk="1" hangingPunct="1">
              <a:lnSpc>
                <a:spcPct val="150000"/>
              </a:lnSpc>
            </a:pPr>
            <a:r>
              <a:rPr lang="en-US" altLang="zh-CN" sz="2400">
                <a:latin typeface="微软雅黑" charset="-122"/>
                <a:ea typeface="微软雅黑" charset="-122"/>
              </a:rPr>
              <a:t> </a:t>
            </a:r>
            <a:r>
              <a:rPr lang="zh-CN" altLang="en-US" sz="2400">
                <a:latin typeface="微软雅黑" charset="-122"/>
                <a:ea typeface="微软雅黑" charset="-122"/>
              </a:rPr>
              <a:t>带子查询的修改语句</a:t>
            </a:r>
          </a:p>
          <a:p>
            <a:pPr eaLnBrk="1" hangingPunct="1"/>
            <a:endParaRPr lang="zh-CN" altLang="en-US">
              <a:latin typeface="微软雅黑" charset="-122"/>
              <a:ea typeface="微软雅黑" charset="-122"/>
            </a:endParaRPr>
          </a:p>
        </p:txBody>
      </p:sp>
      <p:sp>
        <p:nvSpPr>
          <p:cNvPr id="4" name="Title 2"/>
          <p:cNvSpPr txBox="1">
            <a:spLocks/>
          </p:cNvSpPr>
          <p:nvPr/>
        </p:nvSpPr>
        <p:spPr>
          <a:xfrm>
            <a:off x="323850" y="260350"/>
            <a:ext cx="7416800" cy="484188"/>
          </a:xfrm>
          <a:prstGeom prst="rect">
            <a:avLst/>
          </a:prstGeom>
        </p:spPr>
        <p:txBody>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a:defRPr/>
            </a:pPr>
            <a:r>
              <a:rPr lang="zh-CN" altLang="en-US" sz="2800" kern="0" dirty="0">
                <a:solidFill>
                  <a:schemeClr val="tx1"/>
                </a:solidFill>
                <a:latin typeface="微软雅黑" pitchFamily="34" charset="-122"/>
              </a:rPr>
              <a:t>修改数据</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1"/>
          <p:cNvSpPr>
            <a:spLocks noGrp="1"/>
          </p:cNvSpPr>
          <p:nvPr>
            <p:ph sz="quarter" idx="15"/>
          </p:nvPr>
        </p:nvSpPr>
        <p:spPr>
          <a:xfrm>
            <a:off x="304800" y="935038"/>
            <a:ext cx="8077200" cy="622300"/>
          </a:xfrm>
        </p:spPr>
        <p:txBody>
          <a:bodyPr/>
          <a:lstStyle/>
          <a:p>
            <a:pPr eaLnBrk="1" hangingPunct="1"/>
            <a:r>
              <a:rPr lang="en-US" altLang="zh-CN" sz="2400">
                <a:latin typeface="微软雅黑" charset="-122"/>
                <a:ea typeface="微软雅黑" charset="-122"/>
              </a:rPr>
              <a:t>[</a:t>
            </a:r>
            <a:r>
              <a:rPr lang="zh-CN" altLang="en-US" sz="2400">
                <a:latin typeface="微软雅黑" charset="-122"/>
                <a:ea typeface="黑体" charset="-122"/>
              </a:rPr>
              <a:t>例</a:t>
            </a:r>
            <a:r>
              <a:rPr lang="en-US" altLang="zh-CN" sz="2400">
                <a:latin typeface="微软雅黑" charset="-122"/>
                <a:ea typeface="微软雅黑" charset="-122"/>
              </a:rPr>
              <a:t>3.73]  </a:t>
            </a:r>
            <a:r>
              <a:rPr lang="zh-CN" altLang="en-US" sz="2400">
                <a:latin typeface="微软雅黑" charset="-122"/>
                <a:ea typeface="微软雅黑" charset="-122"/>
              </a:rPr>
              <a:t>将学生</a:t>
            </a:r>
            <a:r>
              <a:rPr lang="en-US" altLang="zh-CN" sz="2400">
                <a:latin typeface="微软雅黑" charset="-122"/>
                <a:ea typeface="微软雅黑" charset="-122"/>
              </a:rPr>
              <a:t>201215121</a:t>
            </a:r>
            <a:r>
              <a:rPr lang="zh-CN" altLang="en-US" sz="2400">
                <a:latin typeface="微软雅黑" charset="-122"/>
                <a:ea typeface="微软雅黑" charset="-122"/>
              </a:rPr>
              <a:t>的年龄改为</a:t>
            </a:r>
            <a:r>
              <a:rPr lang="en-US" altLang="zh-CN" sz="2400">
                <a:latin typeface="微软雅黑" charset="-122"/>
                <a:ea typeface="微软雅黑" charset="-122"/>
              </a:rPr>
              <a:t>22</a:t>
            </a:r>
            <a:r>
              <a:rPr lang="zh-CN" altLang="en-US" sz="2400">
                <a:latin typeface="微软雅黑" charset="-122"/>
                <a:ea typeface="微软雅黑" charset="-122"/>
              </a:rPr>
              <a:t>岁</a:t>
            </a:r>
          </a:p>
          <a:p>
            <a:pPr eaLnBrk="1" hangingPunct="1"/>
            <a:endParaRPr lang="zh-CN" altLang="en-US">
              <a:latin typeface="微软雅黑" charset="-122"/>
              <a:ea typeface="微软雅黑" charset="-122"/>
            </a:endParaRPr>
          </a:p>
        </p:txBody>
      </p:sp>
      <p:sp>
        <p:nvSpPr>
          <p:cNvPr id="4" name="矩形 3"/>
          <p:cNvSpPr>
            <a:spLocks noChangeArrowheads="1"/>
          </p:cNvSpPr>
          <p:nvPr/>
        </p:nvSpPr>
        <p:spPr bwMode="auto">
          <a:xfrm>
            <a:off x="989013" y="3357563"/>
            <a:ext cx="6086475" cy="1754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gn="just">
              <a:lnSpc>
                <a:spcPct val="150000"/>
              </a:lnSpc>
            </a:pPr>
            <a:r>
              <a:rPr lang="en-US" altLang="zh-CN" sz="2400">
                <a:solidFill>
                  <a:srgbClr val="0070C0"/>
                </a:solidFill>
                <a:latin typeface="微软雅黑" charset="-122"/>
                <a:ea typeface="微软雅黑" charset="-122"/>
              </a:rPr>
              <a:t>UPDATE</a:t>
            </a:r>
            <a:r>
              <a:rPr lang="en-US" altLang="zh-CN" sz="2400">
                <a:latin typeface="微软雅黑" charset="-122"/>
                <a:ea typeface="微软雅黑" charset="-122"/>
              </a:rPr>
              <a:t>  Student</a:t>
            </a:r>
          </a:p>
          <a:p>
            <a:pPr algn="just">
              <a:lnSpc>
                <a:spcPct val="150000"/>
              </a:lnSpc>
            </a:pPr>
            <a:r>
              <a:rPr lang="en-US" altLang="zh-CN" sz="2400">
                <a:latin typeface="微软雅黑" charset="-122"/>
                <a:ea typeface="微软雅黑" charset="-122"/>
              </a:rPr>
              <a:t>         </a:t>
            </a:r>
            <a:r>
              <a:rPr lang="en-US" altLang="zh-CN" sz="2400">
                <a:solidFill>
                  <a:srgbClr val="0070C0"/>
                </a:solidFill>
                <a:latin typeface="微软雅黑" charset="-122"/>
                <a:ea typeface="微软雅黑" charset="-122"/>
              </a:rPr>
              <a:t>SET</a:t>
            </a:r>
            <a:r>
              <a:rPr lang="en-US" altLang="zh-CN" sz="2400">
                <a:latin typeface="微软雅黑" charset="-122"/>
                <a:ea typeface="微软雅黑" charset="-122"/>
              </a:rPr>
              <a:t> Sage=22</a:t>
            </a:r>
          </a:p>
          <a:p>
            <a:pPr algn="just">
              <a:lnSpc>
                <a:spcPct val="150000"/>
              </a:lnSpc>
            </a:pPr>
            <a:r>
              <a:rPr lang="en-US" altLang="zh-CN" sz="2400">
                <a:solidFill>
                  <a:srgbClr val="0070C0"/>
                </a:solidFill>
                <a:latin typeface="微软雅黑" charset="-122"/>
                <a:ea typeface="微软雅黑" charset="-122"/>
              </a:rPr>
              <a:t>  WHERE</a:t>
            </a:r>
            <a:r>
              <a:rPr lang="en-US" altLang="zh-CN" sz="2400">
                <a:latin typeface="微软雅黑" charset="-122"/>
                <a:ea typeface="微软雅黑" charset="-122"/>
              </a:rPr>
              <a:t>  Sno=' 201215121 '</a:t>
            </a:r>
            <a:r>
              <a:rPr lang="zh-CN" altLang="en-US" sz="2400">
                <a:latin typeface="微软雅黑" charset="-122"/>
                <a:ea typeface="微软雅黑" charset="-122"/>
              </a:rPr>
              <a:t>; </a:t>
            </a:r>
          </a:p>
        </p:txBody>
      </p:sp>
      <p:sp>
        <p:nvSpPr>
          <p:cNvPr id="6"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en-US" altLang="zh-CN" sz="2800">
                <a:latin typeface="微软雅黑" charset="-122"/>
                <a:ea typeface="微软雅黑" charset="-122"/>
              </a:rPr>
              <a:t>1. </a:t>
            </a:r>
            <a:r>
              <a:rPr lang="zh-CN" altLang="en-US" sz="2800">
                <a:latin typeface="微软雅黑" charset="-122"/>
                <a:ea typeface="微软雅黑" charset="-122"/>
              </a:rPr>
              <a:t>修改某一个元组的值</a:t>
            </a:r>
          </a:p>
        </p:txBody>
      </p:sp>
      <p:sp>
        <p:nvSpPr>
          <p:cNvPr id="7" name="矩形 6"/>
          <p:cNvSpPr>
            <a:spLocks noChangeArrowheads="1"/>
          </p:cNvSpPr>
          <p:nvPr/>
        </p:nvSpPr>
        <p:spPr bwMode="auto">
          <a:xfrm>
            <a:off x="495300" y="1501775"/>
            <a:ext cx="7172325" cy="1422400"/>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1"/>
          <p:cNvSpPr>
            <a:spLocks noGrp="1"/>
          </p:cNvSpPr>
          <p:nvPr>
            <p:ph sz="quarter" idx="15"/>
          </p:nvPr>
        </p:nvSpPr>
        <p:spPr>
          <a:xfrm>
            <a:off x="323850" y="969963"/>
            <a:ext cx="8077200" cy="874712"/>
          </a:xfrm>
        </p:spPr>
        <p:txBody>
          <a:bodyPr/>
          <a:lstStyle/>
          <a:p>
            <a:pPr eaLnBrk="1" hangingPunct="1"/>
            <a:r>
              <a:rPr lang="en-US" altLang="zh-CN" sz="2400">
                <a:latin typeface="微软雅黑" charset="-122"/>
                <a:ea typeface="微软雅黑" charset="-122"/>
              </a:rPr>
              <a:t>[</a:t>
            </a:r>
            <a:r>
              <a:rPr lang="zh-CN" altLang="en-US" sz="2400">
                <a:latin typeface="微软雅黑" charset="-122"/>
                <a:ea typeface="黑体" charset="-122"/>
              </a:rPr>
              <a:t>例</a:t>
            </a:r>
            <a:r>
              <a:rPr lang="en-US" altLang="zh-CN" sz="2400">
                <a:latin typeface="微软雅黑" charset="-122"/>
                <a:ea typeface="微软雅黑" charset="-122"/>
              </a:rPr>
              <a:t>3.74]  </a:t>
            </a:r>
            <a:r>
              <a:rPr lang="zh-CN" altLang="en-US" sz="2400">
                <a:latin typeface="微软雅黑" charset="-122"/>
                <a:ea typeface="微软雅黑" charset="-122"/>
              </a:rPr>
              <a:t>将所有学生的年龄增加</a:t>
            </a:r>
            <a:r>
              <a:rPr lang="en-US" altLang="zh-CN" sz="2400">
                <a:latin typeface="微软雅黑" charset="-122"/>
                <a:ea typeface="微软雅黑" charset="-122"/>
              </a:rPr>
              <a:t>1</a:t>
            </a:r>
            <a:r>
              <a:rPr lang="zh-CN" altLang="en-US" sz="2400">
                <a:latin typeface="微软雅黑" charset="-122"/>
                <a:ea typeface="微软雅黑" charset="-122"/>
              </a:rPr>
              <a:t>岁。</a:t>
            </a:r>
          </a:p>
          <a:p>
            <a:pPr eaLnBrk="1" hangingPunct="1"/>
            <a:endParaRPr lang="zh-CN" altLang="en-US">
              <a:latin typeface="微软雅黑" charset="-122"/>
              <a:ea typeface="微软雅黑" charset="-122"/>
            </a:endParaRPr>
          </a:p>
        </p:txBody>
      </p:sp>
      <p:sp>
        <p:nvSpPr>
          <p:cNvPr id="5" name="矩形 4"/>
          <p:cNvSpPr>
            <a:spLocks noChangeArrowheads="1"/>
          </p:cNvSpPr>
          <p:nvPr/>
        </p:nvSpPr>
        <p:spPr bwMode="auto">
          <a:xfrm>
            <a:off x="1187450" y="3644900"/>
            <a:ext cx="6019800" cy="1347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gn="just">
              <a:lnSpc>
                <a:spcPct val="170000"/>
              </a:lnSpc>
            </a:pPr>
            <a:r>
              <a:rPr lang="en-US" altLang="zh-CN" sz="2400">
                <a:solidFill>
                  <a:srgbClr val="0070C0"/>
                </a:solidFill>
                <a:latin typeface="微软雅黑" charset="-122"/>
                <a:ea typeface="微软雅黑" charset="-122"/>
              </a:rPr>
              <a:t>UPDATE</a:t>
            </a:r>
            <a:r>
              <a:rPr lang="en-US" altLang="zh-CN" sz="2400">
                <a:latin typeface="微软雅黑" charset="-122"/>
                <a:ea typeface="微软雅黑" charset="-122"/>
              </a:rPr>
              <a:t> Student</a:t>
            </a:r>
          </a:p>
          <a:p>
            <a:pPr algn="just">
              <a:lnSpc>
                <a:spcPct val="170000"/>
              </a:lnSpc>
            </a:pPr>
            <a:r>
              <a:rPr lang="en-US" altLang="zh-CN" sz="2400">
                <a:solidFill>
                  <a:srgbClr val="0070C0"/>
                </a:solidFill>
                <a:latin typeface="微软雅黑" charset="-122"/>
                <a:ea typeface="微软雅黑" charset="-122"/>
              </a:rPr>
              <a:t>       SET</a:t>
            </a:r>
            <a:r>
              <a:rPr lang="en-US" altLang="zh-CN" sz="2400">
                <a:latin typeface="微软雅黑" charset="-122"/>
                <a:ea typeface="微软雅黑" charset="-122"/>
              </a:rPr>
              <a:t> Sage= Sage+1</a:t>
            </a:r>
            <a:r>
              <a:rPr lang="zh-CN" altLang="en-US" sz="2400">
                <a:latin typeface="微软雅黑" charset="-122"/>
                <a:ea typeface="微软雅黑" charset="-122"/>
              </a:rPr>
              <a:t>;</a:t>
            </a:r>
          </a:p>
        </p:txBody>
      </p:sp>
      <p:sp>
        <p:nvSpPr>
          <p:cNvPr id="6"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en-US" altLang="zh-CN" sz="2800">
                <a:latin typeface="微软雅黑" charset="-122"/>
                <a:ea typeface="微软雅黑" charset="-122"/>
              </a:rPr>
              <a:t>2. </a:t>
            </a:r>
            <a:r>
              <a:rPr lang="zh-CN" altLang="en-US" sz="2800">
                <a:latin typeface="微软雅黑" charset="-122"/>
                <a:ea typeface="微软雅黑" charset="-122"/>
              </a:rPr>
              <a:t>修改多个元组的值</a:t>
            </a:r>
          </a:p>
        </p:txBody>
      </p:sp>
      <p:sp>
        <p:nvSpPr>
          <p:cNvPr id="7" name="矩形 6"/>
          <p:cNvSpPr>
            <a:spLocks noChangeArrowheads="1"/>
          </p:cNvSpPr>
          <p:nvPr/>
        </p:nvSpPr>
        <p:spPr bwMode="auto">
          <a:xfrm>
            <a:off x="495300" y="1717675"/>
            <a:ext cx="7172325" cy="1423988"/>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1"/>
          <p:cNvSpPr>
            <a:spLocks noGrp="1"/>
          </p:cNvSpPr>
          <p:nvPr>
            <p:ph sz="quarter" idx="15"/>
          </p:nvPr>
        </p:nvSpPr>
        <p:spPr>
          <a:xfrm>
            <a:off x="495300" y="2616200"/>
            <a:ext cx="8077200" cy="812800"/>
          </a:xfrm>
        </p:spPr>
        <p:txBody>
          <a:bodyPr/>
          <a:lstStyle/>
          <a:p>
            <a:pPr eaLnBrk="1" hangingPunct="1"/>
            <a:r>
              <a:rPr lang="en-US" altLang="zh-CN" dirty="0" smtClean="0">
                <a:latin typeface="微软雅黑" charset="-122"/>
                <a:ea typeface="微软雅黑" charset="-122"/>
              </a:rPr>
              <a:t>1.</a:t>
            </a:r>
            <a:r>
              <a:rPr lang="zh-CN" altLang="en-US" dirty="0" smtClean="0">
                <a:latin typeface="微软雅黑" charset="-122"/>
                <a:ea typeface="微软雅黑" charset="-122"/>
              </a:rPr>
              <a:t> 修改操作系统课程的学分为</a:t>
            </a:r>
            <a:r>
              <a:rPr lang="en-US" altLang="zh-CN" dirty="0" smtClean="0">
                <a:latin typeface="微软雅黑" charset="-122"/>
                <a:ea typeface="微软雅黑" charset="-122"/>
              </a:rPr>
              <a:t>5</a:t>
            </a:r>
          </a:p>
          <a:p>
            <a:pPr eaLnBrk="1" hangingPunct="1"/>
            <a:r>
              <a:rPr lang="en-US" altLang="zh-CN" dirty="0" smtClean="0">
                <a:latin typeface="微软雅黑" charset="-122"/>
                <a:ea typeface="微软雅黑" charset="-122"/>
              </a:rPr>
              <a:t>2.</a:t>
            </a:r>
            <a:r>
              <a:rPr lang="zh-CN" altLang="en-US" dirty="0" smtClean="0">
                <a:latin typeface="微软雅黑" charset="-122"/>
                <a:ea typeface="微软雅黑" charset="-122"/>
              </a:rPr>
              <a:t> 将所有成绩清空</a:t>
            </a:r>
            <a:endParaRPr lang="zh-CN" altLang="en-US" dirty="0">
              <a:latin typeface="微软雅黑" charset="-122"/>
              <a:ea typeface="微软雅黑" charset="-122"/>
            </a:endParaRPr>
          </a:p>
        </p:txBody>
      </p:sp>
      <p:sp>
        <p:nvSpPr>
          <p:cNvPr id="5" name="矩形 4"/>
          <p:cNvSpPr>
            <a:spLocks noChangeArrowheads="1"/>
          </p:cNvSpPr>
          <p:nvPr/>
        </p:nvSpPr>
        <p:spPr bwMode="auto">
          <a:xfrm>
            <a:off x="1116013" y="3985220"/>
            <a:ext cx="5424487" cy="2323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spcBef>
                <a:spcPts val="600"/>
              </a:spcBef>
              <a:buFont typeface="Wingdings" charset="2"/>
              <a:buNone/>
            </a:pPr>
            <a:r>
              <a:rPr lang="en-US" altLang="zh-CN" sz="2000" dirty="0" smtClean="0">
                <a:solidFill>
                  <a:srgbClr val="0070C0"/>
                </a:solidFill>
                <a:latin typeface="微软雅黑" charset="-122"/>
                <a:ea typeface="微软雅黑" charset="-122"/>
              </a:rPr>
              <a:t>UPDATE</a:t>
            </a:r>
            <a:r>
              <a:rPr lang="zh-CN" altLang="en-US" sz="2000" dirty="0" smtClean="0">
                <a:solidFill>
                  <a:srgbClr val="0070C0"/>
                </a:solidFill>
                <a:latin typeface="微软雅黑" charset="-122"/>
                <a:ea typeface="微软雅黑" charset="-122"/>
              </a:rPr>
              <a:t> </a:t>
            </a:r>
            <a:r>
              <a:rPr lang="en-US" altLang="zh-CN" sz="2000" dirty="0" smtClean="0">
                <a:solidFill>
                  <a:srgbClr val="0070C0"/>
                </a:solidFill>
                <a:latin typeface="微软雅黑" charset="-122"/>
                <a:ea typeface="微软雅黑" charset="-122"/>
              </a:rPr>
              <a:t>Course</a:t>
            </a:r>
          </a:p>
          <a:p>
            <a:pPr>
              <a:spcBef>
                <a:spcPts val="600"/>
              </a:spcBef>
              <a:buFont typeface="Wingdings" charset="2"/>
              <a:buNone/>
            </a:pPr>
            <a:r>
              <a:rPr lang="zh-CN" altLang="en-US" sz="2000" dirty="0" smtClean="0">
                <a:solidFill>
                  <a:srgbClr val="0070C0"/>
                </a:solidFill>
                <a:latin typeface="微软雅黑" charset="-122"/>
                <a:ea typeface="微软雅黑" charset="-122"/>
              </a:rPr>
              <a:t>       </a:t>
            </a:r>
            <a:r>
              <a:rPr lang="en-US" altLang="zh-CN" sz="2000" dirty="0" smtClean="0">
                <a:solidFill>
                  <a:srgbClr val="0070C0"/>
                </a:solidFill>
                <a:latin typeface="微软雅黑" charset="-122"/>
                <a:ea typeface="微软雅黑" charset="-122"/>
              </a:rPr>
              <a:t>SET</a:t>
            </a:r>
            <a:r>
              <a:rPr lang="zh-CN" altLang="en-US" sz="2000" dirty="0" smtClean="0">
                <a:solidFill>
                  <a:srgbClr val="0070C0"/>
                </a:solidFill>
                <a:latin typeface="微软雅黑" charset="-122"/>
                <a:ea typeface="微软雅黑" charset="-122"/>
              </a:rPr>
              <a:t> </a:t>
            </a:r>
            <a:r>
              <a:rPr lang="en-US" altLang="zh-CN" sz="2000" dirty="0" err="1" smtClean="0">
                <a:solidFill>
                  <a:srgbClr val="0070C0"/>
                </a:solidFill>
                <a:latin typeface="微软雅黑" charset="-122"/>
                <a:ea typeface="微软雅黑" charset="-122"/>
              </a:rPr>
              <a:t>Ccredit</a:t>
            </a:r>
            <a:r>
              <a:rPr lang="en-US" altLang="zh-CN" sz="2000" dirty="0" smtClean="0">
                <a:solidFill>
                  <a:srgbClr val="0070C0"/>
                </a:solidFill>
                <a:latin typeface="微软雅黑" charset="-122"/>
                <a:ea typeface="微软雅黑" charset="-122"/>
              </a:rPr>
              <a:t>=5</a:t>
            </a:r>
          </a:p>
          <a:p>
            <a:pPr>
              <a:spcBef>
                <a:spcPts val="600"/>
              </a:spcBef>
              <a:buFont typeface="Wingdings" charset="2"/>
              <a:buNone/>
            </a:pPr>
            <a:r>
              <a:rPr lang="zh-CN" altLang="en-US" sz="2000" dirty="0">
                <a:solidFill>
                  <a:srgbClr val="0070C0"/>
                </a:solidFill>
                <a:latin typeface="微软雅黑" charset="-122"/>
                <a:ea typeface="微软雅黑" charset="-122"/>
              </a:rPr>
              <a:t> </a:t>
            </a:r>
            <a:r>
              <a:rPr lang="zh-CN" altLang="en-US" sz="2000" dirty="0" smtClean="0">
                <a:solidFill>
                  <a:srgbClr val="0070C0"/>
                </a:solidFill>
                <a:latin typeface="微软雅黑" charset="-122"/>
                <a:ea typeface="微软雅黑" charset="-122"/>
              </a:rPr>
              <a:t>      </a:t>
            </a:r>
            <a:r>
              <a:rPr lang="en-US" altLang="zh-CN" sz="2000" dirty="0" smtClean="0">
                <a:solidFill>
                  <a:srgbClr val="0070C0"/>
                </a:solidFill>
                <a:latin typeface="微软雅黑" charset="-122"/>
                <a:ea typeface="微软雅黑" charset="-122"/>
              </a:rPr>
              <a:t>WHERE</a:t>
            </a:r>
            <a:r>
              <a:rPr lang="zh-CN" altLang="en-US" sz="2000" dirty="0" smtClean="0">
                <a:solidFill>
                  <a:srgbClr val="0070C0"/>
                </a:solidFill>
                <a:latin typeface="微软雅黑" charset="-122"/>
                <a:ea typeface="微软雅黑" charset="-122"/>
              </a:rPr>
              <a:t> </a:t>
            </a:r>
            <a:r>
              <a:rPr lang="en-US" altLang="zh-CN" sz="2000" dirty="0" err="1" smtClean="0">
                <a:solidFill>
                  <a:srgbClr val="0070C0"/>
                </a:solidFill>
                <a:latin typeface="微软雅黑" charset="-122"/>
                <a:ea typeface="微软雅黑" charset="-122"/>
              </a:rPr>
              <a:t>Cname</a:t>
            </a:r>
            <a:r>
              <a:rPr lang="en-US" altLang="zh-CN" sz="2000" dirty="0" smtClean="0">
                <a:solidFill>
                  <a:srgbClr val="0070C0"/>
                </a:solidFill>
                <a:latin typeface="微软雅黑" charset="-122"/>
                <a:ea typeface="微软雅黑" charset="-122"/>
              </a:rPr>
              <a:t>=‘</a:t>
            </a:r>
            <a:r>
              <a:rPr lang="zh-CN" altLang="en-US" sz="2000" dirty="0" smtClean="0">
                <a:solidFill>
                  <a:srgbClr val="0070C0"/>
                </a:solidFill>
                <a:latin typeface="微软雅黑" charset="-122"/>
                <a:ea typeface="微软雅黑" charset="-122"/>
              </a:rPr>
              <a:t>操作系统</a:t>
            </a:r>
            <a:r>
              <a:rPr lang="en-US" altLang="zh-CN" sz="2000" dirty="0" smtClean="0">
                <a:solidFill>
                  <a:srgbClr val="0070C0"/>
                </a:solidFill>
                <a:latin typeface="微软雅黑" charset="-122"/>
                <a:ea typeface="微软雅黑" charset="-122"/>
              </a:rPr>
              <a:t>’</a:t>
            </a:r>
            <a:r>
              <a:rPr lang="en-US" altLang="zh-CN" sz="2000" dirty="0">
                <a:solidFill>
                  <a:srgbClr val="0070C0"/>
                </a:solidFill>
                <a:latin typeface="微软雅黑" charset="-122"/>
                <a:ea typeface="微软雅黑" charset="-122"/>
              </a:rPr>
              <a:t>	</a:t>
            </a:r>
            <a:endParaRPr lang="en-US" altLang="zh-CN" sz="2000" dirty="0" smtClean="0">
              <a:solidFill>
                <a:srgbClr val="0070C0"/>
              </a:solidFill>
              <a:latin typeface="微软雅黑" charset="-122"/>
              <a:ea typeface="微软雅黑" charset="-122"/>
            </a:endParaRPr>
          </a:p>
          <a:p>
            <a:pPr>
              <a:spcBef>
                <a:spcPts val="600"/>
              </a:spcBef>
              <a:buFont typeface="Wingdings" charset="2"/>
              <a:buNone/>
            </a:pPr>
            <a:endParaRPr lang="en-US" altLang="zh-CN" sz="2000" dirty="0">
              <a:solidFill>
                <a:srgbClr val="0070C0"/>
              </a:solidFill>
              <a:latin typeface="微软雅黑" charset="-122"/>
              <a:ea typeface="微软雅黑" charset="-122"/>
            </a:endParaRPr>
          </a:p>
          <a:p>
            <a:pPr>
              <a:spcBef>
                <a:spcPts val="600"/>
              </a:spcBef>
              <a:buFont typeface="Wingdings" charset="2"/>
              <a:buNone/>
            </a:pPr>
            <a:r>
              <a:rPr lang="en-US" altLang="zh-CN" sz="2000" dirty="0" smtClean="0">
                <a:solidFill>
                  <a:srgbClr val="0070C0"/>
                </a:solidFill>
                <a:latin typeface="微软雅黑" charset="-122"/>
                <a:ea typeface="微软雅黑" charset="-122"/>
              </a:rPr>
              <a:t>UPDATE</a:t>
            </a:r>
            <a:r>
              <a:rPr lang="en-US" altLang="zh-CN" sz="2000" dirty="0" smtClean="0">
                <a:latin typeface="微软雅黑" charset="-122"/>
                <a:ea typeface="微软雅黑" charset="-122"/>
              </a:rPr>
              <a:t>  </a:t>
            </a:r>
            <a:r>
              <a:rPr lang="en-US" altLang="zh-CN" sz="2000" dirty="0">
                <a:latin typeface="微软雅黑" charset="-122"/>
                <a:ea typeface="微软雅黑" charset="-122"/>
              </a:rPr>
              <a:t>SC</a:t>
            </a:r>
            <a:endParaRPr lang="zh-CN" altLang="en-US" sz="2000" dirty="0">
              <a:latin typeface="微软雅黑" charset="-122"/>
              <a:ea typeface="微软雅黑" charset="-122"/>
            </a:endParaRPr>
          </a:p>
          <a:p>
            <a:pPr>
              <a:spcBef>
                <a:spcPts val="600"/>
              </a:spcBef>
              <a:buFont typeface="Wingdings" charset="2"/>
              <a:buNone/>
            </a:pPr>
            <a:r>
              <a:rPr lang="en-US" altLang="zh-CN" sz="2000" dirty="0">
                <a:solidFill>
                  <a:srgbClr val="0070C0"/>
                </a:solidFill>
                <a:latin typeface="微软雅黑" charset="-122"/>
                <a:ea typeface="微软雅黑" charset="-122"/>
              </a:rPr>
              <a:t>       SET</a:t>
            </a:r>
            <a:r>
              <a:rPr lang="en-US" altLang="zh-CN" sz="2000" dirty="0">
                <a:latin typeface="微软雅黑" charset="-122"/>
                <a:ea typeface="微软雅黑" charset="-122"/>
              </a:rPr>
              <a:t>  </a:t>
            </a:r>
            <a:r>
              <a:rPr lang="en-US" altLang="zh-CN" sz="2000" dirty="0" smtClean="0">
                <a:latin typeface="微软雅黑" charset="-122"/>
                <a:ea typeface="微软雅黑" charset="-122"/>
              </a:rPr>
              <a:t>Grade=NULL</a:t>
            </a:r>
            <a:r>
              <a:rPr lang="zh-CN" altLang="en-US" sz="2000" dirty="0" smtClean="0">
                <a:latin typeface="微软雅黑" charset="-122"/>
                <a:ea typeface="微软雅黑" charset="-122"/>
              </a:rPr>
              <a:t>;</a:t>
            </a:r>
            <a:endParaRPr lang="zh-CN" altLang="en-US" sz="2000" dirty="0">
              <a:latin typeface="微软雅黑" charset="-122"/>
              <a:ea typeface="微软雅黑" charset="-122"/>
            </a:endParaRPr>
          </a:p>
        </p:txBody>
      </p:sp>
      <p:sp>
        <p:nvSpPr>
          <p:cNvPr id="7" name="矩形 6"/>
          <p:cNvSpPr>
            <a:spLocks noChangeArrowheads="1"/>
          </p:cNvSpPr>
          <p:nvPr/>
        </p:nvSpPr>
        <p:spPr bwMode="auto">
          <a:xfrm>
            <a:off x="495300" y="908050"/>
            <a:ext cx="7172325" cy="1423988"/>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sp>
        <p:nvSpPr>
          <p:cNvPr id="8" name="Title 2"/>
          <p:cNvSpPr txBox="1">
            <a:spLocks/>
          </p:cNvSpPr>
          <p:nvPr/>
        </p:nvSpPr>
        <p:spPr>
          <a:xfrm>
            <a:off x="323850" y="260350"/>
            <a:ext cx="7416800" cy="484188"/>
          </a:xfrm>
          <a:prstGeom prst="rect">
            <a:avLst/>
          </a:prstGeom>
        </p:spPr>
        <p:txBody>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a:defRPr/>
            </a:pPr>
            <a:r>
              <a:rPr lang="zh-CN" altLang="en-US" sz="2800" kern="0" dirty="0">
                <a:solidFill>
                  <a:schemeClr val="tx1"/>
                </a:solidFill>
                <a:latin typeface="微软雅黑" pitchFamily="34" charset="-122"/>
              </a:rPr>
              <a:t>练习</a:t>
            </a:r>
          </a:p>
        </p:txBody>
      </p:sp>
      <p:pic>
        <p:nvPicPr>
          <p:cNvPr id="9" name="Picture 3" descr="D:\My Documents\图片收藏\questions.bmp"/>
          <p:cNvPicPr>
            <a:picLocks noChangeAspect="1" noChangeArrowheads="1"/>
          </p:cNvPicPr>
          <p:nvPr/>
        </p:nvPicPr>
        <p:blipFill>
          <a:blip r:embed="rId2" cstate="print"/>
          <a:srcRect/>
          <a:stretch>
            <a:fillRect/>
          </a:stretch>
        </p:blipFill>
        <p:spPr bwMode="auto">
          <a:xfrm>
            <a:off x="5920736" y="2891806"/>
            <a:ext cx="1994433" cy="2000264"/>
          </a:xfrm>
          <a:prstGeom prst="rect">
            <a:avLst/>
          </a:prstGeom>
          <a:ln>
            <a:noFill/>
          </a:ln>
          <a:effectLst>
            <a:softEdge rad="112500"/>
          </a:effectLst>
        </p:spPr>
      </p:pic>
    </p:spTree>
    <p:extLst>
      <p:ext uri="{BB962C8B-B14F-4D97-AF65-F5344CB8AC3E}">
        <p14:creationId xmlns:p14="http://schemas.microsoft.com/office/powerpoint/2010/main" val="1273217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1"/>
          <p:cNvSpPr>
            <a:spLocks noGrp="1"/>
          </p:cNvSpPr>
          <p:nvPr>
            <p:ph sz="quarter" idx="15"/>
          </p:nvPr>
        </p:nvSpPr>
        <p:spPr>
          <a:xfrm>
            <a:off x="304800" y="1006475"/>
            <a:ext cx="8077200" cy="622300"/>
          </a:xfrm>
        </p:spPr>
        <p:txBody>
          <a:bodyPr/>
          <a:lstStyle/>
          <a:p>
            <a:pPr eaLnBrk="1" hangingPunct="1"/>
            <a:r>
              <a:rPr lang="en-US" altLang="zh-CN" sz="2400">
                <a:latin typeface="微软雅黑" charset="-122"/>
                <a:ea typeface="微软雅黑" charset="-122"/>
              </a:rPr>
              <a:t> [</a:t>
            </a:r>
            <a:r>
              <a:rPr lang="zh-CN" altLang="en-US" sz="2400">
                <a:latin typeface="微软雅黑" charset="-122"/>
                <a:ea typeface="黑体" charset="-122"/>
              </a:rPr>
              <a:t>例</a:t>
            </a:r>
            <a:r>
              <a:rPr lang="en-US" altLang="zh-CN" sz="2400">
                <a:latin typeface="微软雅黑" charset="-122"/>
                <a:ea typeface="黑体" charset="-122"/>
              </a:rPr>
              <a:t>3.75</a:t>
            </a:r>
            <a:r>
              <a:rPr lang="en-US" altLang="zh-CN" sz="2400">
                <a:latin typeface="微软雅黑" charset="-122"/>
                <a:ea typeface="微软雅黑" charset="-122"/>
              </a:rPr>
              <a:t>]  </a:t>
            </a:r>
            <a:r>
              <a:rPr lang="zh-CN" altLang="en-US" sz="2400">
                <a:latin typeface="微软雅黑" charset="-122"/>
                <a:ea typeface="微软雅黑" charset="-122"/>
              </a:rPr>
              <a:t>将计算机科学系全体学生的成绩置零。</a:t>
            </a:r>
          </a:p>
        </p:txBody>
      </p:sp>
      <p:sp>
        <p:nvSpPr>
          <p:cNvPr id="4" name="矩形 3"/>
          <p:cNvSpPr>
            <a:spLocks noChangeArrowheads="1"/>
          </p:cNvSpPr>
          <p:nvPr/>
        </p:nvSpPr>
        <p:spPr bwMode="auto">
          <a:xfrm>
            <a:off x="892175" y="3429000"/>
            <a:ext cx="6380163" cy="269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spcBef>
                <a:spcPts val="600"/>
              </a:spcBef>
              <a:buFont typeface="Wingdings" charset="2"/>
              <a:buNone/>
            </a:pPr>
            <a:r>
              <a:rPr lang="en-US" altLang="zh-CN" sz="2400">
                <a:solidFill>
                  <a:srgbClr val="0070C0"/>
                </a:solidFill>
              </a:rPr>
              <a:t>UPDATE</a:t>
            </a:r>
            <a:r>
              <a:rPr lang="en-US" altLang="zh-CN" sz="2400"/>
              <a:t>   SC</a:t>
            </a:r>
            <a:endParaRPr lang="zh-CN" altLang="en-US" sz="2400"/>
          </a:p>
          <a:p>
            <a:pPr>
              <a:spcBef>
                <a:spcPts val="600"/>
              </a:spcBef>
              <a:buFont typeface="Wingdings" charset="2"/>
              <a:buNone/>
            </a:pPr>
            <a:r>
              <a:rPr lang="en-US" altLang="zh-CN" sz="2400"/>
              <a:t>        </a:t>
            </a:r>
            <a:r>
              <a:rPr lang="en-US" altLang="zh-CN" sz="2400">
                <a:solidFill>
                  <a:srgbClr val="0070C0"/>
                </a:solidFill>
              </a:rPr>
              <a:t>SET</a:t>
            </a:r>
            <a:r>
              <a:rPr lang="en-US" altLang="zh-CN" sz="2400"/>
              <a:t>   Grade=0</a:t>
            </a:r>
            <a:endParaRPr lang="zh-CN" altLang="en-US" sz="2400"/>
          </a:p>
          <a:p>
            <a:pPr>
              <a:spcBef>
                <a:spcPts val="600"/>
              </a:spcBef>
              <a:buFont typeface="Wingdings" charset="2"/>
              <a:buNone/>
            </a:pPr>
            <a:r>
              <a:rPr lang="en-US" altLang="zh-CN" sz="2400">
                <a:solidFill>
                  <a:srgbClr val="0070C0"/>
                </a:solidFill>
              </a:rPr>
              <a:t>WHERE</a:t>
            </a:r>
            <a:r>
              <a:rPr lang="en-US" altLang="zh-CN" sz="2400"/>
              <a:t>    Sno  IN</a:t>
            </a:r>
            <a:endParaRPr lang="zh-CN" altLang="en-US" sz="2400"/>
          </a:p>
          <a:p>
            <a:pPr>
              <a:spcBef>
                <a:spcPts val="600"/>
              </a:spcBef>
              <a:buFont typeface="Wingdings" charset="2"/>
              <a:buNone/>
            </a:pPr>
            <a:r>
              <a:rPr lang="en-US" altLang="zh-CN" sz="2400"/>
              <a:t>                </a:t>
            </a:r>
            <a:r>
              <a:rPr lang="zh-CN" altLang="en-US" sz="2400"/>
              <a:t>( </a:t>
            </a:r>
            <a:r>
              <a:rPr lang="en-US" altLang="zh-CN" sz="2400">
                <a:solidFill>
                  <a:srgbClr val="0070C0"/>
                </a:solidFill>
              </a:rPr>
              <a:t>SELECT</a:t>
            </a:r>
            <a:r>
              <a:rPr lang="en-US" altLang="zh-CN" sz="2400"/>
              <a:t>   Sno</a:t>
            </a:r>
            <a:endParaRPr lang="zh-CN" altLang="en-US" sz="2400"/>
          </a:p>
          <a:p>
            <a:pPr>
              <a:spcBef>
                <a:spcPts val="600"/>
              </a:spcBef>
              <a:buFont typeface="Wingdings" charset="2"/>
              <a:buNone/>
            </a:pPr>
            <a:r>
              <a:rPr lang="en-US" altLang="zh-CN" sz="2400"/>
              <a:t>                   </a:t>
            </a:r>
            <a:r>
              <a:rPr lang="en-US" altLang="zh-CN" sz="2400">
                <a:solidFill>
                  <a:srgbClr val="0070C0"/>
                </a:solidFill>
              </a:rPr>
              <a:t>FROM</a:t>
            </a:r>
            <a:r>
              <a:rPr lang="en-US" altLang="zh-CN" sz="2400"/>
              <a:t>    Student</a:t>
            </a:r>
            <a:endParaRPr lang="zh-CN" altLang="en-US" sz="2400"/>
          </a:p>
          <a:p>
            <a:pPr>
              <a:spcBef>
                <a:spcPts val="600"/>
              </a:spcBef>
              <a:buFont typeface="Wingdings" charset="2"/>
              <a:buNone/>
            </a:pPr>
            <a:r>
              <a:rPr lang="en-US" altLang="zh-CN" sz="2400"/>
              <a:t>                 </a:t>
            </a:r>
            <a:r>
              <a:rPr lang="en-US" altLang="zh-CN" sz="2400">
                <a:solidFill>
                  <a:srgbClr val="0070C0"/>
                </a:solidFill>
              </a:rPr>
              <a:t>WHERE</a:t>
            </a:r>
            <a:r>
              <a:rPr lang="en-US" altLang="zh-CN" sz="2400"/>
              <a:t>    Sdept= 'CS' </a:t>
            </a:r>
            <a:r>
              <a:rPr lang="zh-CN" altLang="en-US" sz="2400"/>
              <a:t>);</a:t>
            </a:r>
          </a:p>
        </p:txBody>
      </p:sp>
      <p:sp>
        <p:nvSpPr>
          <p:cNvPr id="5" name="矩形 4"/>
          <p:cNvSpPr>
            <a:spLocks noChangeArrowheads="1"/>
          </p:cNvSpPr>
          <p:nvPr/>
        </p:nvSpPr>
        <p:spPr bwMode="auto">
          <a:xfrm>
            <a:off x="565150" y="1716088"/>
            <a:ext cx="6430963" cy="1339850"/>
          </a:xfrm>
          <a:prstGeom prst="rect">
            <a:avLst/>
          </a:prstGeom>
          <a:gradFill rotWithShape="1">
            <a:gsLst>
              <a:gs pos="0">
                <a:srgbClr val="B1DCDD"/>
              </a:gs>
              <a:gs pos="25000">
                <a:srgbClr val="B6E0E2"/>
              </a:gs>
              <a:gs pos="100000">
                <a:srgbClr val="DCF3F4"/>
              </a:gs>
            </a:gsLst>
            <a:lin ang="16200000" scaled="1"/>
          </a:gradFill>
          <a:ln w="9525">
            <a:solidFill>
              <a:srgbClr val="84B5B7"/>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a:solidFill>
                  <a:srgbClr val="000000"/>
                </a:solidFill>
              </a:rPr>
              <a:t>学生表：</a:t>
            </a:r>
            <a:r>
              <a:rPr lang="en-US" altLang="zh-CN">
                <a:solidFill>
                  <a:srgbClr val="000000"/>
                </a:solidFill>
              </a:rPr>
              <a:t>Student</a:t>
            </a:r>
            <a:r>
              <a:rPr lang="zh-CN" altLang="en-US">
                <a:solidFill>
                  <a:srgbClr val="000000"/>
                </a:solidFill>
              </a:rPr>
              <a:t>(</a:t>
            </a:r>
            <a:r>
              <a:rPr lang="en-US" altLang="zh-CN" u="sng">
                <a:solidFill>
                  <a:srgbClr val="000000"/>
                </a:solidFill>
              </a:rPr>
              <a:t>Sno</a:t>
            </a:r>
            <a:r>
              <a:rPr lang="en-US" altLang="zh-CN">
                <a:solidFill>
                  <a:srgbClr val="000000"/>
                </a:solidFill>
              </a:rPr>
              <a:t>,Sname,Ssex,Sage,Sdept</a:t>
            </a:r>
            <a:r>
              <a:rPr lang="zh-CN" altLang="en-US">
                <a:solidFill>
                  <a:srgbClr val="000000"/>
                </a:solidFill>
              </a:rPr>
              <a:t>)</a:t>
            </a:r>
          </a:p>
          <a:p>
            <a:pPr>
              <a:lnSpc>
                <a:spcPct val="150000"/>
              </a:lnSpc>
            </a:pPr>
            <a:r>
              <a:rPr lang="zh-CN" altLang="en-US">
                <a:solidFill>
                  <a:srgbClr val="000000"/>
                </a:solidFill>
              </a:rPr>
              <a:t>课程表：</a:t>
            </a:r>
            <a:r>
              <a:rPr lang="en-US" altLang="zh-CN">
                <a:solidFill>
                  <a:srgbClr val="000000"/>
                </a:solidFill>
              </a:rPr>
              <a:t>Course</a:t>
            </a:r>
            <a:r>
              <a:rPr lang="zh-CN" altLang="en-US">
                <a:solidFill>
                  <a:srgbClr val="000000"/>
                </a:solidFill>
              </a:rPr>
              <a:t>(</a:t>
            </a:r>
            <a:r>
              <a:rPr lang="en-US" altLang="zh-CN" u="sng">
                <a:solidFill>
                  <a:srgbClr val="000000"/>
                </a:solidFill>
              </a:rPr>
              <a:t>Cno</a:t>
            </a:r>
            <a:r>
              <a:rPr lang="en-US" altLang="zh-CN">
                <a:solidFill>
                  <a:srgbClr val="000000"/>
                </a:solidFill>
              </a:rPr>
              <a:t>,Cname,Cpno,Ccredit</a:t>
            </a:r>
            <a:r>
              <a:rPr lang="zh-CN" altLang="en-US">
                <a:solidFill>
                  <a:srgbClr val="000000"/>
                </a:solidFill>
              </a:rPr>
              <a:t>)</a:t>
            </a:r>
          </a:p>
          <a:p>
            <a:pPr>
              <a:lnSpc>
                <a:spcPct val="150000"/>
              </a:lnSpc>
            </a:pPr>
            <a:r>
              <a:rPr lang="zh-CN" altLang="en-US">
                <a:solidFill>
                  <a:srgbClr val="000000"/>
                </a:solidFill>
              </a:rPr>
              <a:t>学生选课表：</a:t>
            </a:r>
            <a:r>
              <a:rPr lang="en-US" altLang="zh-CN">
                <a:solidFill>
                  <a:srgbClr val="000000"/>
                </a:solidFill>
              </a:rPr>
              <a:t>SC</a:t>
            </a:r>
            <a:r>
              <a:rPr lang="zh-CN" altLang="en-US">
                <a:solidFill>
                  <a:srgbClr val="000000"/>
                </a:solidFill>
              </a:rPr>
              <a:t>(</a:t>
            </a:r>
            <a:r>
              <a:rPr lang="en-US" altLang="zh-CN" u="sng">
                <a:solidFill>
                  <a:srgbClr val="000000"/>
                </a:solidFill>
              </a:rPr>
              <a:t>Sno,Cno</a:t>
            </a:r>
            <a:r>
              <a:rPr lang="en-US" altLang="zh-CN">
                <a:solidFill>
                  <a:srgbClr val="000000"/>
                </a:solidFill>
              </a:rPr>
              <a:t>,Grade</a:t>
            </a:r>
            <a:r>
              <a:rPr lang="zh-CN" altLang="en-US">
                <a:solidFill>
                  <a:srgbClr val="000000"/>
                </a:solidFill>
              </a:rPr>
              <a:t>)</a:t>
            </a:r>
          </a:p>
        </p:txBody>
      </p:sp>
      <p:sp>
        <p:nvSpPr>
          <p:cNvPr id="6"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en-US" altLang="zh-CN" sz="2800">
                <a:latin typeface="微软雅黑" charset="-122"/>
                <a:ea typeface="微软雅黑" charset="-122"/>
              </a:rPr>
              <a:t>3. </a:t>
            </a:r>
            <a:r>
              <a:rPr lang="zh-CN" altLang="en-US" sz="2800">
                <a:latin typeface="微软雅黑" charset="-122"/>
                <a:ea typeface="微软雅黑" charset="-122"/>
              </a:rPr>
              <a:t>带子查询的修改语句</a:t>
            </a:r>
          </a:p>
        </p:txBody>
      </p:sp>
      <p:sp>
        <p:nvSpPr>
          <p:cNvPr id="7" name="矩形 6"/>
          <p:cNvSpPr>
            <a:spLocks noChangeArrowheads="1"/>
          </p:cNvSpPr>
          <p:nvPr/>
        </p:nvSpPr>
        <p:spPr bwMode="auto">
          <a:xfrm>
            <a:off x="495300" y="1646238"/>
            <a:ext cx="7172325" cy="1422400"/>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内容占位符 2"/>
          <p:cNvSpPr>
            <a:spLocks noGrp="1"/>
          </p:cNvSpPr>
          <p:nvPr>
            <p:ph sz="quarter" idx="15"/>
          </p:nvPr>
        </p:nvSpPr>
        <p:spPr>
          <a:xfrm>
            <a:off x="304800" y="836613"/>
            <a:ext cx="8077200" cy="5411787"/>
          </a:xfrm>
        </p:spPr>
        <p:txBody>
          <a:bodyPr/>
          <a:lstStyle/>
          <a:p>
            <a:pPr eaLnBrk="1" hangingPunct="1"/>
            <a:r>
              <a:rPr lang="zh-CN" altLang="en-US" dirty="0">
                <a:latin typeface="微软雅黑" charset="0"/>
                <a:ea typeface="微软雅黑" charset="0"/>
                <a:cs typeface="微软雅黑" charset="0"/>
              </a:rPr>
              <a:t>请使用</a:t>
            </a:r>
            <a:r>
              <a:rPr lang="en-US" altLang="zh-CN" dirty="0">
                <a:latin typeface="微软雅黑" charset="0"/>
                <a:ea typeface="微软雅黑" charset="0"/>
                <a:cs typeface="微软雅黑" charset="0"/>
              </a:rPr>
              <a:t>SQL</a:t>
            </a:r>
            <a:r>
              <a:rPr lang="zh-CN" altLang="en-US" dirty="0">
                <a:latin typeface="微软雅黑" charset="0"/>
                <a:ea typeface="微软雅黑" charset="0"/>
                <a:cs typeface="微软雅黑" charset="0"/>
              </a:rPr>
              <a:t>语句完成下列操作。</a:t>
            </a:r>
            <a:r>
              <a:rPr lang="en-US" altLang="zh-CN" dirty="0">
                <a:latin typeface="微软雅黑" charset="0"/>
                <a:ea typeface="微软雅黑" charset="0"/>
                <a:cs typeface="微软雅黑" charset="0"/>
              </a:rPr>
              <a:t/>
            </a:r>
            <a:br>
              <a:rPr lang="en-US" altLang="zh-CN" dirty="0">
                <a:latin typeface="微软雅黑" charset="0"/>
                <a:ea typeface="微软雅黑" charset="0"/>
                <a:cs typeface="微软雅黑" charset="0"/>
              </a:rPr>
            </a:br>
            <a:r>
              <a:rPr lang="en-US" altLang="zh-CN" dirty="0">
                <a:latin typeface="微软雅黑" charset="0"/>
                <a:ea typeface="微软雅黑" charset="0"/>
                <a:cs typeface="微软雅黑" charset="0"/>
              </a:rPr>
              <a:t>1.</a:t>
            </a:r>
            <a:r>
              <a:rPr lang="zh-CN" altLang="en-US" dirty="0" smtClean="0">
                <a:latin typeface="微软雅黑" charset="0"/>
                <a:ea typeface="微软雅黑" charset="0"/>
                <a:cs typeface="微软雅黑" charset="0"/>
              </a:rPr>
              <a:t>创建数据库</a:t>
            </a:r>
            <a:r>
              <a:rPr lang="en-US" altLang="zh-CN" dirty="0" smtClean="0">
                <a:latin typeface="微软雅黑" charset="0"/>
                <a:ea typeface="微软雅黑" charset="0"/>
                <a:cs typeface="微软雅黑" charset="0"/>
              </a:rPr>
              <a:t>Company</a:t>
            </a:r>
            <a:endParaRPr lang="en-US" altLang="zh-CN" dirty="0">
              <a:latin typeface="微软雅黑" charset="0"/>
              <a:ea typeface="微软雅黑" charset="0"/>
              <a:cs typeface="微软雅黑" charset="0"/>
            </a:endParaRPr>
          </a:p>
          <a:p>
            <a:pPr eaLnBrk="1" hangingPunct="1"/>
            <a:r>
              <a:rPr lang="en-US" altLang="zh-CN" dirty="0">
                <a:latin typeface="微软雅黑" charset="0"/>
                <a:ea typeface="微软雅黑" charset="0"/>
                <a:cs typeface="微软雅黑" charset="0"/>
              </a:rPr>
              <a:t>2.</a:t>
            </a:r>
            <a:r>
              <a:rPr lang="zh-CN" altLang="en-US" dirty="0" smtClean="0">
                <a:latin typeface="微软雅黑" charset="0"/>
                <a:ea typeface="微软雅黑" charset="0"/>
                <a:cs typeface="微软雅黑" charset="0"/>
              </a:rPr>
              <a:t>在</a:t>
            </a:r>
            <a:r>
              <a:rPr lang="zh-CN" altLang="en-US" dirty="0" smtClean="0">
                <a:latin typeface="微软雅黑" charset="0"/>
                <a:ea typeface="微软雅黑" charset="0"/>
                <a:cs typeface="微软雅黑" charset="0"/>
              </a:rPr>
              <a:t>数据库</a:t>
            </a:r>
            <a:r>
              <a:rPr lang="en-US" altLang="zh-CN" dirty="0" smtClean="0">
                <a:latin typeface="微软雅黑" charset="0"/>
                <a:ea typeface="微软雅黑" charset="0"/>
                <a:cs typeface="微软雅黑" charset="0"/>
              </a:rPr>
              <a:t>Company</a:t>
            </a:r>
            <a:r>
              <a:rPr lang="zh-CN" altLang="en-US" dirty="0" smtClean="0">
                <a:latin typeface="微软雅黑" charset="0"/>
                <a:ea typeface="微软雅黑" charset="0"/>
                <a:cs typeface="微软雅黑" charset="0"/>
              </a:rPr>
              <a:t>中</a:t>
            </a:r>
            <a:r>
              <a:rPr lang="zh-CN" altLang="en-US" dirty="0" smtClean="0">
                <a:latin typeface="微软雅黑" charset="0"/>
                <a:ea typeface="微软雅黑" charset="0"/>
                <a:cs typeface="微软雅黑" charset="0"/>
              </a:rPr>
              <a:t>创建</a:t>
            </a:r>
            <a:r>
              <a:rPr lang="zh-CN" altLang="en-US" dirty="0">
                <a:latin typeface="微软雅黑" charset="0"/>
                <a:ea typeface="微软雅黑" charset="0"/>
                <a:cs typeface="微软雅黑" charset="0"/>
              </a:rPr>
              <a:t>表</a:t>
            </a:r>
            <a:r>
              <a:rPr lang="en-US" altLang="zh-CN" dirty="0">
                <a:latin typeface="微软雅黑" charset="0"/>
                <a:ea typeface="微软雅黑" charset="0"/>
                <a:cs typeface="微软雅黑" charset="0"/>
              </a:rPr>
              <a:t>Employee(</a:t>
            </a:r>
            <a:r>
              <a:rPr lang="en-US" altLang="zh-CN" u="sng" dirty="0" err="1">
                <a:latin typeface="微软雅黑" charset="0"/>
                <a:ea typeface="微软雅黑" charset="0"/>
                <a:cs typeface="微软雅黑" charset="0"/>
              </a:rPr>
              <a:t>id</a:t>
            </a:r>
            <a:r>
              <a:rPr lang="en-US" altLang="zh-CN" dirty="0" err="1">
                <a:latin typeface="微软雅黑" charset="0"/>
                <a:ea typeface="微软雅黑" charset="0"/>
                <a:cs typeface="微软雅黑" charset="0"/>
              </a:rPr>
              <a:t>,name,sex</a:t>
            </a:r>
            <a:r>
              <a:rPr lang="en-US" altLang="zh-CN" dirty="0">
                <a:latin typeface="微软雅黑" charset="0"/>
                <a:ea typeface="微软雅黑" charset="0"/>
                <a:cs typeface="微软雅黑" charset="0"/>
              </a:rPr>
              <a:t>)</a:t>
            </a:r>
          </a:p>
          <a:p>
            <a:pPr eaLnBrk="1" hangingPunct="1"/>
            <a:r>
              <a:rPr lang="en-US" altLang="zh-CN" dirty="0">
                <a:latin typeface="微软雅黑" charset="0"/>
                <a:ea typeface="微软雅黑" charset="0"/>
                <a:cs typeface="微软雅黑" charset="0"/>
              </a:rPr>
              <a:t>3.</a:t>
            </a:r>
            <a:r>
              <a:rPr lang="zh-CN" altLang="en-US" dirty="0" smtClean="0">
                <a:latin typeface="微软雅黑" charset="0"/>
                <a:ea typeface="微软雅黑" charset="0"/>
                <a:cs typeface="微软雅黑" charset="0"/>
              </a:rPr>
              <a:t>删除</a:t>
            </a:r>
            <a:r>
              <a:rPr lang="zh-CN" altLang="en-US" dirty="0" smtClean="0">
                <a:latin typeface="微软雅黑" charset="0"/>
                <a:ea typeface="微软雅黑" charset="0"/>
                <a:cs typeface="微软雅黑" charset="0"/>
              </a:rPr>
              <a:t>表</a:t>
            </a:r>
            <a:r>
              <a:rPr lang="en-US" altLang="zh-CN" dirty="0" smtClean="0">
                <a:latin typeface="微软雅黑" charset="0"/>
                <a:ea typeface="微软雅黑" charset="0"/>
                <a:cs typeface="微软雅黑" charset="0"/>
              </a:rPr>
              <a:t>Employee</a:t>
            </a:r>
            <a:r>
              <a:rPr lang="zh-CN" altLang="en-US" dirty="0" smtClean="0">
                <a:latin typeface="微软雅黑" charset="0"/>
                <a:ea typeface="微软雅黑" charset="0"/>
                <a:cs typeface="微软雅黑" charset="0"/>
              </a:rPr>
              <a:t>。</a:t>
            </a:r>
            <a:endParaRPr lang="zh-CN" altLang="en-US" dirty="0">
              <a:latin typeface="微软雅黑" charset="0"/>
              <a:ea typeface="微软雅黑" charset="0"/>
              <a:cs typeface="微软雅黑" charset="0"/>
            </a:endParaRPr>
          </a:p>
        </p:txBody>
      </p:sp>
      <p:sp>
        <p:nvSpPr>
          <p:cNvPr id="13314" name="文本占位符 3"/>
          <p:cNvSpPr>
            <a:spLocks noGrp="1"/>
          </p:cNvSpPr>
          <p:nvPr>
            <p:ph type="body" sz="quarter" idx="4294967295"/>
          </p:nvPr>
        </p:nvSpPr>
        <p:spPr>
          <a:xfrm>
            <a:off x="304800" y="236538"/>
            <a:ext cx="8077200" cy="528637"/>
          </a:xfrm>
        </p:spPr>
        <p:txBody>
          <a:bodyPr/>
          <a:lstStyle/>
          <a:p>
            <a:pPr eaLnBrk="1" hangingPunct="1"/>
            <a:r>
              <a:rPr lang="zh-CN" altLang="en-US">
                <a:latin typeface="Arial" charset="0"/>
                <a:ea typeface="黑体" charset="0"/>
              </a:rPr>
              <a:t>练习</a:t>
            </a:r>
          </a:p>
        </p:txBody>
      </p:sp>
    </p:spTree>
    <p:extLst>
      <p:ext uri="{BB962C8B-B14F-4D97-AF65-F5344CB8AC3E}">
        <p14:creationId xmlns:p14="http://schemas.microsoft.com/office/powerpoint/2010/main" val="41798130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1"/>
          <p:cNvSpPr>
            <a:spLocks noGrp="1"/>
          </p:cNvSpPr>
          <p:nvPr>
            <p:ph sz="quarter" idx="15"/>
          </p:nvPr>
        </p:nvSpPr>
        <p:spPr>
          <a:xfrm>
            <a:off x="495300" y="2616200"/>
            <a:ext cx="8077200" cy="550863"/>
          </a:xfrm>
        </p:spPr>
        <p:txBody>
          <a:bodyPr/>
          <a:lstStyle/>
          <a:p>
            <a:pPr eaLnBrk="1" hangingPunct="1"/>
            <a:r>
              <a:rPr lang="zh-CN" altLang="en-US">
                <a:latin typeface="微软雅黑" charset="-122"/>
                <a:ea typeface="微软雅黑" charset="-122"/>
              </a:rPr>
              <a:t>将操作系统的课程成绩全部设为</a:t>
            </a:r>
            <a:r>
              <a:rPr lang="en-US" altLang="zh-CN">
                <a:latin typeface="微软雅黑" charset="-122"/>
                <a:ea typeface="微软雅黑" charset="-122"/>
              </a:rPr>
              <a:t>0.</a:t>
            </a:r>
            <a:endParaRPr lang="zh-CN" altLang="en-US">
              <a:latin typeface="微软雅黑" charset="-122"/>
              <a:ea typeface="微软雅黑" charset="-122"/>
            </a:endParaRPr>
          </a:p>
        </p:txBody>
      </p:sp>
      <p:sp>
        <p:nvSpPr>
          <p:cNvPr id="5" name="矩形 4"/>
          <p:cNvSpPr>
            <a:spLocks noChangeArrowheads="1"/>
          </p:cNvSpPr>
          <p:nvPr/>
        </p:nvSpPr>
        <p:spPr bwMode="auto">
          <a:xfrm>
            <a:off x="1116013" y="3276600"/>
            <a:ext cx="5424487" cy="2324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spcBef>
                <a:spcPts val="600"/>
              </a:spcBef>
              <a:buFont typeface="Wingdings" charset="2"/>
              <a:buNone/>
            </a:pPr>
            <a:r>
              <a:rPr lang="en-US" altLang="zh-CN" sz="2000">
                <a:solidFill>
                  <a:srgbClr val="0070C0"/>
                </a:solidFill>
                <a:latin typeface="微软雅黑" charset="-122"/>
                <a:ea typeface="微软雅黑" charset="-122"/>
              </a:rPr>
              <a:t>UPDATE</a:t>
            </a:r>
            <a:r>
              <a:rPr lang="en-US" altLang="zh-CN" sz="2000">
                <a:latin typeface="微软雅黑" charset="-122"/>
                <a:ea typeface="微软雅黑" charset="-122"/>
              </a:rPr>
              <a:t>  SC</a:t>
            </a:r>
            <a:endParaRPr lang="zh-CN" altLang="en-US" sz="2000">
              <a:latin typeface="微软雅黑" charset="-122"/>
              <a:ea typeface="微软雅黑" charset="-122"/>
            </a:endParaRPr>
          </a:p>
          <a:p>
            <a:pPr>
              <a:spcBef>
                <a:spcPts val="600"/>
              </a:spcBef>
              <a:buFont typeface="Wingdings" charset="2"/>
              <a:buNone/>
            </a:pPr>
            <a:r>
              <a:rPr lang="en-US" altLang="zh-CN" sz="2000">
                <a:solidFill>
                  <a:srgbClr val="0070C0"/>
                </a:solidFill>
                <a:latin typeface="微软雅黑" charset="-122"/>
                <a:ea typeface="微软雅黑" charset="-122"/>
              </a:rPr>
              <a:t>       SET</a:t>
            </a:r>
            <a:r>
              <a:rPr lang="en-US" altLang="zh-CN" sz="2000">
                <a:latin typeface="微软雅黑" charset="-122"/>
                <a:ea typeface="微软雅黑" charset="-122"/>
              </a:rPr>
              <a:t>  Grade=0</a:t>
            </a:r>
            <a:endParaRPr lang="zh-CN" altLang="en-US" sz="2000">
              <a:latin typeface="微软雅黑" charset="-122"/>
              <a:ea typeface="微软雅黑" charset="-122"/>
            </a:endParaRPr>
          </a:p>
          <a:p>
            <a:pPr>
              <a:spcBef>
                <a:spcPts val="600"/>
              </a:spcBef>
              <a:buFont typeface="Wingdings" charset="2"/>
              <a:buNone/>
            </a:pPr>
            <a:r>
              <a:rPr lang="en-US" altLang="zh-CN" sz="2000">
                <a:solidFill>
                  <a:srgbClr val="0070C0"/>
                </a:solidFill>
                <a:latin typeface="微软雅黑" charset="-122"/>
                <a:ea typeface="微软雅黑" charset="-122"/>
              </a:rPr>
              <a:t>WHERE</a:t>
            </a:r>
            <a:r>
              <a:rPr lang="en-US" altLang="zh-CN" sz="2000">
                <a:latin typeface="微软雅黑" charset="-122"/>
                <a:ea typeface="微软雅黑" charset="-122"/>
              </a:rPr>
              <a:t>   Cno IN</a:t>
            </a:r>
            <a:endParaRPr lang="zh-CN" altLang="en-US" sz="2000">
              <a:latin typeface="微软雅黑" charset="-122"/>
              <a:ea typeface="微软雅黑" charset="-122"/>
            </a:endParaRPr>
          </a:p>
          <a:p>
            <a:pPr>
              <a:spcBef>
                <a:spcPts val="600"/>
              </a:spcBef>
              <a:buFont typeface="Wingdings" charset="2"/>
              <a:buNone/>
            </a:pPr>
            <a:r>
              <a:rPr lang="en-US" altLang="zh-CN" sz="2000">
                <a:latin typeface="微软雅黑" charset="-122"/>
                <a:ea typeface="微软雅黑" charset="-122"/>
              </a:rPr>
              <a:t>               </a:t>
            </a:r>
            <a:r>
              <a:rPr lang="zh-CN" altLang="en-US" sz="2000">
                <a:latin typeface="微软雅黑" charset="-122"/>
                <a:ea typeface="微软雅黑" charset="-122"/>
              </a:rPr>
              <a:t>(  </a:t>
            </a:r>
            <a:r>
              <a:rPr lang="en-US" altLang="zh-CN" sz="2000">
                <a:solidFill>
                  <a:srgbClr val="0070C0"/>
                </a:solidFill>
                <a:latin typeface="微软雅黑" charset="-122"/>
                <a:ea typeface="微软雅黑" charset="-122"/>
              </a:rPr>
              <a:t>SELECT</a:t>
            </a:r>
            <a:r>
              <a:rPr lang="en-US" altLang="zh-CN" sz="2000">
                <a:latin typeface="微软雅黑" charset="-122"/>
                <a:ea typeface="微软雅黑" charset="-122"/>
              </a:rPr>
              <a:t>    Cno</a:t>
            </a:r>
            <a:endParaRPr lang="zh-CN" altLang="en-US" sz="2000">
              <a:latin typeface="微软雅黑" charset="-122"/>
              <a:ea typeface="微软雅黑" charset="-122"/>
            </a:endParaRPr>
          </a:p>
          <a:p>
            <a:pPr>
              <a:spcBef>
                <a:spcPts val="600"/>
              </a:spcBef>
              <a:buFont typeface="Wingdings" charset="2"/>
              <a:buNone/>
            </a:pPr>
            <a:r>
              <a:rPr lang="en-US" altLang="zh-CN" sz="2000">
                <a:latin typeface="微软雅黑" charset="-122"/>
                <a:ea typeface="微软雅黑" charset="-122"/>
              </a:rPr>
              <a:t>                    </a:t>
            </a:r>
            <a:r>
              <a:rPr lang="en-US" altLang="zh-CN" sz="2000">
                <a:solidFill>
                  <a:srgbClr val="0070C0"/>
                </a:solidFill>
                <a:latin typeface="微软雅黑" charset="-122"/>
                <a:ea typeface="微软雅黑" charset="-122"/>
              </a:rPr>
              <a:t>FROM</a:t>
            </a:r>
            <a:r>
              <a:rPr lang="en-US" altLang="zh-CN" sz="2000">
                <a:latin typeface="微软雅黑" charset="-122"/>
                <a:ea typeface="微软雅黑" charset="-122"/>
              </a:rPr>
              <a:t>    Course                      </a:t>
            </a:r>
          </a:p>
          <a:p>
            <a:pPr>
              <a:spcBef>
                <a:spcPts val="600"/>
              </a:spcBef>
              <a:buFont typeface="Wingdings" charset="2"/>
              <a:buNone/>
            </a:pPr>
            <a:r>
              <a:rPr lang="en-US" altLang="zh-CN" sz="2000">
                <a:latin typeface="微软雅黑" charset="-122"/>
                <a:ea typeface="微软雅黑" charset="-122"/>
              </a:rPr>
              <a:t>                  </a:t>
            </a:r>
            <a:r>
              <a:rPr lang="en-US" altLang="zh-CN" sz="2000">
                <a:solidFill>
                  <a:srgbClr val="0070C0"/>
                </a:solidFill>
                <a:latin typeface="微软雅黑" charset="-122"/>
                <a:ea typeface="微软雅黑" charset="-122"/>
              </a:rPr>
              <a:t>WHERE</a:t>
            </a:r>
            <a:r>
              <a:rPr lang="en-US" altLang="zh-CN" sz="2000">
                <a:latin typeface="微软雅黑" charset="-122"/>
                <a:ea typeface="微软雅黑" charset="-122"/>
              </a:rPr>
              <a:t>    Cname= ‘</a:t>
            </a:r>
            <a:r>
              <a:rPr lang="zh-CN" altLang="en-US" sz="2000">
                <a:latin typeface="微软雅黑" charset="-122"/>
                <a:ea typeface="微软雅黑" charset="-122"/>
              </a:rPr>
              <a:t>操作系统</a:t>
            </a:r>
            <a:r>
              <a:rPr lang="en-US" altLang="zh-CN" sz="2000">
                <a:latin typeface="微软雅黑" charset="-122"/>
                <a:ea typeface="微软雅黑" charset="-122"/>
              </a:rPr>
              <a:t>' </a:t>
            </a:r>
            <a:r>
              <a:rPr lang="zh-CN" altLang="en-US" sz="2000">
                <a:latin typeface="微软雅黑" charset="-122"/>
                <a:ea typeface="微软雅黑" charset="-122"/>
              </a:rPr>
              <a:t>);</a:t>
            </a:r>
          </a:p>
        </p:txBody>
      </p:sp>
      <p:sp>
        <p:nvSpPr>
          <p:cNvPr id="7" name="矩形 6"/>
          <p:cNvSpPr>
            <a:spLocks noChangeArrowheads="1"/>
          </p:cNvSpPr>
          <p:nvPr/>
        </p:nvSpPr>
        <p:spPr bwMode="auto">
          <a:xfrm>
            <a:off x="495300" y="908050"/>
            <a:ext cx="7172325" cy="1423988"/>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sp>
        <p:nvSpPr>
          <p:cNvPr id="8" name="Title 2"/>
          <p:cNvSpPr txBox="1">
            <a:spLocks/>
          </p:cNvSpPr>
          <p:nvPr/>
        </p:nvSpPr>
        <p:spPr>
          <a:xfrm>
            <a:off x="323850" y="260350"/>
            <a:ext cx="7416800" cy="484188"/>
          </a:xfrm>
          <a:prstGeom prst="rect">
            <a:avLst/>
          </a:prstGeom>
        </p:spPr>
        <p:txBody>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a:defRPr/>
            </a:pPr>
            <a:r>
              <a:rPr lang="zh-CN" altLang="en-US" sz="2800" kern="0" dirty="0">
                <a:solidFill>
                  <a:schemeClr val="tx1"/>
                </a:solidFill>
                <a:latin typeface="微软雅黑" pitchFamily="34" charset="-122"/>
              </a:rPr>
              <a:t>练习</a:t>
            </a:r>
          </a:p>
        </p:txBody>
      </p:sp>
      <p:pic>
        <p:nvPicPr>
          <p:cNvPr id="9" name="Picture 3" descr="D:\My Documents\图片收藏\questions.bmp"/>
          <p:cNvPicPr>
            <a:picLocks noChangeAspect="1" noChangeArrowheads="1"/>
          </p:cNvPicPr>
          <p:nvPr/>
        </p:nvPicPr>
        <p:blipFill>
          <a:blip r:embed="rId2" cstate="print"/>
          <a:srcRect/>
          <a:stretch>
            <a:fillRect/>
          </a:stretch>
        </p:blipFill>
        <p:spPr bwMode="auto">
          <a:xfrm>
            <a:off x="5920736" y="2891806"/>
            <a:ext cx="1994433" cy="2000264"/>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1"/>
          <p:cNvSpPr>
            <a:spLocks noGrp="1"/>
          </p:cNvSpPr>
          <p:nvPr>
            <p:ph sz="quarter" idx="15"/>
          </p:nvPr>
        </p:nvSpPr>
        <p:spPr>
          <a:xfrm>
            <a:off x="304800" y="836613"/>
            <a:ext cx="8077200" cy="5411787"/>
          </a:xfrm>
        </p:spPr>
        <p:txBody>
          <a:bodyPr/>
          <a:lstStyle/>
          <a:p>
            <a:pPr eaLnBrk="1" hangingPunct="1">
              <a:lnSpc>
                <a:spcPct val="150000"/>
              </a:lnSpc>
            </a:pPr>
            <a:r>
              <a:rPr lang="zh-CN" altLang="en-US" sz="2400">
                <a:latin typeface="微软雅黑" charset="-122"/>
                <a:ea typeface="微软雅黑" charset="-122"/>
              </a:rPr>
              <a:t>关系数据库管理系统在执行修改语句时会检查修改操作是否破坏表上已定义的完整性规则</a:t>
            </a:r>
          </a:p>
          <a:p>
            <a:pPr marL="914400" lvl="1" indent="-457200" eaLnBrk="1" hangingPunct="1">
              <a:lnSpc>
                <a:spcPct val="150000"/>
              </a:lnSpc>
              <a:buFont typeface="Arial Black" charset="0"/>
              <a:buAutoNum type="arabicPeriod"/>
            </a:pPr>
            <a:r>
              <a:rPr lang="zh-CN" altLang="en-US" sz="2400">
                <a:latin typeface="微软雅黑" charset="-122"/>
                <a:ea typeface="微软雅黑" charset="-122"/>
              </a:rPr>
              <a:t>实体完整性</a:t>
            </a:r>
          </a:p>
          <a:p>
            <a:pPr marL="914400" lvl="1" indent="-457200" eaLnBrk="1" hangingPunct="1">
              <a:lnSpc>
                <a:spcPct val="150000"/>
              </a:lnSpc>
              <a:buFont typeface="Arial Black" charset="0"/>
              <a:buAutoNum type="arabicPeriod"/>
            </a:pPr>
            <a:r>
              <a:rPr lang="zh-CN" altLang="en-US" sz="2400">
                <a:latin typeface="微软雅黑" charset="-122"/>
                <a:ea typeface="微软雅黑" charset="-122"/>
              </a:rPr>
              <a:t>主码不允许修改</a:t>
            </a:r>
          </a:p>
          <a:p>
            <a:pPr marL="914400" lvl="1" indent="-457200" eaLnBrk="1" hangingPunct="1">
              <a:lnSpc>
                <a:spcPct val="150000"/>
              </a:lnSpc>
              <a:buFont typeface="Arial Black" charset="0"/>
              <a:buAutoNum type="arabicPeriod"/>
            </a:pPr>
            <a:r>
              <a:rPr lang="zh-CN" altLang="en-US" sz="2400">
                <a:latin typeface="微软雅黑" charset="-122"/>
                <a:ea typeface="微软雅黑" charset="-122"/>
              </a:rPr>
              <a:t>用户定义的完整性</a:t>
            </a:r>
          </a:p>
          <a:p>
            <a:pPr marL="1257300" lvl="2" indent="-342900" eaLnBrk="1" hangingPunct="1">
              <a:lnSpc>
                <a:spcPct val="150000"/>
              </a:lnSpc>
              <a:buSzPct val="87000"/>
              <a:buFontTx/>
              <a:buChar char="•"/>
            </a:pPr>
            <a:r>
              <a:rPr lang="zh-CN" altLang="en-US" sz="2400">
                <a:latin typeface="微软雅黑" charset="-122"/>
                <a:ea typeface="微软雅黑" charset="-122"/>
              </a:rPr>
              <a:t> </a:t>
            </a:r>
            <a:r>
              <a:rPr lang="en-US" altLang="zh-CN" sz="2400">
                <a:latin typeface="微软雅黑" charset="-122"/>
                <a:ea typeface="微软雅黑" charset="-122"/>
              </a:rPr>
              <a:t>NOT NULL</a:t>
            </a:r>
            <a:r>
              <a:rPr lang="zh-CN" altLang="en-US" sz="2400">
                <a:latin typeface="微软雅黑" charset="-122"/>
                <a:ea typeface="微软雅黑" charset="-122"/>
              </a:rPr>
              <a:t>约束</a:t>
            </a:r>
          </a:p>
          <a:p>
            <a:pPr marL="1257300" lvl="2" indent="-342900" eaLnBrk="1" hangingPunct="1">
              <a:lnSpc>
                <a:spcPct val="150000"/>
              </a:lnSpc>
              <a:buSzPct val="87000"/>
              <a:buFontTx/>
              <a:buChar char="•"/>
            </a:pPr>
            <a:r>
              <a:rPr lang="zh-CN" altLang="en-US" sz="2400">
                <a:latin typeface="微软雅黑" charset="-122"/>
                <a:ea typeface="微软雅黑" charset="-122"/>
              </a:rPr>
              <a:t> </a:t>
            </a:r>
            <a:r>
              <a:rPr lang="en-US" altLang="zh-CN" sz="2400">
                <a:latin typeface="微软雅黑" charset="-122"/>
                <a:ea typeface="微软雅黑" charset="-122"/>
              </a:rPr>
              <a:t>UNIQUE</a:t>
            </a:r>
            <a:r>
              <a:rPr lang="zh-CN" altLang="en-US" sz="2400">
                <a:latin typeface="微软雅黑" charset="-122"/>
                <a:ea typeface="微软雅黑" charset="-122"/>
              </a:rPr>
              <a:t>约束</a:t>
            </a:r>
          </a:p>
          <a:p>
            <a:pPr marL="1257300" lvl="2" indent="-342900" eaLnBrk="1" hangingPunct="1">
              <a:lnSpc>
                <a:spcPct val="150000"/>
              </a:lnSpc>
              <a:buSzPct val="87000"/>
              <a:buFontTx/>
              <a:buChar char="•"/>
            </a:pPr>
            <a:r>
              <a:rPr lang="zh-CN" altLang="en-US" sz="2400">
                <a:latin typeface="微软雅黑" charset="-122"/>
                <a:ea typeface="微软雅黑" charset="-122"/>
              </a:rPr>
              <a:t> 值域约束</a:t>
            </a:r>
          </a:p>
          <a:p>
            <a:pPr eaLnBrk="1" hangingPunct="1"/>
            <a:endParaRPr lang="zh-CN" altLang="en-US">
              <a:latin typeface="微软雅黑" charset="-122"/>
              <a:ea typeface="微软雅黑" charset="-122"/>
            </a:endParaRPr>
          </a:p>
        </p:txBody>
      </p:sp>
      <p:sp>
        <p:nvSpPr>
          <p:cNvPr id="4" name="Title 2"/>
          <p:cNvSpPr txBox="1">
            <a:spLocks/>
          </p:cNvSpPr>
          <p:nvPr/>
        </p:nvSpPr>
        <p:spPr>
          <a:xfrm>
            <a:off x="323850" y="260350"/>
            <a:ext cx="7416800" cy="484188"/>
          </a:xfrm>
          <a:prstGeom prst="rect">
            <a:avLst/>
          </a:prstGeom>
        </p:spPr>
        <p:txBody>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a:defRPr/>
            </a:pPr>
            <a:r>
              <a:rPr lang="zh-CN" altLang="en-US" sz="2800" kern="0" dirty="0">
                <a:solidFill>
                  <a:schemeClr val="tx1"/>
                </a:solidFill>
                <a:latin typeface="微软雅黑" pitchFamily="34" charset="-122"/>
              </a:rPr>
              <a:t>修改数据</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1"/>
          <p:cNvSpPr>
            <a:spLocks noGrp="1"/>
          </p:cNvSpPr>
          <p:nvPr>
            <p:ph sz="quarter" idx="15"/>
          </p:nvPr>
        </p:nvSpPr>
        <p:spPr>
          <a:xfrm>
            <a:off x="468313" y="3284538"/>
            <a:ext cx="8077200" cy="3206750"/>
          </a:xfrm>
        </p:spPr>
        <p:txBody>
          <a:bodyPr/>
          <a:lstStyle/>
          <a:p>
            <a:pPr algn="just" eaLnBrk="1" hangingPunct="1">
              <a:lnSpc>
                <a:spcPct val="110000"/>
              </a:lnSpc>
            </a:pPr>
            <a:r>
              <a:rPr lang="zh-CN" altLang="en-US" sz="2400">
                <a:latin typeface="微软雅黑" charset="-122"/>
                <a:ea typeface="微软雅黑" charset="-122"/>
              </a:rPr>
              <a:t>功能</a:t>
            </a:r>
          </a:p>
          <a:p>
            <a:pPr marL="457200" lvl="1" indent="0" algn="just" eaLnBrk="1" hangingPunct="1">
              <a:lnSpc>
                <a:spcPct val="110000"/>
              </a:lnSpc>
            </a:pPr>
            <a:r>
              <a:rPr lang="zh-CN" altLang="en-US" sz="2400">
                <a:latin typeface="微软雅黑" charset="-122"/>
                <a:ea typeface="微软雅黑" charset="-122"/>
              </a:rPr>
              <a:t>删除指定表中满足</a:t>
            </a:r>
            <a:r>
              <a:rPr lang="en-US" altLang="zh-CN" sz="2400">
                <a:latin typeface="微软雅黑" charset="-122"/>
                <a:ea typeface="微软雅黑" charset="-122"/>
              </a:rPr>
              <a:t>WHERE</a:t>
            </a:r>
            <a:r>
              <a:rPr lang="zh-CN" altLang="en-US" sz="2400">
                <a:latin typeface="微软雅黑" charset="-122"/>
                <a:ea typeface="微软雅黑" charset="-122"/>
              </a:rPr>
              <a:t>子句条件的元组</a:t>
            </a:r>
          </a:p>
          <a:p>
            <a:pPr algn="just" eaLnBrk="1" hangingPunct="1">
              <a:lnSpc>
                <a:spcPct val="110000"/>
              </a:lnSpc>
            </a:pPr>
            <a:r>
              <a:rPr lang="en-US" altLang="zh-CN" sz="2400">
                <a:latin typeface="微软雅黑" charset="-122"/>
                <a:ea typeface="微软雅黑" charset="-122"/>
              </a:rPr>
              <a:t>WHERE</a:t>
            </a:r>
            <a:r>
              <a:rPr lang="zh-CN" altLang="en-US" sz="2400">
                <a:latin typeface="微软雅黑" charset="-122"/>
                <a:ea typeface="微软雅黑" charset="-122"/>
              </a:rPr>
              <a:t>子句</a:t>
            </a:r>
          </a:p>
          <a:p>
            <a:pPr marL="457200" lvl="1" indent="0" algn="just" eaLnBrk="1" hangingPunct="1">
              <a:lnSpc>
                <a:spcPct val="110000"/>
              </a:lnSpc>
            </a:pPr>
            <a:r>
              <a:rPr lang="zh-CN" altLang="en-US" sz="2400">
                <a:latin typeface="微软雅黑" charset="-122"/>
                <a:ea typeface="微软雅黑" charset="-122"/>
              </a:rPr>
              <a:t>指定要删除的元组</a:t>
            </a:r>
          </a:p>
          <a:p>
            <a:pPr marL="457200" lvl="1" indent="0" algn="just" eaLnBrk="1" hangingPunct="1">
              <a:lnSpc>
                <a:spcPct val="110000"/>
              </a:lnSpc>
            </a:pPr>
            <a:r>
              <a:rPr lang="zh-CN" altLang="en-US" sz="2400">
                <a:latin typeface="微软雅黑" charset="-122"/>
                <a:ea typeface="微软雅黑" charset="-122"/>
              </a:rPr>
              <a:t>缺省表示要删除表中的全部元组，表的定义仍在字典中</a:t>
            </a:r>
          </a:p>
          <a:p>
            <a:pPr eaLnBrk="1" hangingPunct="1"/>
            <a:endParaRPr lang="zh-CN" altLang="en-US" sz="2400">
              <a:latin typeface="微软雅黑" charset="-122"/>
              <a:ea typeface="微软雅黑" charset="-122"/>
            </a:endParaRPr>
          </a:p>
        </p:txBody>
      </p:sp>
      <p:sp>
        <p:nvSpPr>
          <p:cNvPr id="4" name="矩形 3"/>
          <p:cNvSpPr>
            <a:spLocks noChangeArrowheads="1"/>
          </p:cNvSpPr>
          <p:nvPr/>
        </p:nvSpPr>
        <p:spPr bwMode="auto">
          <a:xfrm>
            <a:off x="539750" y="1081088"/>
            <a:ext cx="6891338" cy="1987550"/>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gn="just">
              <a:lnSpc>
                <a:spcPct val="110000"/>
              </a:lnSpc>
            </a:pPr>
            <a:r>
              <a:rPr lang="zh-CN" altLang="en-US" sz="2800">
                <a:solidFill>
                  <a:srgbClr val="FFFFFF"/>
                </a:solidFill>
                <a:latin typeface="微软雅黑" charset="-122"/>
                <a:ea typeface="微软雅黑" charset="-122"/>
              </a:rPr>
              <a:t>语句格式</a:t>
            </a:r>
          </a:p>
          <a:p>
            <a:pPr algn="just">
              <a:lnSpc>
                <a:spcPct val="110000"/>
              </a:lnSpc>
            </a:pPr>
            <a:r>
              <a:rPr lang="zh-CN" altLang="en-US" sz="2000">
                <a:solidFill>
                  <a:srgbClr val="FFFFFF"/>
                </a:solidFill>
                <a:latin typeface="微软雅黑" charset="-122"/>
                <a:ea typeface="微软雅黑" charset="-122"/>
              </a:rPr>
              <a:t>     </a:t>
            </a:r>
            <a:r>
              <a:rPr lang="zh-CN" altLang="en-US" sz="2800">
                <a:solidFill>
                  <a:srgbClr val="FFFFFF"/>
                </a:solidFill>
                <a:latin typeface="微软雅黑" charset="-122"/>
                <a:ea typeface="微软雅黑" charset="-122"/>
              </a:rPr>
              <a:t>   </a:t>
            </a:r>
            <a:r>
              <a:rPr lang="en-US" altLang="zh-CN" sz="2800">
                <a:solidFill>
                  <a:srgbClr val="FFFFFF"/>
                </a:solidFill>
                <a:latin typeface="微软雅黑" charset="-122"/>
                <a:ea typeface="微软雅黑" charset="-122"/>
              </a:rPr>
              <a:t>DELETE</a:t>
            </a:r>
          </a:p>
          <a:p>
            <a:pPr algn="just">
              <a:lnSpc>
                <a:spcPct val="110000"/>
              </a:lnSpc>
            </a:pPr>
            <a:r>
              <a:rPr lang="en-US" altLang="zh-CN" sz="2800">
                <a:solidFill>
                  <a:srgbClr val="FFFFFF"/>
                </a:solidFill>
                <a:latin typeface="微软雅黑" charset="-122"/>
                <a:ea typeface="微软雅黑" charset="-122"/>
              </a:rPr>
              <a:t>       FROM     &lt;</a:t>
            </a:r>
            <a:r>
              <a:rPr lang="zh-CN" altLang="en-US" sz="2800">
                <a:solidFill>
                  <a:srgbClr val="FFFFFF"/>
                </a:solidFill>
                <a:latin typeface="微软雅黑" charset="-122"/>
                <a:ea typeface="微软雅黑" charset="-122"/>
              </a:rPr>
              <a:t>表名</a:t>
            </a:r>
            <a:r>
              <a:rPr lang="en-US" altLang="zh-CN" sz="2800">
                <a:solidFill>
                  <a:srgbClr val="FFFFFF"/>
                </a:solidFill>
                <a:latin typeface="微软雅黑" charset="-122"/>
                <a:ea typeface="微软雅黑" charset="-122"/>
              </a:rPr>
              <a:t>&gt;</a:t>
            </a:r>
          </a:p>
          <a:p>
            <a:pPr algn="just">
              <a:lnSpc>
                <a:spcPct val="110000"/>
              </a:lnSpc>
            </a:pPr>
            <a:r>
              <a:rPr lang="en-US" altLang="zh-CN" sz="2800">
                <a:solidFill>
                  <a:srgbClr val="FFFFFF"/>
                </a:solidFill>
                <a:latin typeface="微软雅黑" charset="-122"/>
                <a:ea typeface="微软雅黑" charset="-122"/>
              </a:rPr>
              <a:t>       [WHERE &lt;</a:t>
            </a:r>
            <a:r>
              <a:rPr lang="zh-CN" altLang="en-US" sz="2800">
                <a:solidFill>
                  <a:srgbClr val="FFFFFF"/>
                </a:solidFill>
                <a:latin typeface="微软雅黑" charset="-122"/>
                <a:ea typeface="微软雅黑" charset="-122"/>
              </a:rPr>
              <a:t>条件</a:t>
            </a:r>
            <a:r>
              <a:rPr lang="en-US" altLang="zh-CN" sz="2800">
                <a:solidFill>
                  <a:srgbClr val="FFFFFF"/>
                </a:solidFill>
                <a:latin typeface="微软雅黑" charset="-122"/>
                <a:ea typeface="微软雅黑" charset="-122"/>
              </a:rPr>
              <a:t>&gt;]</a:t>
            </a:r>
            <a:r>
              <a:rPr lang="zh-CN" altLang="en-US" sz="2800">
                <a:solidFill>
                  <a:srgbClr val="FFFFFF"/>
                </a:solidFill>
                <a:latin typeface="微软雅黑" charset="-122"/>
                <a:ea typeface="微软雅黑" charset="-122"/>
              </a:rPr>
              <a:t>;</a:t>
            </a:r>
          </a:p>
        </p:txBody>
      </p:sp>
      <p:sp>
        <p:nvSpPr>
          <p:cNvPr id="5"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en-US" altLang="zh-CN" sz="2800">
                <a:latin typeface="微软雅黑" charset="-122"/>
                <a:ea typeface="微软雅黑" charset="-122"/>
              </a:rPr>
              <a:t>3.5.3 </a:t>
            </a:r>
            <a:r>
              <a:rPr lang="zh-CN" altLang="en-US" sz="2800">
                <a:latin typeface="微软雅黑" charset="-122"/>
                <a:ea typeface="微软雅黑" charset="-122"/>
              </a:rPr>
              <a:t>删除数据</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1"/>
          <p:cNvSpPr>
            <a:spLocks noGrp="1"/>
          </p:cNvSpPr>
          <p:nvPr>
            <p:ph sz="quarter" idx="15"/>
          </p:nvPr>
        </p:nvSpPr>
        <p:spPr>
          <a:xfrm>
            <a:off x="611188" y="1125538"/>
            <a:ext cx="6481762" cy="3455987"/>
          </a:xfrm>
        </p:spPr>
        <p:txBody>
          <a:bodyPr/>
          <a:lstStyle/>
          <a:p>
            <a:pPr eaLnBrk="1" hangingPunct="1">
              <a:lnSpc>
                <a:spcPct val="120000"/>
              </a:lnSpc>
            </a:pPr>
            <a:r>
              <a:rPr lang="zh-CN" altLang="en-US" sz="2400">
                <a:latin typeface="微软雅黑" charset="-122"/>
                <a:ea typeface="微软雅黑" charset="-122"/>
              </a:rPr>
              <a:t>三种删除方式</a:t>
            </a:r>
          </a:p>
          <a:p>
            <a:pPr marL="457200" lvl="1" indent="0" eaLnBrk="1" hangingPunct="1">
              <a:lnSpc>
                <a:spcPct val="170000"/>
              </a:lnSpc>
            </a:pPr>
            <a:r>
              <a:rPr lang="zh-CN" altLang="en-US" sz="2400">
                <a:latin typeface="微软雅黑" charset="-122"/>
                <a:ea typeface="微软雅黑" charset="-122"/>
              </a:rPr>
              <a:t>删除某一个元组的值</a:t>
            </a:r>
          </a:p>
          <a:p>
            <a:pPr marL="457200" lvl="1" indent="0" eaLnBrk="1" hangingPunct="1">
              <a:lnSpc>
                <a:spcPct val="170000"/>
              </a:lnSpc>
            </a:pPr>
            <a:r>
              <a:rPr lang="en-US" altLang="zh-CN" sz="2400">
                <a:latin typeface="微软雅黑" charset="-122"/>
                <a:ea typeface="微软雅黑" charset="-122"/>
              </a:rPr>
              <a:t> </a:t>
            </a:r>
            <a:r>
              <a:rPr lang="zh-CN" altLang="en-US" sz="2400">
                <a:latin typeface="微软雅黑" charset="-122"/>
                <a:ea typeface="微软雅黑" charset="-122"/>
              </a:rPr>
              <a:t>删除多个元组的值</a:t>
            </a:r>
          </a:p>
          <a:p>
            <a:pPr marL="457200" lvl="1" indent="0" eaLnBrk="1" hangingPunct="1">
              <a:lnSpc>
                <a:spcPct val="170000"/>
              </a:lnSpc>
            </a:pPr>
            <a:r>
              <a:rPr lang="zh-CN" altLang="en-US" sz="2400">
                <a:latin typeface="微软雅黑" charset="-122"/>
                <a:ea typeface="微软雅黑" charset="-122"/>
              </a:rPr>
              <a:t>带子查询的删除语句</a:t>
            </a:r>
          </a:p>
          <a:p>
            <a:pPr eaLnBrk="1" hangingPunct="1"/>
            <a:endParaRPr lang="zh-CN" altLang="en-US">
              <a:latin typeface="微软雅黑" charset="-122"/>
              <a:ea typeface="微软雅黑" charset="-122"/>
            </a:endParaRPr>
          </a:p>
        </p:txBody>
      </p:sp>
      <p:sp>
        <p:nvSpPr>
          <p:cNvPr id="4"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a:latin typeface="微软雅黑" charset="-122"/>
                <a:ea typeface="微软雅黑" charset="-122"/>
              </a:rPr>
              <a:t>删除数据</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1"/>
          <p:cNvSpPr>
            <a:spLocks noGrp="1"/>
          </p:cNvSpPr>
          <p:nvPr>
            <p:ph sz="quarter" idx="15"/>
          </p:nvPr>
        </p:nvSpPr>
        <p:spPr>
          <a:xfrm>
            <a:off x="304800" y="981075"/>
            <a:ext cx="8077200" cy="809625"/>
          </a:xfrm>
        </p:spPr>
        <p:txBody>
          <a:bodyPr/>
          <a:lstStyle/>
          <a:p>
            <a:pPr eaLnBrk="1" hangingPunct="1"/>
            <a:r>
              <a:rPr lang="en-US" altLang="zh-CN" sz="2400">
                <a:latin typeface="微软雅黑" charset="-122"/>
                <a:ea typeface="微软雅黑" charset="-122"/>
              </a:rPr>
              <a:t> [</a:t>
            </a:r>
            <a:r>
              <a:rPr lang="zh-CN" altLang="en-US" sz="2400">
                <a:latin typeface="微软雅黑" charset="-122"/>
                <a:ea typeface="微软雅黑" charset="-122"/>
              </a:rPr>
              <a:t>例</a:t>
            </a:r>
            <a:r>
              <a:rPr lang="en-US" altLang="zh-CN" sz="2400">
                <a:latin typeface="微软雅黑" charset="-122"/>
                <a:ea typeface="微软雅黑" charset="-122"/>
              </a:rPr>
              <a:t>3.76]  </a:t>
            </a:r>
            <a:r>
              <a:rPr lang="zh-CN" altLang="en-US" sz="2400">
                <a:latin typeface="微软雅黑" charset="-122"/>
                <a:ea typeface="微软雅黑" charset="-122"/>
              </a:rPr>
              <a:t>删除学号为</a:t>
            </a:r>
            <a:r>
              <a:rPr lang="en-US" altLang="zh-CN" sz="2400">
                <a:latin typeface="微软雅黑" charset="-122"/>
                <a:ea typeface="微软雅黑" charset="-122"/>
              </a:rPr>
              <a:t>201215128</a:t>
            </a:r>
            <a:r>
              <a:rPr lang="zh-CN" altLang="en-US" sz="2400">
                <a:latin typeface="微软雅黑" charset="-122"/>
                <a:ea typeface="微软雅黑" charset="-122"/>
              </a:rPr>
              <a:t>的学生记录。</a:t>
            </a:r>
          </a:p>
        </p:txBody>
      </p:sp>
      <p:sp>
        <p:nvSpPr>
          <p:cNvPr id="5" name="矩形 4"/>
          <p:cNvSpPr>
            <a:spLocks noChangeArrowheads="1"/>
          </p:cNvSpPr>
          <p:nvPr/>
        </p:nvSpPr>
        <p:spPr bwMode="auto">
          <a:xfrm>
            <a:off x="1187450" y="3429000"/>
            <a:ext cx="6337300" cy="1754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400"/>
              <a:t> </a:t>
            </a:r>
            <a:r>
              <a:rPr lang="en-US" altLang="zh-CN" sz="2400" b="1">
                <a:solidFill>
                  <a:srgbClr val="0070C0"/>
                </a:solidFill>
              </a:rPr>
              <a:t>DELETE</a:t>
            </a:r>
          </a:p>
          <a:p>
            <a:pPr>
              <a:lnSpc>
                <a:spcPct val="150000"/>
              </a:lnSpc>
            </a:pPr>
            <a:r>
              <a:rPr lang="en-US" altLang="zh-CN" sz="2400"/>
              <a:t>         </a:t>
            </a:r>
            <a:r>
              <a:rPr lang="en-US" altLang="zh-CN" sz="2400" b="1">
                <a:solidFill>
                  <a:srgbClr val="0070C0"/>
                </a:solidFill>
              </a:rPr>
              <a:t>FROM</a:t>
            </a:r>
            <a:r>
              <a:rPr lang="en-US" altLang="zh-CN" sz="2400"/>
              <a:t> Student</a:t>
            </a:r>
          </a:p>
          <a:p>
            <a:pPr>
              <a:lnSpc>
                <a:spcPct val="150000"/>
              </a:lnSpc>
            </a:pPr>
            <a:r>
              <a:rPr lang="en-US" altLang="zh-CN" sz="2400"/>
              <a:t>         </a:t>
            </a:r>
            <a:r>
              <a:rPr lang="en-US" altLang="zh-CN" sz="2400" b="1">
                <a:solidFill>
                  <a:srgbClr val="0070C0"/>
                </a:solidFill>
              </a:rPr>
              <a:t>WHERE</a:t>
            </a:r>
            <a:r>
              <a:rPr lang="en-US" altLang="zh-CN" sz="2400"/>
              <a:t> Sno= ‘201215128’</a:t>
            </a:r>
            <a:endParaRPr lang="zh-CN" altLang="en-US" sz="2400"/>
          </a:p>
        </p:txBody>
      </p:sp>
      <p:sp>
        <p:nvSpPr>
          <p:cNvPr id="6"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en-US" altLang="zh-CN" sz="2800">
                <a:latin typeface="微软雅黑" charset="-122"/>
                <a:ea typeface="微软雅黑" charset="-122"/>
              </a:rPr>
              <a:t>1. </a:t>
            </a:r>
            <a:r>
              <a:rPr lang="zh-CN" altLang="en-US" sz="2800">
                <a:latin typeface="微软雅黑" charset="-122"/>
                <a:ea typeface="微软雅黑" charset="-122"/>
              </a:rPr>
              <a:t>删除某一个元组的值</a:t>
            </a:r>
          </a:p>
        </p:txBody>
      </p:sp>
      <p:sp>
        <p:nvSpPr>
          <p:cNvPr id="7" name="矩形 6"/>
          <p:cNvSpPr>
            <a:spLocks noChangeArrowheads="1"/>
          </p:cNvSpPr>
          <p:nvPr/>
        </p:nvSpPr>
        <p:spPr bwMode="auto">
          <a:xfrm>
            <a:off x="495300" y="1717675"/>
            <a:ext cx="7172325" cy="1423988"/>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1"/>
          <p:cNvSpPr>
            <a:spLocks noGrp="1"/>
          </p:cNvSpPr>
          <p:nvPr>
            <p:ph sz="quarter" idx="15"/>
          </p:nvPr>
        </p:nvSpPr>
        <p:spPr>
          <a:xfrm>
            <a:off x="304800" y="981075"/>
            <a:ext cx="8077200" cy="935038"/>
          </a:xfrm>
        </p:spPr>
        <p:txBody>
          <a:bodyPr/>
          <a:lstStyle/>
          <a:p>
            <a:pPr eaLnBrk="1" hangingPunct="1"/>
            <a:r>
              <a:rPr lang="en-US" altLang="zh-CN" sz="2400">
                <a:latin typeface="微软雅黑" charset="-122"/>
                <a:ea typeface="微软雅黑" charset="-122"/>
              </a:rPr>
              <a:t> [</a:t>
            </a:r>
            <a:r>
              <a:rPr lang="zh-CN" altLang="en-US" sz="2400">
                <a:latin typeface="微软雅黑" charset="-122"/>
                <a:ea typeface="微软雅黑" charset="-122"/>
              </a:rPr>
              <a:t>例</a:t>
            </a:r>
            <a:r>
              <a:rPr lang="en-US" altLang="zh-CN" sz="2400">
                <a:latin typeface="微软雅黑" charset="-122"/>
                <a:ea typeface="微软雅黑" charset="-122"/>
              </a:rPr>
              <a:t>3.77]  </a:t>
            </a:r>
            <a:r>
              <a:rPr lang="zh-CN" altLang="en-US" sz="2400">
                <a:latin typeface="微软雅黑" charset="-122"/>
                <a:ea typeface="微软雅黑" charset="-122"/>
              </a:rPr>
              <a:t>删除所有的学生选课记录。</a:t>
            </a:r>
          </a:p>
        </p:txBody>
      </p:sp>
      <p:sp>
        <p:nvSpPr>
          <p:cNvPr id="5" name="矩形 4"/>
          <p:cNvSpPr>
            <a:spLocks noChangeArrowheads="1"/>
          </p:cNvSpPr>
          <p:nvPr/>
        </p:nvSpPr>
        <p:spPr bwMode="auto">
          <a:xfrm>
            <a:off x="1187450" y="3524250"/>
            <a:ext cx="4572000" cy="1243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40000"/>
              </a:lnSpc>
            </a:pPr>
            <a:r>
              <a:rPr lang="zh-CN" altLang="en-US" sz="2800"/>
              <a:t> </a:t>
            </a:r>
            <a:r>
              <a:rPr lang="en-US" altLang="zh-CN" sz="2800">
                <a:solidFill>
                  <a:srgbClr val="0070C0"/>
                </a:solidFill>
              </a:rPr>
              <a:t>DELETE</a:t>
            </a:r>
          </a:p>
          <a:p>
            <a:pPr>
              <a:lnSpc>
                <a:spcPct val="140000"/>
              </a:lnSpc>
            </a:pPr>
            <a:r>
              <a:rPr lang="en-US" altLang="zh-CN" sz="2800"/>
              <a:t>        </a:t>
            </a:r>
            <a:r>
              <a:rPr lang="en-US" altLang="zh-CN" sz="2800">
                <a:solidFill>
                  <a:srgbClr val="0070C0"/>
                </a:solidFill>
              </a:rPr>
              <a:t>FROM</a:t>
            </a:r>
            <a:r>
              <a:rPr lang="en-US" altLang="zh-CN" sz="2800"/>
              <a:t> SC</a:t>
            </a:r>
            <a:r>
              <a:rPr lang="zh-CN" altLang="en-US" sz="2800"/>
              <a:t>;</a:t>
            </a:r>
          </a:p>
        </p:txBody>
      </p:sp>
      <p:sp>
        <p:nvSpPr>
          <p:cNvPr id="6"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en-US" altLang="zh-CN" sz="2800">
                <a:latin typeface="微软雅黑" charset="-122"/>
                <a:ea typeface="微软雅黑" charset="-122"/>
              </a:rPr>
              <a:t>2. </a:t>
            </a:r>
            <a:r>
              <a:rPr lang="zh-CN" altLang="en-US" sz="2800">
                <a:latin typeface="微软雅黑" charset="-122"/>
                <a:ea typeface="微软雅黑" charset="-122"/>
              </a:rPr>
              <a:t>删除多个元组的值</a:t>
            </a:r>
          </a:p>
        </p:txBody>
      </p:sp>
      <p:sp>
        <p:nvSpPr>
          <p:cNvPr id="7" name="矩形 6"/>
          <p:cNvSpPr>
            <a:spLocks noChangeArrowheads="1"/>
          </p:cNvSpPr>
          <p:nvPr/>
        </p:nvSpPr>
        <p:spPr bwMode="auto">
          <a:xfrm>
            <a:off x="495300" y="1646238"/>
            <a:ext cx="7172325" cy="1422400"/>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a:xfrm>
            <a:off x="495300" y="2708275"/>
            <a:ext cx="6892925" cy="3529013"/>
          </a:xfrm>
        </p:spPr>
        <p:txBody>
          <a:bodyPr/>
          <a:lstStyle/>
          <a:p>
            <a:pPr eaLnBrk="1" hangingPunct="1"/>
            <a:r>
              <a:rPr lang="zh-CN" altLang="en-US" sz="2800" dirty="0" smtClean="0">
                <a:latin typeface="微软雅黑" charset="-122"/>
                <a:ea typeface="微软雅黑" charset="-122"/>
              </a:rPr>
              <a:t>删除年龄</a:t>
            </a:r>
            <a:r>
              <a:rPr lang="en-US" altLang="zh-CN" sz="2800" dirty="0" smtClean="0">
                <a:latin typeface="微软雅黑" charset="-122"/>
                <a:ea typeface="微软雅黑" charset="-122"/>
              </a:rPr>
              <a:t>&gt;20</a:t>
            </a:r>
            <a:r>
              <a:rPr lang="zh-CN" altLang="en-US" sz="2800" dirty="0" smtClean="0">
                <a:latin typeface="微软雅黑" charset="-122"/>
                <a:ea typeface="微软雅黑" charset="-122"/>
              </a:rPr>
              <a:t>的学生信息。</a:t>
            </a:r>
            <a:endParaRPr lang="en-US" altLang="zh-CN" sz="2800" dirty="0">
              <a:latin typeface="微软雅黑" charset="-122"/>
              <a:ea typeface="微软雅黑" charset="-122"/>
            </a:endParaRPr>
          </a:p>
          <a:p>
            <a:pPr eaLnBrk="1" hangingPunct="1">
              <a:lnSpc>
                <a:spcPct val="150000"/>
              </a:lnSpc>
            </a:pPr>
            <a:r>
              <a:rPr lang="en-US" altLang="zh-CN" sz="2200" dirty="0">
                <a:solidFill>
                  <a:srgbClr val="0070C0"/>
                </a:solidFill>
                <a:latin typeface="微软雅黑" charset="-122"/>
                <a:ea typeface="微软雅黑" charset="-122"/>
              </a:rPr>
              <a:t>DELETE</a:t>
            </a:r>
            <a:r>
              <a:rPr lang="en-US" altLang="zh-CN" sz="2200" dirty="0">
                <a:latin typeface="微软雅黑" charset="-122"/>
                <a:ea typeface="微软雅黑" charset="-122"/>
              </a:rPr>
              <a:t> </a:t>
            </a:r>
            <a:r>
              <a:rPr lang="en-US" altLang="zh-CN" sz="2200" dirty="0">
                <a:solidFill>
                  <a:srgbClr val="0070C0"/>
                </a:solidFill>
                <a:latin typeface="微软雅黑" charset="-122"/>
                <a:ea typeface="微软雅黑" charset="-122"/>
              </a:rPr>
              <a:t>FROM</a:t>
            </a:r>
            <a:r>
              <a:rPr lang="en-US" altLang="zh-CN" sz="2200" dirty="0">
                <a:latin typeface="微软雅黑" charset="-122"/>
                <a:ea typeface="微软雅黑" charset="-122"/>
              </a:rPr>
              <a:t> </a:t>
            </a:r>
            <a:r>
              <a:rPr lang="en-US" altLang="zh-CN" sz="2200" dirty="0" smtClean="0">
                <a:latin typeface="微软雅黑" charset="-122"/>
                <a:ea typeface="微软雅黑" charset="-122"/>
              </a:rPr>
              <a:t>Student</a:t>
            </a:r>
            <a:endParaRPr lang="en-US" altLang="zh-CN" sz="2200" dirty="0">
              <a:latin typeface="微软雅黑" charset="-122"/>
              <a:ea typeface="微软雅黑" charset="-122"/>
            </a:endParaRPr>
          </a:p>
          <a:p>
            <a:pPr eaLnBrk="1" hangingPunct="1">
              <a:lnSpc>
                <a:spcPct val="150000"/>
              </a:lnSpc>
            </a:pPr>
            <a:r>
              <a:rPr lang="zh-CN" altLang="en-US" sz="2200" dirty="0" smtClean="0">
                <a:solidFill>
                  <a:srgbClr val="0070C0"/>
                </a:solidFill>
                <a:latin typeface="微软雅黑" charset="-122"/>
                <a:ea typeface="微软雅黑" charset="-122"/>
              </a:rPr>
              <a:t>        </a:t>
            </a:r>
            <a:r>
              <a:rPr lang="en-US" altLang="zh-CN" sz="2200" dirty="0" smtClean="0">
                <a:solidFill>
                  <a:srgbClr val="0070C0"/>
                </a:solidFill>
                <a:latin typeface="微软雅黑" charset="-122"/>
                <a:ea typeface="微软雅黑" charset="-122"/>
              </a:rPr>
              <a:t>WHERE</a:t>
            </a:r>
            <a:r>
              <a:rPr lang="en-US" altLang="zh-CN" sz="2200" dirty="0" smtClean="0">
                <a:latin typeface="微软雅黑" charset="-122"/>
                <a:ea typeface="微软雅黑" charset="-122"/>
              </a:rPr>
              <a:t> Sage &gt;20;</a:t>
            </a:r>
            <a:endParaRPr lang="en-US" altLang="zh-CN" sz="2200" dirty="0">
              <a:latin typeface="微软雅黑" charset="-122"/>
              <a:ea typeface="微软雅黑" charset="-122"/>
            </a:endParaRPr>
          </a:p>
        </p:txBody>
      </p:sp>
      <p:sp>
        <p:nvSpPr>
          <p:cNvPr id="5" name="Title 2"/>
          <p:cNvSpPr txBox="1">
            <a:spLocks/>
          </p:cNvSpPr>
          <p:nvPr/>
        </p:nvSpPr>
        <p:spPr>
          <a:xfrm>
            <a:off x="323850" y="260350"/>
            <a:ext cx="7416800" cy="484188"/>
          </a:xfrm>
          <a:prstGeom prst="rect">
            <a:avLst/>
          </a:prstGeom>
        </p:spPr>
        <p:txBody>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a:defRPr/>
            </a:pPr>
            <a:r>
              <a:rPr lang="zh-CN" altLang="en-US" sz="2800" kern="0" dirty="0">
                <a:solidFill>
                  <a:schemeClr val="tx1"/>
                </a:solidFill>
                <a:latin typeface="微软雅黑" pitchFamily="34" charset="-122"/>
              </a:rPr>
              <a:t>练习</a:t>
            </a:r>
          </a:p>
        </p:txBody>
      </p:sp>
      <p:sp>
        <p:nvSpPr>
          <p:cNvPr id="6" name="矩形 5"/>
          <p:cNvSpPr>
            <a:spLocks noChangeArrowheads="1"/>
          </p:cNvSpPr>
          <p:nvPr/>
        </p:nvSpPr>
        <p:spPr bwMode="auto">
          <a:xfrm>
            <a:off x="495300" y="998538"/>
            <a:ext cx="7172325" cy="1422400"/>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pic>
        <p:nvPicPr>
          <p:cNvPr id="7" name="Picture 3" descr="D:\My Documents\图片收藏\questions.bmp"/>
          <p:cNvPicPr>
            <a:picLocks noChangeAspect="1" noChangeArrowheads="1"/>
          </p:cNvPicPr>
          <p:nvPr/>
        </p:nvPicPr>
        <p:blipFill>
          <a:blip r:embed="rId2" cstate="print"/>
          <a:srcRect/>
          <a:stretch>
            <a:fillRect/>
          </a:stretch>
        </p:blipFill>
        <p:spPr bwMode="auto">
          <a:xfrm>
            <a:off x="6465999" y="3300944"/>
            <a:ext cx="1994433" cy="2000264"/>
          </a:xfrm>
          <a:prstGeom prst="rect">
            <a:avLst/>
          </a:prstGeom>
          <a:ln>
            <a:noFill/>
          </a:ln>
          <a:effectLst>
            <a:softEdge rad="112500"/>
          </a:effectLst>
        </p:spPr>
      </p:pic>
    </p:spTree>
    <p:extLst>
      <p:ext uri="{BB962C8B-B14F-4D97-AF65-F5344CB8AC3E}">
        <p14:creationId xmlns:p14="http://schemas.microsoft.com/office/powerpoint/2010/main" val="21326102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1"/>
          <p:cNvSpPr>
            <a:spLocks noGrp="1"/>
          </p:cNvSpPr>
          <p:nvPr>
            <p:ph sz="quarter" idx="15"/>
          </p:nvPr>
        </p:nvSpPr>
        <p:spPr>
          <a:xfrm>
            <a:off x="304800" y="971550"/>
            <a:ext cx="8077200" cy="512763"/>
          </a:xfrm>
        </p:spPr>
        <p:txBody>
          <a:bodyPr/>
          <a:lstStyle/>
          <a:p>
            <a:pPr eaLnBrk="1" hangingPunct="1"/>
            <a:r>
              <a:rPr lang="en-US" altLang="zh-CN" sz="2400">
                <a:latin typeface="微软雅黑" charset="-122"/>
                <a:ea typeface="微软雅黑" charset="-122"/>
              </a:rPr>
              <a:t> [</a:t>
            </a:r>
            <a:r>
              <a:rPr lang="zh-CN" altLang="en-US" sz="2400">
                <a:latin typeface="微软雅黑" charset="-122"/>
                <a:ea typeface="微软雅黑" charset="-122"/>
              </a:rPr>
              <a:t>例</a:t>
            </a:r>
            <a:r>
              <a:rPr lang="en-US" altLang="zh-CN" sz="2400">
                <a:latin typeface="微软雅黑" charset="-122"/>
                <a:ea typeface="微软雅黑" charset="-122"/>
              </a:rPr>
              <a:t>3.78]  </a:t>
            </a:r>
            <a:r>
              <a:rPr lang="zh-CN" altLang="en-US" sz="2400">
                <a:latin typeface="微软雅黑" charset="-122"/>
                <a:ea typeface="微软雅黑" charset="-122"/>
              </a:rPr>
              <a:t>删除计算机科学系所有学生的选课记录。</a:t>
            </a:r>
          </a:p>
        </p:txBody>
      </p:sp>
      <p:sp>
        <p:nvSpPr>
          <p:cNvPr id="4" name="矩形 3"/>
          <p:cNvSpPr>
            <a:spLocks noChangeArrowheads="1"/>
          </p:cNvSpPr>
          <p:nvPr/>
        </p:nvSpPr>
        <p:spPr bwMode="auto">
          <a:xfrm>
            <a:off x="528638" y="3429000"/>
            <a:ext cx="7107237" cy="2246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buFont typeface="Wingdings" charset="2"/>
              <a:buNone/>
            </a:pPr>
            <a:r>
              <a:rPr lang="en-US" altLang="zh-CN" sz="2800">
                <a:solidFill>
                  <a:srgbClr val="0070C0"/>
                </a:solidFill>
              </a:rPr>
              <a:t>DELETE</a:t>
            </a:r>
            <a:r>
              <a:rPr lang="en-US" altLang="zh-CN" sz="2800"/>
              <a:t>  </a:t>
            </a:r>
            <a:r>
              <a:rPr lang="en-US" altLang="zh-CN" sz="2800">
                <a:solidFill>
                  <a:srgbClr val="0070C0"/>
                </a:solidFill>
              </a:rPr>
              <a:t>FROM</a:t>
            </a:r>
            <a:r>
              <a:rPr lang="en-US" altLang="zh-CN" sz="2800"/>
              <a:t>  SC</a:t>
            </a:r>
            <a:endParaRPr lang="zh-CN" altLang="en-US" sz="2800"/>
          </a:p>
          <a:p>
            <a:pPr>
              <a:buFont typeface="Wingdings" charset="2"/>
              <a:buNone/>
            </a:pPr>
            <a:r>
              <a:rPr lang="en-US" altLang="zh-CN" sz="2800"/>
              <a:t>             </a:t>
            </a:r>
            <a:r>
              <a:rPr lang="en-US" altLang="zh-CN" sz="2800">
                <a:solidFill>
                  <a:srgbClr val="0070C0"/>
                </a:solidFill>
              </a:rPr>
              <a:t>WHERE</a:t>
            </a:r>
            <a:r>
              <a:rPr lang="en-US" altLang="zh-CN" sz="2800"/>
              <a:t>  Sno  </a:t>
            </a:r>
            <a:r>
              <a:rPr lang="en-US" altLang="zh-CN" sz="2800">
                <a:solidFill>
                  <a:srgbClr val="0070C0"/>
                </a:solidFill>
              </a:rPr>
              <a:t>IN</a:t>
            </a:r>
            <a:endParaRPr lang="zh-CN" altLang="en-US" sz="2800">
              <a:solidFill>
                <a:srgbClr val="0070C0"/>
              </a:solidFill>
            </a:endParaRPr>
          </a:p>
          <a:p>
            <a:pPr>
              <a:buFont typeface="Wingdings" charset="2"/>
              <a:buNone/>
            </a:pPr>
            <a:r>
              <a:rPr lang="en-US" altLang="zh-CN" sz="2800"/>
              <a:t>		        </a:t>
            </a:r>
            <a:r>
              <a:rPr lang="zh-CN" altLang="en-US" sz="2800"/>
              <a:t>(  </a:t>
            </a:r>
            <a:r>
              <a:rPr lang="en-US" altLang="zh-CN" sz="2800">
                <a:solidFill>
                  <a:srgbClr val="0070C0"/>
                </a:solidFill>
              </a:rPr>
              <a:t>SELECT</a:t>
            </a:r>
            <a:r>
              <a:rPr lang="en-US" altLang="zh-CN" sz="2800"/>
              <a:t>     Sno</a:t>
            </a:r>
            <a:endParaRPr lang="zh-CN" altLang="en-US" sz="2800"/>
          </a:p>
          <a:p>
            <a:pPr>
              <a:buFont typeface="Wingdings" charset="2"/>
              <a:buNone/>
            </a:pPr>
            <a:r>
              <a:rPr lang="en-US" altLang="zh-CN" sz="2800"/>
              <a:t>		              </a:t>
            </a:r>
            <a:r>
              <a:rPr lang="en-US" altLang="zh-CN" sz="2800">
                <a:solidFill>
                  <a:srgbClr val="0070C0"/>
                </a:solidFill>
              </a:rPr>
              <a:t>FROM</a:t>
            </a:r>
            <a:r>
              <a:rPr lang="en-US" altLang="zh-CN" sz="2800"/>
              <a:t>    Student</a:t>
            </a:r>
            <a:endParaRPr lang="zh-CN" altLang="en-US" sz="2800"/>
          </a:p>
          <a:p>
            <a:pPr>
              <a:buFont typeface="Wingdings" charset="2"/>
              <a:buNone/>
            </a:pPr>
            <a:r>
              <a:rPr lang="en-US" altLang="zh-CN" sz="2800"/>
              <a:t>		            </a:t>
            </a:r>
            <a:r>
              <a:rPr lang="en-US" altLang="zh-CN" sz="2800">
                <a:solidFill>
                  <a:srgbClr val="0070C0"/>
                </a:solidFill>
              </a:rPr>
              <a:t>WHERE</a:t>
            </a:r>
            <a:r>
              <a:rPr lang="en-US" altLang="zh-CN" sz="2800"/>
              <a:t>    Sdept= 'CS'</a:t>
            </a:r>
            <a:r>
              <a:rPr lang="zh-CN" altLang="en-US" sz="2800"/>
              <a:t>)</a:t>
            </a:r>
            <a:r>
              <a:rPr lang="en-US" altLang="zh-CN" sz="2800"/>
              <a:t> </a:t>
            </a:r>
            <a:r>
              <a:rPr lang="zh-CN" altLang="en-US" sz="2800"/>
              <a:t>;</a:t>
            </a:r>
          </a:p>
        </p:txBody>
      </p:sp>
      <p:sp>
        <p:nvSpPr>
          <p:cNvPr id="6"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en-US" altLang="zh-CN" sz="2800">
                <a:latin typeface="微软雅黑" charset="-122"/>
                <a:ea typeface="微软雅黑" charset="-122"/>
              </a:rPr>
              <a:t>3. </a:t>
            </a:r>
            <a:r>
              <a:rPr lang="zh-CN" altLang="en-US" sz="2800">
                <a:latin typeface="微软雅黑" charset="-122"/>
                <a:ea typeface="微软雅黑" charset="-122"/>
              </a:rPr>
              <a:t>带子查询的删除语句</a:t>
            </a:r>
          </a:p>
        </p:txBody>
      </p:sp>
      <p:sp>
        <p:nvSpPr>
          <p:cNvPr id="7" name="矩形 6"/>
          <p:cNvSpPr>
            <a:spLocks noChangeArrowheads="1"/>
          </p:cNvSpPr>
          <p:nvPr/>
        </p:nvSpPr>
        <p:spPr bwMode="auto">
          <a:xfrm>
            <a:off x="495300" y="1646238"/>
            <a:ext cx="7172325" cy="1422400"/>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a:xfrm>
            <a:off x="495300" y="2708275"/>
            <a:ext cx="6892925" cy="3529013"/>
          </a:xfrm>
        </p:spPr>
        <p:txBody>
          <a:bodyPr/>
          <a:lstStyle/>
          <a:p>
            <a:pPr eaLnBrk="1" hangingPunct="1"/>
            <a:r>
              <a:rPr lang="zh-CN" altLang="en-US" sz="2800">
                <a:latin typeface="微软雅黑" charset="-122"/>
                <a:ea typeface="微软雅黑" charset="-122"/>
              </a:rPr>
              <a:t>删除操作系统这门课程的所有选课记录。</a:t>
            </a:r>
            <a:endParaRPr lang="en-US" altLang="zh-CN" sz="2800">
              <a:latin typeface="微软雅黑" charset="-122"/>
              <a:ea typeface="微软雅黑" charset="-122"/>
            </a:endParaRPr>
          </a:p>
          <a:p>
            <a:pPr eaLnBrk="1" hangingPunct="1">
              <a:lnSpc>
                <a:spcPct val="150000"/>
              </a:lnSpc>
            </a:pPr>
            <a:r>
              <a:rPr lang="en-US" altLang="zh-CN" sz="2200">
                <a:solidFill>
                  <a:srgbClr val="0070C0"/>
                </a:solidFill>
                <a:latin typeface="微软雅黑" charset="-122"/>
                <a:ea typeface="微软雅黑" charset="-122"/>
              </a:rPr>
              <a:t>DELETE</a:t>
            </a:r>
            <a:r>
              <a:rPr lang="en-US" altLang="zh-CN" sz="2200">
                <a:latin typeface="微软雅黑" charset="-122"/>
                <a:ea typeface="微软雅黑" charset="-122"/>
              </a:rPr>
              <a:t> </a:t>
            </a:r>
            <a:r>
              <a:rPr lang="en-US" altLang="zh-CN" sz="2200">
                <a:solidFill>
                  <a:srgbClr val="0070C0"/>
                </a:solidFill>
                <a:latin typeface="微软雅黑" charset="-122"/>
                <a:ea typeface="微软雅黑" charset="-122"/>
              </a:rPr>
              <a:t>FROM</a:t>
            </a:r>
            <a:r>
              <a:rPr lang="en-US" altLang="zh-CN" sz="2200">
                <a:latin typeface="微软雅黑" charset="-122"/>
                <a:ea typeface="微软雅黑" charset="-122"/>
              </a:rPr>
              <a:t> SC</a:t>
            </a:r>
          </a:p>
          <a:p>
            <a:pPr eaLnBrk="1" hangingPunct="1">
              <a:lnSpc>
                <a:spcPct val="150000"/>
              </a:lnSpc>
            </a:pPr>
            <a:r>
              <a:rPr lang="en-US" altLang="zh-CN" sz="2200">
                <a:solidFill>
                  <a:srgbClr val="0070C0"/>
                </a:solidFill>
                <a:latin typeface="微软雅黑" charset="-122"/>
                <a:ea typeface="微软雅黑" charset="-122"/>
              </a:rPr>
              <a:t>WHERE</a:t>
            </a:r>
            <a:r>
              <a:rPr lang="en-US" altLang="zh-CN" sz="2200">
                <a:latin typeface="微软雅黑" charset="-122"/>
                <a:ea typeface="微软雅黑" charset="-122"/>
              </a:rPr>
              <a:t> CNO IN</a:t>
            </a:r>
          </a:p>
          <a:p>
            <a:pPr eaLnBrk="1" hangingPunct="1">
              <a:lnSpc>
                <a:spcPct val="150000"/>
              </a:lnSpc>
            </a:pPr>
            <a:r>
              <a:rPr lang="en-US" altLang="zh-CN" sz="2200">
                <a:latin typeface="微软雅黑" charset="-122"/>
                <a:ea typeface="微软雅黑" charset="-122"/>
              </a:rPr>
              <a:t>             (</a:t>
            </a:r>
            <a:r>
              <a:rPr lang="en-US" altLang="zh-CN" sz="2200">
                <a:solidFill>
                  <a:srgbClr val="0070C0"/>
                </a:solidFill>
                <a:latin typeface="微软雅黑" charset="-122"/>
                <a:ea typeface="微软雅黑" charset="-122"/>
              </a:rPr>
              <a:t>SELECT</a:t>
            </a:r>
            <a:r>
              <a:rPr lang="en-US" altLang="zh-CN" sz="2200">
                <a:latin typeface="微软雅黑" charset="-122"/>
                <a:ea typeface="微软雅黑" charset="-122"/>
              </a:rPr>
              <a:t> Cno</a:t>
            </a:r>
          </a:p>
          <a:p>
            <a:pPr eaLnBrk="1" hangingPunct="1">
              <a:lnSpc>
                <a:spcPct val="150000"/>
              </a:lnSpc>
            </a:pPr>
            <a:r>
              <a:rPr lang="en-US" altLang="zh-CN" sz="2200">
                <a:latin typeface="微软雅黑" charset="-122"/>
                <a:ea typeface="微软雅黑" charset="-122"/>
              </a:rPr>
              <a:t>              </a:t>
            </a:r>
            <a:r>
              <a:rPr lang="en-US" altLang="zh-CN" sz="2200">
                <a:solidFill>
                  <a:srgbClr val="0070C0"/>
                </a:solidFill>
                <a:latin typeface="微软雅黑" charset="-122"/>
                <a:ea typeface="微软雅黑" charset="-122"/>
              </a:rPr>
              <a:t>FROM</a:t>
            </a:r>
            <a:r>
              <a:rPr lang="en-US" altLang="zh-CN" sz="2200">
                <a:latin typeface="微软雅黑" charset="-122"/>
                <a:ea typeface="微软雅黑" charset="-122"/>
              </a:rPr>
              <a:t> Course</a:t>
            </a:r>
          </a:p>
          <a:p>
            <a:pPr eaLnBrk="1" hangingPunct="1">
              <a:lnSpc>
                <a:spcPct val="150000"/>
              </a:lnSpc>
            </a:pPr>
            <a:r>
              <a:rPr lang="en-US" altLang="zh-CN" sz="2200">
                <a:latin typeface="微软雅黑" charset="-122"/>
                <a:ea typeface="微软雅黑" charset="-122"/>
              </a:rPr>
              <a:t>              </a:t>
            </a:r>
            <a:r>
              <a:rPr lang="en-US" altLang="zh-CN" sz="2200">
                <a:solidFill>
                  <a:srgbClr val="0070C0"/>
                </a:solidFill>
                <a:latin typeface="微软雅黑" charset="-122"/>
                <a:ea typeface="微软雅黑" charset="-122"/>
              </a:rPr>
              <a:t>WHERE</a:t>
            </a:r>
            <a:r>
              <a:rPr lang="en-US" altLang="zh-CN" sz="2200">
                <a:latin typeface="微软雅黑" charset="-122"/>
                <a:ea typeface="微软雅黑" charset="-122"/>
              </a:rPr>
              <a:t> Cname=‘ </a:t>
            </a:r>
            <a:r>
              <a:rPr lang="zh-CN" altLang="en-US" sz="2200">
                <a:latin typeface="微软雅黑" charset="-122"/>
                <a:ea typeface="微软雅黑" charset="-122"/>
              </a:rPr>
              <a:t>操作系统</a:t>
            </a:r>
            <a:r>
              <a:rPr lang="en-US" altLang="zh-CN" sz="2200">
                <a:latin typeface="微软雅黑" charset="-122"/>
                <a:ea typeface="微软雅黑" charset="-122"/>
              </a:rPr>
              <a:t>’)</a:t>
            </a:r>
          </a:p>
        </p:txBody>
      </p:sp>
      <p:sp>
        <p:nvSpPr>
          <p:cNvPr id="5" name="Title 2"/>
          <p:cNvSpPr txBox="1">
            <a:spLocks/>
          </p:cNvSpPr>
          <p:nvPr/>
        </p:nvSpPr>
        <p:spPr>
          <a:xfrm>
            <a:off x="323850" y="260350"/>
            <a:ext cx="7416800" cy="484188"/>
          </a:xfrm>
          <a:prstGeom prst="rect">
            <a:avLst/>
          </a:prstGeom>
        </p:spPr>
        <p:txBody>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a:defRPr/>
            </a:pPr>
            <a:r>
              <a:rPr lang="zh-CN" altLang="en-US" sz="2800" kern="0" dirty="0">
                <a:solidFill>
                  <a:schemeClr val="tx1"/>
                </a:solidFill>
                <a:latin typeface="微软雅黑" pitchFamily="34" charset="-122"/>
              </a:rPr>
              <a:t>练习</a:t>
            </a:r>
          </a:p>
        </p:txBody>
      </p:sp>
      <p:sp>
        <p:nvSpPr>
          <p:cNvPr id="6" name="矩形 5"/>
          <p:cNvSpPr>
            <a:spLocks noChangeArrowheads="1"/>
          </p:cNvSpPr>
          <p:nvPr/>
        </p:nvSpPr>
        <p:spPr bwMode="auto">
          <a:xfrm>
            <a:off x="495300" y="998538"/>
            <a:ext cx="7172325" cy="1422400"/>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pic>
        <p:nvPicPr>
          <p:cNvPr id="7" name="Picture 3" descr="D:\My Documents\图片收藏\questions.bmp"/>
          <p:cNvPicPr>
            <a:picLocks noChangeAspect="1" noChangeArrowheads="1"/>
          </p:cNvPicPr>
          <p:nvPr/>
        </p:nvPicPr>
        <p:blipFill>
          <a:blip r:embed="rId2" cstate="print"/>
          <a:srcRect/>
          <a:stretch>
            <a:fillRect/>
          </a:stretch>
        </p:blipFill>
        <p:spPr bwMode="auto">
          <a:xfrm>
            <a:off x="6465999" y="3300944"/>
            <a:ext cx="1994433" cy="2000264"/>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additive="base">
                                        <p:cTn id="1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 calcmode="lin" valueType="num">
                                      <p:cBhvr additive="base">
                                        <p:cTn id="2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p:cNvSpPr>
          <p:nvPr>
            <p:ph type="body" sz="quarter" idx="4294967295"/>
          </p:nvPr>
        </p:nvSpPr>
        <p:spPr>
          <a:xfrm>
            <a:off x="304800" y="188913"/>
            <a:ext cx="8077200" cy="527050"/>
          </a:xfrm>
        </p:spPr>
        <p:txBody>
          <a:bodyPr/>
          <a:lstStyle/>
          <a:p>
            <a:pPr eaLnBrk="1" hangingPunct="1"/>
            <a:r>
              <a:rPr lang="en-US" altLang="zh-CN" sz="3200">
                <a:ea typeface="微软雅黑" charset="-122"/>
              </a:rPr>
              <a:t>Q&amp;A</a:t>
            </a:r>
          </a:p>
        </p:txBody>
      </p:sp>
      <p:sp>
        <p:nvSpPr>
          <p:cNvPr id="77827" name="AutoShape 4" descr="d:\users\administrator\appdata\roaming\360se6\User Data\Temp\images?q=tbn:ANd9GcQouzzEJDnX2jOQqYatwMBpdX4ptLi0Y1e_7XUB5HneNeQx3OuJ.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charset="0"/>
                <a:ea typeface="黑体" charset="-122"/>
              </a:defRPr>
            </a:lvl1pPr>
            <a:lvl2pPr marL="742950" indent="-285750">
              <a:spcBef>
                <a:spcPct val="20000"/>
              </a:spcBef>
              <a:defRPr sz="2000">
                <a:solidFill>
                  <a:schemeClr val="tx1"/>
                </a:solidFill>
                <a:latin typeface="Arial" charset="0"/>
                <a:ea typeface="黑体" charset="-122"/>
              </a:defRPr>
            </a:lvl2pPr>
            <a:lvl3pPr marL="1143000" indent="-228600">
              <a:spcBef>
                <a:spcPct val="20000"/>
              </a:spcBef>
              <a:defRPr sz="2000">
                <a:solidFill>
                  <a:schemeClr val="tx1"/>
                </a:solidFill>
                <a:latin typeface="Arial" charset="0"/>
                <a:ea typeface="黑体" charset="-122"/>
              </a:defRPr>
            </a:lvl3pPr>
            <a:lvl4pPr marL="1600200" indent="-228600">
              <a:spcBef>
                <a:spcPct val="20000"/>
              </a:spcBef>
              <a:defRPr sz="2000">
                <a:solidFill>
                  <a:schemeClr val="tx1"/>
                </a:solidFill>
                <a:latin typeface="Arial" charset="0"/>
                <a:ea typeface="黑体" charset="-122"/>
              </a:defRPr>
            </a:lvl4pPr>
            <a:lvl5pPr marL="2057400" indent="-228600">
              <a:spcBef>
                <a:spcPct val="20000"/>
              </a:spcBef>
              <a:defRPr sz="2000">
                <a:solidFill>
                  <a:schemeClr val="tx1"/>
                </a:solidFill>
                <a:latin typeface="Arial" charset="0"/>
                <a:ea typeface="黑体" charset="-122"/>
              </a:defRPr>
            </a:lvl5pPr>
            <a:lvl6pPr marL="2514600" indent="-228600" eaLnBrk="0" fontAlgn="base" hangingPunct="0">
              <a:spcBef>
                <a:spcPct val="20000"/>
              </a:spcBef>
              <a:spcAft>
                <a:spcPct val="0"/>
              </a:spcAft>
              <a:defRPr sz="2000">
                <a:solidFill>
                  <a:schemeClr val="tx1"/>
                </a:solidFill>
                <a:latin typeface="Arial" charset="0"/>
                <a:ea typeface="黑体" charset="-122"/>
              </a:defRPr>
            </a:lvl6pPr>
            <a:lvl7pPr marL="2971800" indent="-228600" eaLnBrk="0" fontAlgn="base" hangingPunct="0">
              <a:spcBef>
                <a:spcPct val="20000"/>
              </a:spcBef>
              <a:spcAft>
                <a:spcPct val="0"/>
              </a:spcAft>
              <a:defRPr sz="2000">
                <a:solidFill>
                  <a:schemeClr val="tx1"/>
                </a:solidFill>
                <a:latin typeface="Arial" charset="0"/>
                <a:ea typeface="黑体" charset="-122"/>
              </a:defRPr>
            </a:lvl7pPr>
            <a:lvl8pPr marL="3429000" indent="-228600" eaLnBrk="0" fontAlgn="base" hangingPunct="0">
              <a:spcBef>
                <a:spcPct val="20000"/>
              </a:spcBef>
              <a:spcAft>
                <a:spcPct val="0"/>
              </a:spcAft>
              <a:defRPr sz="2000">
                <a:solidFill>
                  <a:schemeClr val="tx1"/>
                </a:solidFill>
                <a:latin typeface="Arial" charset="0"/>
                <a:ea typeface="黑体" charset="-122"/>
              </a:defRPr>
            </a:lvl8pPr>
            <a:lvl9pPr marL="3886200" indent="-228600" eaLnBrk="0" fontAlgn="base" hangingPunct="0">
              <a:spcBef>
                <a:spcPct val="20000"/>
              </a:spcBef>
              <a:spcAft>
                <a:spcPct val="0"/>
              </a:spcAft>
              <a:defRPr sz="2000">
                <a:solidFill>
                  <a:schemeClr val="tx1"/>
                </a:solidFill>
                <a:latin typeface="Arial" charset="0"/>
                <a:ea typeface="黑体" charset="-122"/>
              </a:defRPr>
            </a:lvl9pPr>
          </a:lstStyle>
          <a:p>
            <a:pPr eaLnBrk="1" hangingPunct="1">
              <a:spcBef>
                <a:spcPct val="0"/>
              </a:spcBef>
            </a:pPr>
            <a:endParaRPr lang="zh-CN" altLang="en-US" sz="1800"/>
          </a:p>
        </p:txBody>
      </p:sp>
      <p:pic>
        <p:nvPicPr>
          <p:cNvPr id="77828"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628775"/>
            <a:ext cx="5543550" cy="628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7829" name="Rectangle 8"/>
          <p:cNvSpPr>
            <a:spLocks noChangeArrowheads="1"/>
          </p:cNvSpPr>
          <p:nvPr/>
        </p:nvSpPr>
        <p:spPr bwMode="auto">
          <a:xfrm>
            <a:off x="725488" y="3068638"/>
            <a:ext cx="7235825" cy="101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a:spcBef>
                <a:spcPct val="20000"/>
              </a:spcBef>
              <a:defRPr sz="2000">
                <a:solidFill>
                  <a:schemeClr val="tx1"/>
                </a:solidFill>
                <a:latin typeface="Arial" charset="0"/>
                <a:ea typeface="黑体" charset="-122"/>
              </a:defRPr>
            </a:lvl1pPr>
            <a:lvl2pPr marL="742950" indent="-285750">
              <a:spcBef>
                <a:spcPct val="20000"/>
              </a:spcBef>
              <a:defRPr sz="2000">
                <a:solidFill>
                  <a:schemeClr val="tx1"/>
                </a:solidFill>
                <a:latin typeface="Arial" charset="0"/>
                <a:ea typeface="黑体" charset="-122"/>
              </a:defRPr>
            </a:lvl2pPr>
            <a:lvl3pPr marL="1143000" indent="-228600">
              <a:spcBef>
                <a:spcPct val="20000"/>
              </a:spcBef>
              <a:defRPr sz="2000">
                <a:solidFill>
                  <a:schemeClr val="tx1"/>
                </a:solidFill>
                <a:latin typeface="Arial" charset="0"/>
                <a:ea typeface="黑体" charset="-122"/>
              </a:defRPr>
            </a:lvl3pPr>
            <a:lvl4pPr marL="1600200" indent="-228600">
              <a:spcBef>
                <a:spcPct val="20000"/>
              </a:spcBef>
              <a:defRPr sz="2000">
                <a:solidFill>
                  <a:schemeClr val="tx1"/>
                </a:solidFill>
                <a:latin typeface="Arial" charset="0"/>
                <a:ea typeface="黑体" charset="-122"/>
              </a:defRPr>
            </a:lvl4pPr>
            <a:lvl5pPr marL="2057400" indent="-228600">
              <a:spcBef>
                <a:spcPct val="20000"/>
              </a:spcBef>
              <a:defRPr sz="2000">
                <a:solidFill>
                  <a:schemeClr val="tx1"/>
                </a:solidFill>
                <a:latin typeface="Arial" charset="0"/>
                <a:ea typeface="黑体" charset="-122"/>
              </a:defRPr>
            </a:lvl5pPr>
            <a:lvl6pPr marL="2514600" indent="-228600" eaLnBrk="0" fontAlgn="base" hangingPunct="0">
              <a:spcBef>
                <a:spcPct val="20000"/>
              </a:spcBef>
              <a:spcAft>
                <a:spcPct val="0"/>
              </a:spcAft>
              <a:defRPr sz="2000">
                <a:solidFill>
                  <a:schemeClr val="tx1"/>
                </a:solidFill>
                <a:latin typeface="Arial" charset="0"/>
                <a:ea typeface="黑体" charset="-122"/>
              </a:defRPr>
            </a:lvl6pPr>
            <a:lvl7pPr marL="2971800" indent="-228600" eaLnBrk="0" fontAlgn="base" hangingPunct="0">
              <a:spcBef>
                <a:spcPct val="20000"/>
              </a:spcBef>
              <a:spcAft>
                <a:spcPct val="0"/>
              </a:spcAft>
              <a:defRPr sz="2000">
                <a:solidFill>
                  <a:schemeClr val="tx1"/>
                </a:solidFill>
                <a:latin typeface="Arial" charset="0"/>
                <a:ea typeface="黑体" charset="-122"/>
              </a:defRPr>
            </a:lvl7pPr>
            <a:lvl8pPr marL="3429000" indent="-228600" eaLnBrk="0" fontAlgn="base" hangingPunct="0">
              <a:spcBef>
                <a:spcPct val="20000"/>
              </a:spcBef>
              <a:spcAft>
                <a:spcPct val="0"/>
              </a:spcAft>
              <a:defRPr sz="2000">
                <a:solidFill>
                  <a:schemeClr val="tx1"/>
                </a:solidFill>
                <a:latin typeface="Arial" charset="0"/>
                <a:ea typeface="黑体" charset="-122"/>
              </a:defRPr>
            </a:lvl8pPr>
            <a:lvl9pPr marL="3886200" indent="-228600" eaLnBrk="0" fontAlgn="base" hangingPunct="0">
              <a:spcBef>
                <a:spcPct val="20000"/>
              </a:spcBef>
              <a:spcAft>
                <a:spcPct val="0"/>
              </a:spcAft>
              <a:defRPr sz="2000">
                <a:solidFill>
                  <a:schemeClr val="tx1"/>
                </a:solidFill>
                <a:latin typeface="Arial" charset="0"/>
                <a:ea typeface="黑体" charset="-122"/>
              </a:defRPr>
            </a:lvl9pPr>
          </a:lstStyle>
          <a:p>
            <a:pPr algn="ctr" eaLnBrk="1" hangingPunct="1">
              <a:spcBef>
                <a:spcPct val="0"/>
              </a:spcBef>
            </a:pPr>
            <a:r>
              <a:rPr lang="zh-CN" altLang="en-US" sz="6000">
                <a:solidFill>
                  <a:srgbClr val="000000"/>
                </a:solidFill>
                <a:latin typeface="隶书" charset="0"/>
                <a:ea typeface="隶书" charset="0"/>
              </a:rPr>
              <a:t>克明峻德 格物致知</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a:xfrm>
            <a:off x="611188" y="1052513"/>
            <a:ext cx="4987925" cy="4176712"/>
          </a:xfrm>
        </p:spPr>
        <p:txBody>
          <a:bodyPr/>
          <a:lstStyle/>
          <a:p>
            <a:pPr marL="285750" indent="-285750" eaLnBrk="1" hangingPunct="1">
              <a:lnSpc>
                <a:spcPct val="150000"/>
              </a:lnSpc>
              <a:buFont typeface="Wingdings" charset="2"/>
              <a:buChar char="Ø"/>
            </a:pPr>
            <a:r>
              <a:rPr lang="en-US" altLang="zh-CN" sz="2800">
                <a:latin typeface="微软雅黑" charset="-122"/>
                <a:ea typeface="微软雅黑" charset="-122"/>
              </a:rPr>
              <a:t>3.5.1  </a:t>
            </a:r>
            <a:r>
              <a:rPr lang="zh-CN" altLang="en-US" sz="2800">
                <a:latin typeface="微软雅黑" charset="-122"/>
                <a:ea typeface="微软雅黑" charset="-122"/>
              </a:rPr>
              <a:t>插入数据</a:t>
            </a:r>
          </a:p>
          <a:p>
            <a:pPr marL="285750" indent="-285750" eaLnBrk="1" hangingPunct="1">
              <a:lnSpc>
                <a:spcPct val="150000"/>
              </a:lnSpc>
              <a:buFont typeface="Wingdings" charset="2"/>
              <a:buChar char="Ø"/>
            </a:pPr>
            <a:r>
              <a:rPr lang="en-US" altLang="zh-CN" sz="2800">
                <a:latin typeface="微软雅黑" charset="-122"/>
                <a:ea typeface="微软雅黑" charset="-122"/>
              </a:rPr>
              <a:t>3.5.2  </a:t>
            </a:r>
            <a:r>
              <a:rPr lang="zh-CN" altLang="en-US" sz="2800">
                <a:latin typeface="微软雅黑" charset="-122"/>
                <a:ea typeface="微软雅黑" charset="-122"/>
              </a:rPr>
              <a:t>修改数据</a:t>
            </a:r>
          </a:p>
          <a:p>
            <a:pPr marL="285750" indent="-285750" eaLnBrk="1" hangingPunct="1">
              <a:lnSpc>
                <a:spcPct val="150000"/>
              </a:lnSpc>
              <a:buFont typeface="Wingdings" charset="2"/>
              <a:buChar char="Ø"/>
            </a:pPr>
            <a:r>
              <a:rPr lang="en-US" altLang="zh-CN" sz="2800">
                <a:latin typeface="微软雅黑" charset="-122"/>
                <a:ea typeface="微软雅黑" charset="-122"/>
              </a:rPr>
              <a:t>3.5.3  </a:t>
            </a:r>
            <a:r>
              <a:rPr lang="zh-CN" altLang="en-US" sz="2800">
                <a:latin typeface="微软雅黑" charset="-122"/>
                <a:ea typeface="微软雅黑" charset="-122"/>
              </a:rPr>
              <a:t>删除数据 </a:t>
            </a:r>
          </a:p>
          <a:p>
            <a:pPr marL="285750" indent="-285750" eaLnBrk="1" hangingPunct="1">
              <a:lnSpc>
                <a:spcPct val="150000"/>
              </a:lnSpc>
              <a:buFont typeface="Wingdings" charset="2"/>
              <a:buChar char="Ø"/>
            </a:pPr>
            <a:endParaRPr lang="zh-CN" altLang="en-US" sz="2800">
              <a:latin typeface="微软雅黑" charset="-122"/>
              <a:ea typeface="微软雅黑" charset="-122"/>
            </a:endParaRPr>
          </a:p>
        </p:txBody>
      </p:sp>
      <p:sp>
        <p:nvSpPr>
          <p:cNvPr id="4" name="Title 2"/>
          <p:cNvSpPr txBox="1">
            <a:spLocks/>
          </p:cNvSpPr>
          <p:nvPr/>
        </p:nvSpPr>
        <p:spPr>
          <a:xfrm>
            <a:off x="323850" y="260350"/>
            <a:ext cx="7416800" cy="484188"/>
          </a:xfrm>
          <a:prstGeom prst="rect">
            <a:avLst/>
          </a:prstGeom>
        </p:spPr>
        <p:txBody>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a:defRPr/>
            </a:pPr>
            <a:r>
              <a:rPr lang="en-US" altLang="zh-CN" sz="2800" kern="0" dirty="0">
                <a:solidFill>
                  <a:schemeClr val="tx1"/>
                </a:solidFill>
                <a:latin typeface="微软雅黑" pitchFamily="34" charset="-122"/>
              </a:rPr>
              <a:t>3.5  </a:t>
            </a:r>
            <a:r>
              <a:rPr lang="zh-CN" altLang="en-US" sz="2800" kern="0" dirty="0">
                <a:solidFill>
                  <a:schemeClr val="tx1"/>
                </a:solidFill>
                <a:latin typeface="微软雅黑" pitchFamily="34" charset="-122"/>
              </a:rPr>
              <a:t>数据更新</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1"/>
          <p:cNvSpPr>
            <a:spLocks noGrp="1"/>
          </p:cNvSpPr>
          <p:nvPr>
            <p:ph sz="quarter" idx="15"/>
          </p:nvPr>
        </p:nvSpPr>
        <p:spPr>
          <a:xfrm>
            <a:off x="611188" y="1052513"/>
            <a:ext cx="6121400" cy="3816350"/>
          </a:xfrm>
        </p:spPr>
        <p:txBody>
          <a:bodyPr/>
          <a:lstStyle/>
          <a:p>
            <a:pPr eaLnBrk="1" hangingPunct="1">
              <a:lnSpc>
                <a:spcPct val="140000"/>
              </a:lnSpc>
            </a:pPr>
            <a:r>
              <a:rPr lang="zh-CN" altLang="en-US" sz="2800">
                <a:latin typeface="微软雅黑" charset="-122"/>
                <a:ea typeface="微软雅黑" charset="-122"/>
              </a:rPr>
              <a:t>两种插入数据方式</a:t>
            </a:r>
          </a:p>
          <a:p>
            <a:pPr marL="457200" lvl="1" indent="0" eaLnBrk="1" hangingPunct="1">
              <a:lnSpc>
                <a:spcPct val="140000"/>
              </a:lnSpc>
            </a:pPr>
            <a:r>
              <a:rPr lang="zh-CN" altLang="en-US" sz="2800" b="1">
                <a:latin typeface="微软雅黑" charset="-122"/>
                <a:ea typeface="微软雅黑" charset="-122"/>
              </a:rPr>
              <a:t>插入元组</a:t>
            </a:r>
          </a:p>
          <a:p>
            <a:pPr marL="457200" lvl="1" indent="0" eaLnBrk="1" hangingPunct="1">
              <a:lnSpc>
                <a:spcPct val="140000"/>
              </a:lnSpc>
            </a:pPr>
            <a:r>
              <a:rPr lang="zh-CN" altLang="en-US" sz="2800" b="1">
                <a:latin typeface="微软雅黑" charset="-122"/>
                <a:ea typeface="微软雅黑" charset="-122"/>
              </a:rPr>
              <a:t>插入子查询结果</a:t>
            </a:r>
          </a:p>
          <a:p>
            <a:pPr marL="914400" lvl="2" indent="0" eaLnBrk="1" hangingPunct="1">
              <a:lnSpc>
                <a:spcPct val="140000"/>
              </a:lnSpc>
              <a:buSzPct val="87000"/>
              <a:buFont typeface="Wingdings" charset="2"/>
              <a:buChar char="l"/>
            </a:pPr>
            <a:r>
              <a:rPr lang="zh-CN" altLang="en-US" sz="2800">
                <a:latin typeface="微软雅黑" charset="-122"/>
                <a:ea typeface="微软雅黑" charset="-122"/>
              </a:rPr>
              <a:t>可以一次插入多个元组 </a:t>
            </a:r>
          </a:p>
          <a:p>
            <a:pPr eaLnBrk="1" hangingPunct="1"/>
            <a:endParaRPr lang="zh-CN" altLang="en-US">
              <a:latin typeface="微软雅黑" charset="-122"/>
              <a:ea typeface="微软雅黑" charset="-122"/>
            </a:endParaRPr>
          </a:p>
        </p:txBody>
      </p:sp>
      <p:sp>
        <p:nvSpPr>
          <p:cNvPr id="4" name="Title 2"/>
          <p:cNvSpPr txBox="1">
            <a:spLocks/>
          </p:cNvSpPr>
          <p:nvPr/>
        </p:nvSpPr>
        <p:spPr>
          <a:xfrm>
            <a:off x="323850" y="260350"/>
            <a:ext cx="7416800" cy="484188"/>
          </a:xfrm>
          <a:prstGeom prst="rect">
            <a:avLst/>
          </a:prstGeom>
        </p:spPr>
        <p:txBody>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a:defRPr/>
            </a:pPr>
            <a:r>
              <a:rPr lang="en-US" altLang="zh-CN" sz="2800" kern="0" dirty="0">
                <a:solidFill>
                  <a:schemeClr val="tx1"/>
                </a:solidFill>
                <a:latin typeface="微软雅黑" pitchFamily="34" charset="-122"/>
              </a:rPr>
              <a:t>3.5.1  </a:t>
            </a:r>
            <a:r>
              <a:rPr lang="zh-CN" altLang="en-US" sz="2800" kern="0" dirty="0">
                <a:solidFill>
                  <a:schemeClr val="tx1"/>
                </a:solidFill>
                <a:latin typeface="微软雅黑" pitchFamily="34" charset="-122"/>
              </a:rPr>
              <a:t>插入数据</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a:xfrm>
            <a:off x="403225" y="908050"/>
            <a:ext cx="7121525" cy="1597025"/>
          </a:xfrm>
          <a:solidFill>
            <a:schemeClr val="accent1"/>
          </a:solidFill>
          <a:ln w="38100" cap="flat">
            <a:solidFill>
              <a:schemeClr val="bg1"/>
            </a:solidFill>
            <a:miter lim="800000"/>
            <a:headEnd/>
            <a:tailEnd/>
          </a:ln>
          <a:effectLst>
            <a:outerShdw blurRad="65500" dist="38100" dir="5400000" rotWithShape="0">
              <a:srgbClr val="000000">
                <a:alpha val="39999"/>
              </a:srgbClr>
            </a:outerShdw>
          </a:effectLst>
        </p:spPr>
        <p:txBody>
          <a:bodyPr/>
          <a:lstStyle/>
          <a:p>
            <a:pPr marL="609600" indent="-609600" eaLnBrk="1" hangingPunct="1">
              <a:lnSpc>
                <a:spcPct val="130000"/>
              </a:lnSpc>
            </a:pPr>
            <a:r>
              <a:rPr lang="en-US" altLang="zh-CN" sz="2200" dirty="0">
                <a:solidFill>
                  <a:srgbClr val="FFFFFF"/>
                </a:solidFill>
                <a:latin typeface="微软雅黑" charset="-122"/>
                <a:ea typeface="微软雅黑" charset="-122"/>
              </a:rPr>
              <a:t>INSERT  </a:t>
            </a:r>
            <a:r>
              <a:rPr lang="en-US" altLang="zh-CN" sz="2200" dirty="0">
                <a:solidFill>
                  <a:srgbClr val="7030A0"/>
                </a:solidFill>
                <a:latin typeface="微软雅黑" charset="-122"/>
                <a:ea typeface="微软雅黑" charset="-122"/>
              </a:rPr>
              <a:t>[</a:t>
            </a:r>
            <a:r>
              <a:rPr lang="en-US" altLang="zh-CN" sz="2200" dirty="0" smtClean="0">
                <a:solidFill>
                  <a:srgbClr val="7030A0"/>
                </a:solidFill>
                <a:latin typeface="微软雅黑" charset="-122"/>
                <a:ea typeface="微软雅黑" charset="-122"/>
              </a:rPr>
              <a:t>INTO] </a:t>
            </a:r>
            <a:r>
              <a:rPr lang="en-US" altLang="zh-CN" sz="2200" dirty="0">
                <a:solidFill>
                  <a:srgbClr val="FFFFFF"/>
                </a:solidFill>
                <a:latin typeface="微软雅黑" charset="-122"/>
                <a:ea typeface="微软雅黑" charset="-122"/>
              </a:rPr>
              <a:t>&lt;</a:t>
            </a:r>
            <a:r>
              <a:rPr lang="zh-CN" altLang="en-US" sz="2200" dirty="0">
                <a:solidFill>
                  <a:srgbClr val="FFFFFF"/>
                </a:solidFill>
                <a:latin typeface="微软雅黑" charset="-122"/>
                <a:ea typeface="微软雅黑" charset="-122"/>
              </a:rPr>
              <a:t>表名</a:t>
            </a:r>
            <a:r>
              <a:rPr lang="en-US" altLang="zh-CN" sz="2200" dirty="0">
                <a:solidFill>
                  <a:srgbClr val="FFFFFF"/>
                </a:solidFill>
                <a:latin typeface="微软雅黑" charset="-122"/>
                <a:ea typeface="微软雅黑" charset="-122"/>
              </a:rPr>
              <a:t>&gt; [</a:t>
            </a:r>
            <a:r>
              <a:rPr lang="zh-CN" altLang="en-US" sz="2200" dirty="0">
                <a:solidFill>
                  <a:srgbClr val="FFFFFF"/>
                </a:solidFill>
                <a:latin typeface="微软雅黑" charset="-122"/>
                <a:ea typeface="微软雅黑" charset="-122"/>
              </a:rPr>
              <a:t>(</a:t>
            </a:r>
            <a:r>
              <a:rPr lang="en-US" altLang="zh-CN" sz="2200" dirty="0">
                <a:solidFill>
                  <a:srgbClr val="FFFFFF"/>
                </a:solidFill>
                <a:latin typeface="微软雅黑" charset="-122"/>
                <a:ea typeface="微软雅黑" charset="-122"/>
              </a:rPr>
              <a:t>&lt;</a:t>
            </a:r>
            <a:r>
              <a:rPr lang="zh-CN" altLang="en-US" sz="2200" dirty="0">
                <a:solidFill>
                  <a:srgbClr val="FFFFFF"/>
                </a:solidFill>
                <a:latin typeface="微软雅黑" charset="-122"/>
                <a:ea typeface="微软雅黑" charset="-122"/>
              </a:rPr>
              <a:t>属性列</a:t>
            </a:r>
            <a:r>
              <a:rPr lang="en-US" altLang="zh-CN" sz="2200" dirty="0">
                <a:solidFill>
                  <a:srgbClr val="FFFFFF"/>
                </a:solidFill>
                <a:latin typeface="微软雅黑" charset="-122"/>
                <a:ea typeface="微软雅黑" charset="-122"/>
              </a:rPr>
              <a:t>1&gt;[</a:t>
            </a:r>
            <a:r>
              <a:rPr lang="zh-CN" altLang="en-US" sz="2200" dirty="0">
                <a:solidFill>
                  <a:srgbClr val="FFFFFF"/>
                </a:solidFill>
                <a:latin typeface="微软雅黑" charset="-122"/>
                <a:ea typeface="微软雅黑" charset="-122"/>
              </a:rPr>
              <a:t>,</a:t>
            </a:r>
            <a:r>
              <a:rPr lang="en-US" altLang="zh-CN" sz="2200" dirty="0">
                <a:solidFill>
                  <a:srgbClr val="FFFFFF"/>
                </a:solidFill>
                <a:latin typeface="微软雅黑" charset="-122"/>
                <a:ea typeface="微软雅黑" charset="-122"/>
              </a:rPr>
              <a:t>&lt;</a:t>
            </a:r>
            <a:r>
              <a:rPr lang="zh-CN" altLang="en-US" sz="2200" dirty="0">
                <a:solidFill>
                  <a:srgbClr val="FFFFFF"/>
                </a:solidFill>
                <a:latin typeface="微软雅黑" charset="-122"/>
                <a:ea typeface="微软雅黑" charset="-122"/>
              </a:rPr>
              <a:t>属性列</a:t>
            </a:r>
            <a:r>
              <a:rPr lang="en-US" altLang="zh-CN" sz="2200" dirty="0">
                <a:solidFill>
                  <a:srgbClr val="FFFFFF"/>
                </a:solidFill>
                <a:latin typeface="微软雅黑" charset="-122"/>
                <a:ea typeface="微软雅黑" charset="-122"/>
              </a:rPr>
              <a:t>2 &gt;…</a:t>
            </a:r>
            <a:r>
              <a:rPr lang="zh-CN" altLang="en-US" sz="2200" dirty="0">
                <a:solidFill>
                  <a:srgbClr val="FFFFFF"/>
                </a:solidFill>
                <a:latin typeface="微软雅黑" charset="-122"/>
                <a:ea typeface="微软雅黑" charset="-122"/>
              </a:rPr>
              <a:t>)</a:t>
            </a:r>
            <a:r>
              <a:rPr lang="en-US" altLang="zh-CN" sz="2200" dirty="0">
                <a:solidFill>
                  <a:srgbClr val="FFFFFF"/>
                </a:solidFill>
                <a:latin typeface="微软雅黑" charset="-122"/>
                <a:ea typeface="微软雅黑" charset="-122"/>
              </a:rPr>
              <a:t>]</a:t>
            </a:r>
          </a:p>
          <a:p>
            <a:pPr marL="609600" indent="-609600" eaLnBrk="1" hangingPunct="1">
              <a:lnSpc>
                <a:spcPct val="130000"/>
              </a:lnSpc>
            </a:pPr>
            <a:r>
              <a:rPr lang="en-US" altLang="zh-CN" sz="2200" dirty="0">
                <a:solidFill>
                  <a:srgbClr val="FFFFFF"/>
                </a:solidFill>
                <a:latin typeface="微软雅黑" charset="-122"/>
                <a:ea typeface="微软雅黑" charset="-122"/>
              </a:rPr>
              <a:t>	VALUES </a:t>
            </a:r>
            <a:r>
              <a:rPr lang="zh-CN" altLang="en-US" sz="2200" dirty="0">
                <a:solidFill>
                  <a:srgbClr val="FFFFFF"/>
                </a:solidFill>
                <a:latin typeface="微软雅黑" charset="-122"/>
                <a:ea typeface="微软雅黑" charset="-122"/>
              </a:rPr>
              <a:t>(</a:t>
            </a:r>
            <a:r>
              <a:rPr lang="en-US" altLang="zh-CN" sz="2200" dirty="0">
                <a:solidFill>
                  <a:srgbClr val="FFFFFF"/>
                </a:solidFill>
                <a:latin typeface="微软雅黑" charset="-122"/>
                <a:ea typeface="微软雅黑" charset="-122"/>
              </a:rPr>
              <a:t>&lt;</a:t>
            </a:r>
            <a:r>
              <a:rPr lang="zh-CN" altLang="en-US" sz="2200" dirty="0">
                <a:solidFill>
                  <a:srgbClr val="FFFFFF"/>
                </a:solidFill>
                <a:latin typeface="微软雅黑" charset="-122"/>
                <a:ea typeface="微软雅黑" charset="-122"/>
              </a:rPr>
              <a:t>常量</a:t>
            </a:r>
            <a:r>
              <a:rPr lang="en-US" altLang="zh-CN" sz="2200" dirty="0">
                <a:solidFill>
                  <a:srgbClr val="FFFFFF"/>
                </a:solidFill>
                <a:latin typeface="微软雅黑" charset="-122"/>
                <a:ea typeface="微软雅黑" charset="-122"/>
              </a:rPr>
              <a:t>1&gt; [</a:t>
            </a:r>
            <a:r>
              <a:rPr lang="zh-CN" altLang="en-US" sz="2200" dirty="0">
                <a:solidFill>
                  <a:srgbClr val="FFFFFF"/>
                </a:solidFill>
                <a:latin typeface="微软雅黑" charset="-122"/>
                <a:ea typeface="微软雅黑" charset="-122"/>
              </a:rPr>
              <a:t>,</a:t>
            </a:r>
            <a:r>
              <a:rPr lang="en-US" altLang="zh-CN" sz="2200" dirty="0">
                <a:solidFill>
                  <a:srgbClr val="FFFFFF"/>
                </a:solidFill>
                <a:latin typeface="微软雅黑" charset="-122"/>
                <a:ea typeface="微软雅黑" charset="-122"/>
              </a:rPr>
              <a:t>&lt;</a:t>
            </a:r>
            <a:r>
              <a:rPr lang="zh-CN" altLang="en-US" sz="2200" dirty="0">
                <a:solidFill>
                  <a:srgbClr val="FFFFFF"/>
                </a:solidFill>
                <a:latin typeface="微软雅黑" charset="-122"/>
                <a:ea typeface="微软雅黑" charset="-122"/>
              </a:rPr>
              <a:t>常量</a:t>
            </a:r>
            <a:r>
              <a:rPr lang="en-US" altLang="zh-CN" sz="2200" dirty="0">
                <a:solidFill>
                  <a:srgbClr val="FFFFFF"/>
                </a:solidFill>
                <a:latin typeface="微软雅黑" charset="-122"/>
                <a:ea typeface="微软雅黑" charset="-122"/>
              </a:rPr>
              <a:t>2&gt;]… </a:t>
            </a:r>
            <a:r>
              <a:rPr lang="zh-CN" altLang="en-US" sz="2200" dirty="0">
                <a:solidFill>
                  <a:srgbClr val="FFFFFF"/>
                </a:solidFill>
                <a:latin typeface="微软雅黑" charset="-122"/>
                <a:ea typeface="微软雅黑" charset="-122"/>
              </a:rPr>
              <a:t>)</a:t>
            </a:r>
            <a:r>
              <a:rPr lang="en-US" altLang="zh-CN" sz="2200" dirty="0">
                <a:solidFill>
                  <a:srgbClr val="FFFFFF"/>
                </a:solidFill>
                <a:latin typeface="微软雅黑" charset="-122"/>
                <a:ea typeface="微软雅黑" charset="-122"/>
              </a:rPr>
              <a:t>;</a:t>
            </a:r>
          </a:p>
          <a:p>
            <a:pPr marL="609600" indent="-609600" eaLnBrk="1" hangingPunct="1">
              <a:lnSpc>
                <a:spcPct val="130000"/>
              </a:lnSpc>
            </a:pPr>
            <a:r>
              <a:rPr lang="zh-CN" altLang="en-US" sz="2200" dirty="0">
                <a:solidFill>
                  <a:srgbClr val="FFFFFF"/>
                </a:solidFill>
                <a:latin typeface="微软雅黑" charset="-122"/>
                <a:ea typeface="微软雅黑" charset="-122"/>
              </a:rPr>
              <a:t>功能 </a:t>
            </a:r>
            <a:r>
              <a:rPr lang="en-US" altLang="zh-CN" sz="2200" dirty="0">
                <a:solidFill>
                  <a:srgbClr val="FFFFFF"/>
                </a:solidFill>
                <a:latin typeface="微软雅黑" charset="-122"/>
                <a:ea typeface="微软雅黑" charset="-122"/>
              </a:rPr>
              <a:t>: </a:t>
            </a:r>
            <a:r>
              <a:rPr lang="zh-CN" altLang="en-US" sz="2200" dirty="0">
                <a:solidFill>
                  <a:srgbClr val="FFFFFF"/>
                </a:solidFill>
                <a:latin typeface="微软雅黑" charset="-122"/>
                <a:ea typeface="微软雅黑" charset="-122"/>
              </a:rPr>
              <a:t>将新元组插入指定表中</a:t>
            </a:r>
          </a:p>
          <a:p>
            <a:pPr marL="609600" indent="-609600" eaLnBrk="1" hangingPunct="1"/>
            <a:endParaRPr lang="zh-CN" altLang="en-US" sz="1900" dirty="0">
              <a:solidFill>
                <a:srgbClr val="FFFFFF"/>
              </a:solidFill>
              <a:latin typeface="微软雅黑" charset="-122"/>
              <a:ea typeface="微软雅黑" charset="-122"/>
            </a:endParaRPr>
          </a:p>
        </p:txBody>
      </p:sp>
      <p:sp>
        <p:nvSpPr>
          <p:cNvPr id="38915" name="矩形 3"/>
          <p:cNvSpPr>
            <a:spLocks noChangeArrowheads="1"/>
          </p:cNvSpPr>
          <p:nvPr/>
        </p:nvSpPr>
        <p:spPr bwMode="auto">
          <a:xfrm>
            <a:off x="334963" y="2636838"/>
            <a:ext cx="7693025" cy="2308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marL="800100" indent="-34290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20000"/>
              </a:lnSpc>
            </a:pPr>
            <a:r>
              <a:rPr lang="en-US" altLang="zh-CN" sz="2000" dirty="0">
                <a:latin typeface="微软雅黑" charset="-122"/>
                <a:ea typeface="微软雅黑" charset="-122"/>
              </a:rPr>
              <a:t>INTO</a:t>
            </a:r>
            <a:r>
              <a:rPr lang="zh-CN" altLang="en-US" sz="2000" dirty="0">
                <a:latin typeface="微软雅黑" charset="-122"/>
                <a:ea typeface="微软雅黑" charset="-122"/>
              </a:rPr>
              <a:t>子</a:t>
            </a:r>
            <a:r>
              <a:rPr lang="zh-CN" altLang="en-US" sz="2000" dirty="0" smtClean="0">
                <a:latin typeface="微软雅黑" charset="-122"/>
                <a:ea typeface="微软雅黑" charset="-122"/>
              </a:rPr>
              <a:t>句（</a:t>
            </a:r>
            <a:r>
              <a:rPr lang="en-US" altLang="zh-CN" sz="2000" dirty="0" smtClean="0">
                <a:solidFill>
                  <a:srgbClr val="7030A0"/>
                </a:solidFill>
                <a:latin typeface="微软雅黑" charset="-122"/>
                <a:ea typeface="微软雅黑" charset="-122"/>
              </a:rPr>
              <a:t>INTO</a:t>
            </a:r>
            <a:r>
              <a:rPr lang="zh-CN" altLang="en-US" sz="2000" dirty="0" smtClean="0">
                <a:solidFill>
                  <a:srgbClr val="7030A0"/>
                </a:solidFill>
                <a:latin typeface="微软雅黑" charset="-122"/>
                <a:ea typeface="微软雅黑" charset="-122"/>
              </a:rPr>
              <a:t> 关键字有些系统实现时可省略</a:t>
            </a:r>
            <a:r>
              <a:rPr lang="zh-CN" altLang="en-US" sz="2000" dirty="0" smtClean="0">
                <a:latin typeface="微软雅黑" charset="-122"/>
                <a:ea typeface="微软雅黑" charset="-122"/>
              </a:rPr>
              <a:t>）</a:t>
            </a:r>
            <a:endParaRPr lang="zh-CN" altLang="en-US" sz="2000" dirty="0">
              <a:latin typeface="微软雅黑" charset="-122"/>
              <a:ea typeface="微软雅黑" charset="-122"/>
            </a:endParaRPr>
          </a:p>
          <a:p>
            <a:pPr lvl="1">
              <a:lnSpc>
                <a:spcPct val="120000"/>
              </a:lnSpc>
              <a:buFont typeface="Arial" charset="0"/>
              <a:buChar char="•"/>
            </a:pPr>
            <a:r>
              <a:rPr lang="zh-CN" altLang="en-US" sz="2000" dirty="0">
                <a:latin typeface="微软雅黑" charset="-122"/>
                <a:ea typeface="微软雅黑" charset="-122"/>
              </a:rPr>
              <a:t>指定要插入数据的表名及属性列</a:t>
            </a:r>
          </a:p>
          <a:p>
            <a:pPr lvl="1">
              <a:lnSpc>
                <a:spcPct val="120000"/>
              </a:lnSpc>
              <a:buFont typeface="Arial" charset="0"/>
              <a:buChar char="•"/>
            </a:pPr>
            <a:r>
              <a:rPr lang="zh-CN" altLang="en-US" sz="2000" dirty="0">
                <a:latin typeface="微软雅黑" charset="-122"/>
                <a:ea typeface="微软雅黑" charset="-122"/>
              </a:rPr>
              <a:t>属性列的顺序可与表定义中的顺序不一致</a:t>
            </a:r>
          </a:p>
          <a:p>
            <a:pPr lvl="1">
              <a:lnSpc>
                <a:spcPct val="120000"/>
              </a:lnSpc>
              <a:buFont typeface="Arial" charset="0"/>
              <a:buChar char="•"/>
            </a:pPr>
            <a:r>
              <a:rPr lang="zh-CN" altLang="en-US" sz="2000" dirty="0">
                <a:latin typeface="微软雅黑" charset="-122"/>
                <a:ea typeface="微软雅黑" charset="-122"/>
              </a:rPr>
              <a:t>没有指定属性列：表示要插入的是一条完整的元组，且属性列属性与表定义中的顺序一致</a:t>
            </a:r>
          </a:p>
          <a:p>
            <a:pPr lvl="1">
              <a:lnSpc>
                <a:spcPct val="120000"/>
              </a:lnSpc>
              <a:buFont typeface="Arial" charset="0"/>
              <a:buChar char="•"/>
            </a:pPr>
            <a:r>
              <a:rPr lang="zh-CN" altLang="en-US" sz="2000" dirty="0">
                <a:latin typeface="微软雅黑" charset="-122"/>
                <a:ea typeface="微软雅黑" charset="-122"/>
              </a:rPr>
              <a:t>指定部分属性列：插入的元组在其余属性列上取空值</a:t>
            </a:r>
          </a:p>
        </p:txBody>
      </p:sp>
      <p:sp>
        <p:nvSpPr>
          <p:cNvPr id="38916" name="矩形 4"/>
          <p:cNvSpPr>
            <a:spLocks noChangeArrowheads="1"/>
          </p:cNvSpPr>
          <p:nvPr/>
        </p:nvSpPr>
        <p:spPr bwMode="auto">
          <a:xfrm>
            <a:off x="317500" y="4883150"/>
            <a:ext cx="6846888" cy="1570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a:defRPr>
                <a:solidFill>
                  <a:schemeClr val="tx1"/>
                </a:solidFill>
                <a:latin typeface="Arial" charset="0"/>
                <a:ea typeface="黑体" charset="-122"/>
              </a:defRPr>
            </a:lvl2pPr>
            <a:lvl3pPr marL="1257300" indent="-3429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20000"/>
              </a:lnSpc>
            </a:pPr>
            <a:r>
              <a:rPr lang="en-US" altLang="zh-CN" sz="2000" dirty="0">
                <a:latin typeface="微软雅黑" charset="-122"/>
                <a:ea typeface="微软雅黑" charset="-122"/>
              </a:rPr>
              <a:t>VALUES</a:t>
            </a:r>
            <a:r>
              <a:rPr lang="zh-CN" altLang="en-US" sz="2000" dirty="0">
                <a:latin typeface="微软雅黑" charset="-122"/>
                <a:ea typeface="微软雅黑" charset="-122"/>
              </a:rPr>
              <a:t>子句</a:t>
            </a:r>
          </a:p>
          <a:p>
            <a:pPr lvl="1">
              <a:lnSpc>
                <a:spcPct val="120000"/>
              </a:lnSpc>
            </a:pPr>
            <a:r>
              <a:rPr lang="zh-CN" altLang="en-US" sz="2000" dirty="0">
                <a:latin typeface="微软雅黑" charset="-122"/>
                <a:ea typeface="微软雅黑" charset="-122"/>
              </a:rPr>
              <a:t> 提供的值必须与</a:t>
            </a:r>
            <a:r>
              <a:rPr lang="en-US" altLang="zh-CN" sz="2000" dirty="0">
                <a:latin typeface="微软雅黑" charset="-122"/>
                <a:ea typeface="微软雅黑" charset="-122"/>
              </a:rPr>
              <a:t>INTO</a:t>
            </a:r>
            <a:r>
              <a:rPr lang="zh-CN" altLang="en-US" sz="2000" dirty="0">
                <a:latin typeface="微软雅黑" charset="-122"/>
                <a:ea typeface="微软雅黑" charset="-122"/>
              </a:rPr>
              <a:t>子句匹配</a:t>
            </a:r>
          </a:p>
          <a:p>
            <a:pPr lvl="2">
              <a:lnSpc>
                <a:spcPct val="120000"/>
              </a:lnSpc>
              <a:buSzPct val="87000"/>
              <a:buFont typeface="Arial" charset="0"/>
              <a:buChar char="•"/>
            </a:pPr>
            <a:r>
              <a:rPr lang="zh-CN" altLang="en-US" sz="2000" dirty="0">
                <a:latin typeface="微软雅黑" charset="-122"/>
                <a:ea typeface="微软雅黑" charset="-122"/>
              </a:rPr>
              <a:t>值的</a:t>
            </a:r>
            <a:r>
              <a:rPr lang="zh-CN" altLang="en-US" sz="2000" dirty="0" smtClean="0">
                <a:latin typeface="微软雅黑" charset="-122"/>
                <a:ea typeface="微软雅黑" charset="-122"/>
              </a:rPr>
              <a:t>个数（</a:t>
            </a:r>
            <a:r>
              <a:rPr lang="zh-CN" altLang="en-US" sz="2000" dirty="0" smtClean="0">
                <a:solidFill>
                  <a:srgbClr val="FF0000"/>
                </a:solidFill>
                <a:latin typeface="微软雅黑" charset="-122"/>
                <a:ea typeface="微软雅黑" charset="-122"/>
              </a:rPr>
              <a:t>严格匹配</a:t>
            </a:r>
            <a:r>
              <a:rPr lang="zh-CN" altLang="en-US" sz="2000" dirty="0" smtClean="0">
                <a:latin typeface="微软雅黑" charset="-122"/>
                <a:ea typeface="微软雅黑" charset="-122"/>
              </a:rPr>
              <a:t>）</a:t>
            </a:r>
            <a:endParaRPr lang="zh-CN" altLang="en-US" sz="2000" dirty="0">
              <a:latin typeface="微软雅黑" charset="-122"/>
              <a:ea typeface="微软雅黑" charset="-122"/>
            </a:endParaRPr>
          </a:p>
          <a:p>
            <a:pPr lvl="2">
              <a:lnSpc>
                <a:spcPct val="120000"/>
              </a:lnSpc>
              <a:buSzPct val="87000"/>
              <a:buFont typeface="Arial" charset="0"/>
              <a:buChar char="•"/>
            </a:pPr>
            <a:r>
              <a:rPr lang="zh-CN" altLang="en-US" sz="2000" dirty="0">
                <a:latin typeface="微软雅黑" charset="-122"/>
                <a:ea typeface="微软雅黑" charset="-122"/>
              </a:rPr>
              <a:t>值的</a:t>
            </a:r>
            <a:r>
              <a:rPr lang="zh-CN" altLang="en-US" sz="2000" dirty="0" smtClean="0">
                <a:latin typeface="微软雅黑" charset="-122"/>
                <a:ea typeface="微软雅黑" charset="-122"/>
              </a:rPr>
              <a:t>类型（</a:t>
            </a:r>
            <a:r>
              <a:rPr lang="zh-CN" altLang="en-US" sz="2000" dirty="0" smtClean="0">
                <a:solidFill>
                  <a:srgbClr val="FF0000"/>
                </a:solidFill>
                <a:latin typeface="微软雅黑" charset="-122"/>
                <a:ea typeface="微软雅黑" charset="-122"/>
              </a:rPr>
              <a:t>相容</a:t>
            </a:r>
            <a:r>
              <a:rPr lang="zh-CN" altLang="en-US" sz="2000" dirty="0" smtClean="0">
                <a:latin typeface="微软雅黑" charset="-122"/>
                <a:ea typeface="微软雅黑" charset="-122"/>
              </a:rPr>
              <a:t>）</a:t>
            </a:r>
            <a:endParaRPr lang="zh-CN" altLang="en-US" sz="2000" dirty="0">
              <a:latin typeface="微软雅黑" charset="-122"/>
              <a:ea typeface="微软雅黑" charset="-122"/>
            </a:endParaRPr>
          </a:p>
        </p:txBody>
      </p:sp>
      <p:sp>
        <p:nvSpPr>
          <p:cNvPr id="6"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en-US" altLang="zh-CN" sz="2800">
                <a:latin typeface="微软雅黑" charset="-122"/>
                <a:ea typeface="微软雅黑" charset="-122"/>
              </a:rPr>
              <a:t>1. </a:t>
            </a:r>
            <a:r>
              <a:rPr lang="zh-CN" altLang="en-US" sz="2800">
                <a:latin typeface="微软雅黑" charset="-122"/>
                <a:ea typeface="微软雅黑" charset="-122"/>
              </a:rPr>
              <a:t>插入元组</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a:xfrm>
            <a:off x="304800" y="836613"/>
            <a:ext cx="8012113" cy="1601787"/>
          </a:xfrm>
        </p:spPr>
        <p:txBody>
          <a:bodyPr>
            <a:normAutofit/>
          </a:bodyPr>
          <a:lstStyle/>
          <a:p>
            <a:pPr eaLnBrk="1" hangingPunct="1">
              <a:lnSpc>
                <a:spcPct val="130000"/>
              </a:lnSpc>
            </a:pPr>
            <a:r>
              <a:rPr lang="en-US" altLang="zh-CN" sz="2400">
                <a:latin typeface="微软雅黑" charset="-122"/>
                <a:ea typeface="微软雅黑" charset="-122"/>
              </a:rPr>
              <a:t>[</a:t>
            </a:r>
            <a:r>
              <a:rPr lang="zh-CN" altLang="en-US" sz="2400">
                <a:latin typeface="微软雅黑" charset="-122"/>
                <a:ea typeface="微软雅黑" charset="-122"/>
              </a:rPr>
              <a:t>例</a:t>
            </a:r>
            <a:r>
              <a:rPr lang="en-US" altLang="zh-CN" sz="2400">
                <a:latin typeface="微软雅黑" charset="-122"/>
                <a:ea typeface="微软雅黑" charset="-122"/>
              </a:rPr>
              <a:t>3.69]</a:t>
            </a:r>
            <a:r>
              <a:rPr lang="zh-CN" altLang="en-US" sz="2400">
                <a:latin typeface="微软雅黑" charset="-122"/>
                <a:ea typeface="微软雅黑" charset="-122"/>
              </a:rPr>
              <a:t>将一个新学生元组</a:t>
            </a:r>
            <a:endParaRPr lang="en-US" altLang="zh-CN" sz="2400">
              <a:latin typeface="微软雅黑" charset="-122"/>
              <a:ea typeface="微软雅黑" charset="-122"/>
            </a:endParaRPr>
          </a:p>
          <a:p>
            <a:pPr eaLnBrk="1" hangingPunct="1">
              <a:lnSpc>
                <a:spcPct val="130000"/>
              </a:lnSpc>
            </a:pPr>
            <a:r>
              <a:rPr lang="en-US" altLang="zh-CN">
                <a:latin typeface="微软雅黑" charset="-122"/>
                <a:ea typeface="微软雅黑" charset="-122"/>
              </a:rPr>
              <a:t>（</a:t>
            </a:r>
            <a:r>
              <a:rPr lang="zh-CN" altLang="en-US">
                <a:latin typeface="微软雅黑" charset="-122"/>
                <a:ea typeface="微软雅黑" charset="-122"/>
              </a:rPr>
              <a:t>学号：</a:t>
            </a:r>
            <a:r>
              <a:rPr lang="en-US" altLang="zh-CN">
                <a:latin typeface="微软雅黑" charset="-122"/>
                <a:ea typeface="微软雅黑" charset="-122"/>
              </a:rPr>
              <a:t>201215128</a:t>
            </a:r>
            <a:r>
              <a:rPr lang="zh-CN" altLang="en-US">
                <a:latin typeface="微软雅黑" charset="-122"/>
                <a:ea typeface="微软雅黑" charset="-122"/>
              </a:rPr>
              <a:t>;姓名：陈冬;性别：男;所在系：</a:t>
            </a:r>
            <a:r>
              <a:rPr lang="en-US" altLang="zh-CN">
                <a:latin typeface="微软雅黑" charset="-122"/>
                <a:ea typeface="微软雅黑" charset="-122"/>
              </a:rPr>
              <a:t>IS</a:t>
            </a:r>
            <a:r>
              <a:rPr lang="zh-CN" altLang="en-US">
                <a:latin typeface="微软雅黑" charset="-122"/>
                <a:ea typeface="微软雅黑" charset="-122"/>
              </a:rPr>
              <a:t>;年龄：</a:t>
            </a:r>
            <a:r>
              <a:rPr lang="en-US" altLang="zh-CN">
                <a:latin typeface="微软雅黑" charset="-122"/>
                <a:ea typeface="微软雅黑" charset="-122"/>
              </a:rPr>
              <a:t>18</a:t>
            </a:r>
            <a:r>
              <a:rPr lang="zh-CN" altLang="en-US">
                <a:latin typeface="微软雅黑" charset="-122"/>
                <a:ea typeface="微软雅黑" charset="-122"/>
              </a:rPr>
              <a:t>岁</a:t>
            </a:r>
            <a:r>
              <a:rPr lang="en-US" altLang="zh-CN">
                <a:latin typeface="微软雅黑" charset="-122"/>
                <a:ea typeface="微软雅黑" charset="-122"/>
              </a:rPr>
              <a:t>）</a:t>
            </a:r>
          </a:p>
          <a:p>
            <a:pPr eaLnBrk="1" hangingPunct="1">
              <a:lnSpc>
                <a:spcPct val="130000"/>
              </a:lnSpc>
            </a:pPr>
            <a:r>
              <a:rPr lang="zh-CN" altLang="en-US" sz="2400">
                <a:latin typeface="微软雅黑" charset="-122"/>
                <a:ea typeface="微软雅黑" charset="-122"/>
              </a:rPr>
              <a:t>插入到</a:t>
            </a:r>
            <a:r>
              <a:rPr lang="en-US" altLang="zh-CN" sz="2400">
                <a:latin typeface="微软雅黑" charset="-122"/>
                <a:ea typeface="微软雅黑" charset="-122"/>
              </a:rPr>
              <a:t>Student</a:t>
            </a:r>
            <a:r>
              <a:rPr lang="zh-CN" altLang="en-US" sz="2400">
                <a:latin typeface="微软雅黑" charset="-122"/>
                <a:ea typeface="微软雅黑" charset="-122"/>
              </a:rPr>
              <a:t>表中。</a:t>
            </a:r>
          </a:p>
          <a:p>
            <a:pPr eaLnBrk="1" hangingPunct="1">
              <a:lnSpc>
                <a:spcPct val="80000"/>
              </a:lnSpc>
            </a:pPr>
            <a:endParaRPr lang="zh-CN" altLang="en-US" sz="1700">
              <a:latin typeface="微软雅黑" charset="-122"/>
              <a:ea typeface="微软雅黑" charset="-122"/>
            </a:endParaRPr>
          </a:p>
        </p:txBody>
      </p:sp>
      <p:sp>
        <p:nvSpPr>
          <p:cNvPr id="4" name="矩形 3"/>
          <p:cNvSpPr>
            <a:spLocks noChangeArrowheads="1"/>
          </p:cNvSpPr>
          <p:nvPr/>
        </p:nvSpPr>
        <p:spPr bwMode="auto">
          <a:xfrm>
            <a:off x="511175" y="4368800"/>
            <a:ext cx="7597775" cy="1508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spcBef>
                <a:spcPts val="1200"/>
              </a:spcBef>
            </a:pPr>
            <a:r>
              <a:rPr lang="en-US" altLang="zh-CN" sz="2400" b="1">
                <a:solidFill>
                  <a:srgbClr val="0070C0"/>
                </a:solidFill>
                <a:latin typeface="微软雅黑" charset="-122"/>
                <a:ea typeface="微软雅黑" charset="-122"/>
              </a:rPr>
              <a:t>INSERT</a:t>
            </a:r>
          </a:p>
          <a:p>
            <a:pPr>
              <a:spcBef>
                <a:spcPts val="1200"/>
              </a:spcBef>
            </a:pPr>
            <a:r>
              <a:rPr lang="en-US" altLang="zh-CN" sz="2400">
                <a:latin typeface="微软雅黑" charset="-122"/>
                <a:ea typeface="微软雅黑" charset="-122"/>
              </a:rPr>
              <a:t>    </a:t>
            </a:r>
            <a:r>
              <a:rPr lang="en-US" altLang="zh-CN" sz="2400" b="1">
                <a:solidFill>
                  <a:srgbClr val="0070C0"/>
                </a:solidFill>
                <a:latin typeface="微软雅黑" charset="-122"/>
                <a:ea typeface="微软雅黑" charset="-122"/>
              </a:rPr>
              <a:t>INTO</a:t>
            </a:r>
            <a:r>
              <a:rPr lang="en-US" altLang="zh-CN" sz="2400">
                <a:latin typeface="微软雅黑" charset="-122"/>
                <a:ea typeface="微软雅黑" charset="-122"/>
              </a:rPr>
              <a:t>  Student </a:t>
            </a:r>
            <a:r>
              <a:rPr lang="zh-CN" altLang="en-US" sz="2400">
                <a:latin typeface="微软雅黑" charset="-122"/>
                <a:ea typeface="微软雅黑" charset="-122"/>
              </a:rPr>
              <a:t>(</a:t>
            </a:r>
            <a:r>
              <a:rPr lang="en-US" altLang="zh-CN" sz="2400">
                <a:latin typeface="微软雅黑" charset="-122"/>
                <a:ea typeface="微软雅黑" charset="-122"/>
              </a:rPr>
              <a:t>Sno</a:t>
            </a:r>
            <a:r>
              <a:rPr lang="zh-CN" altLang="en-US" sz="2400">
                <a:latin typeface="微软雅黑" charset="-122"/>
                <a:ea typeface="微软雅黑" charset="-122"/>
              </a:rPr>
              <a:t>,</a:t>
            </a:r>
            <a:r>
              <a:rPr lang="en-US" altLang="zh-CN" sz="2400">
                <a:latin typeface="微软雅黑" charset="-122"/>
                <a:ea typeface="微软雅黑" charset="-122"/>
              </a:rPr>
              <a:t>Sname</a:t>
            </a:r>
            <a:r>
              <a:rPr lang="zh-CN" altLang="en-US" sz="2400">
                <a:latin typeface="微软雅黑" charset="-122"/>
                <a:ea typeface="微软雅黑" charset="-122"/>
              </a:rPr>
              <a:t>,</a:t>
            </a:r>
            <a:r>
              <a:rPr lang="en-US" altLang="zh-CN" sz="2400">
                <a:latin typeface="微软雅黑" charset="-122"/>
                <a:ea typeface="微软雅黑" charset="-122"/>
              </a:rPr>
              <a:t>Ssex</a:t>
            </a:r>
            <a:r>
              <a:rPr lang="zh-CN" altLang="en-US" sz="2400">
                <a:latin typeface="微软雅黑" charset="-122"/>
                <a:ea typeface="微软雅黑" charset="-122"/>
              </a:rPr>
              <a:t>,</a:t>
            </a:r>
            <a:r>
              <a:rPr lang="en-US" altLang="zh-CN" sz="2400">
                <a:latin typeface="微软雅黑" charset="-122"/>
                <a:ea typeface="微软雅黑" charset="-122"/>
              </a:rPr>
              <a:t>Sdept</a:t>
            </a:r>
            <a:r>
              <a:rPr lang="zh-CN" altLang="en-US" sz="2400">
                <a:latin typeface="微软雅黑" charset="-122"/>
                <a:ea typeface="微软雅黑" charset="-122"/>
              </a:rPr>
              <a:t>,</a:t>
            </a:r>
            <a:r>
              <a:rPr lang="en-US" altLang="zh-CN" sz="2400">
                <a:latin typeface="微软雅黑" charset="-122"/>
                <a:ea typeface="微软雅黑" charset="-122"/>
              </a:rPr>
              <a:t>Sage</a:t>
            </a:r>
            <a:r>
              <a:rPr lang="zh-CN" altLang="en-US" sz="2400">
                <a:latin typeface="微软雅黑" charset="-122"/>
                <a:ea typeface="微软雅黑" charset="-122"/>
              </a:rPr>
              <a:t>)</a:t>
            </a:r>
          </a:p>
          <a:p>
            <a:pPr>
              <a:spcBef>
                <a:spcPts val="1200"/>
              </a:spcBef>
            </a:pPr>
            <a:r>
              <a:rPr lang="en-US" altLang="zh-CN" sz="2400">
                <a:latin typeface="微软雅黑" charset="-122"/>
                <a:ea typeface="微软雅黑" charset="-122"/>
              </a:rPr>
              <a:t>    </a:t>
            </a:r>
            <a:r>
              <a:rPr lang="en-US" altLang="zh-CN" sz="2400" b="1">
                <a:solidFill>
                  <a:srgbClr val="0070C0"/>
                </a:solidFill>
                <a:latin typeface="微软雅黑" charset="-122"/>
                <a:ea typeface="微软雅黑" charset="-122"/>
              </a:rPr>
              <a:t>VALUES</a:t>
            </a:r>
            <a:r>
              <a:rPr lang="en-US" altLang="zh-CN" sz="2400">
                <a:latin typeface="微软雅黑" charset="-122"/>
                <a:ea typeface="微软雅黑" charset="-122"/>
              </a:rPr>
              <a:t> </a:t>
            </a:r>
            <a:r>
              <a:rPr lang="zh-CN" altLang="en-US" sz="2400">
                <a:latin typeface="微软雅黑" charset="-122"/>
                <a:ea typeface="微软雅黑" charset="-122"/>
              </a:rPr>
              <a:t>(</a:t>
            </a:r>
            <a:r>
              <a:rPr lang="en-US" altLang="zh-CN" sz="2400">
                <a:latin typeface="微软雅黑" charset="-122"/>
                <a:ea typeface="微软雅黑" charset="-122"/>
              </a:rPr>
              <a:t>'201215128'</a:t>
            </a:r>
            <a:r>
              <a:rPr lang="zh-CN" altLang="en-US" sz="2400">
                <a:latin typeface="微软雅黑" charset="-122"/>
                <a:ea typeface="微软雅黑" charset="-122"/>
              </a:rPr>
              <a:t>,</a:t>
            </a:r>
            <a:r>
              <a:rPr lang="en-US" altLang="zh-CN" sz="2400">
                <a:latin typeface="微软雅黑" charset="-122"/>
                <a:ea typeface="微软雅黑" charset="-122"/>
              </a:rPr>
              <a:t>'</a:t>
            </a:r>
            <a:r>
              <a:rPr lang="zh-CN" altLang="en-US" sz="2400">
                <a:latin typeface="微软雅黑" charset="-122"/>
                <a:ea typeface="微软雅黑" charset="-122"/>
              </a:rPr>
              <a:t>陈冬</a:t>
            </a:r>
            <a:r>
              <a:rPr lang="en-US" altLang="zh-CN" sz="2400">
                <a:latin typeface="微软雅黑" charset="-122"/>
                <a:ea typeface="微软雅黑" charset="-122"/>
              </a:rPr>
              <a:t>'</a:t>
            </a:r>
            <a:r>
              <a:rPr lang="zh-CN" altLang="en-US" sz="2400">
                <a:latin typeface="微软雅黑" charset="-122"/>
                <a:ea typeface="微软雅黑" charset="-122"/>
              </a:rPr>
              <a:t>,</a:t>
            </a:r>
            <a:r>
              <a:rPr lang="en-US" altLang="zh-CN" sz="2400">
                <a:latin typeface="微软雅黑" charset="-122"/>
                <a:ea typeface="微软雅黑" charset="-122"/>
              </a:rPr>
              <a:t>'</a:t>
            </a:r>
            <a:r>
              <a:rPr lang="zh-CN" altLang="en-US" sz="2400">
                <a:latin typeface="微软雅黑" charset="-122"/>
                <a:ea typeface="微软雅黑" charset="-122"/>
              </a:rPr>
              <a:t>男</a:t>
            </a:r>
            <a:r>
              <a:rPr lang="en-US" altLang="zh-CN" sz="2400">
                <a:latin typeface="微软雅黑" charset="-122"/>
                <a:ea typeface="微软雅黑" charset="-122"/>
              </a:rPr>
              <a:t>'</a:t>
            </a:r>
            <a:r>
              <a:rPr lang="zh-CN" altLang="en-US" sz="2400">
                <a:latin typeface="微软雅黑" charset="-122"/>
                <a:ea typeface="微软雅黑" charset="-122"/>
              </a:rPr>
              <a:t>,</a:t>
            </a:r>
            <a:r>
              <a:rPr lang="en-US" altLang="zh-CN" sz="2400">
                <a:latin typeface="微软雅黑" charset="-122"/>
                <a:ea typeface="微软雅黑" charset="-122"/>
              </a:rPr>
              <a:t>'IS'</a:t>
            </a:r>
            <a:r>
              <a:rPr lang="zh-CN" altLang="en-US" sz="2400">
                <a:latin typeface="微软雅黑" charset="-122"/>
                <a:ea typeface="微软雅黑" charset="-122"/>
              </a:rPr>
              <a:t>,</a:t>
            </a:r>
            <a:r>
              <a:rPr lang="en-US" altLang="zh-CN" sz="2400">
                <a:latin typeface="微软雅黑" charset="-122"/>
                <a:ea typeface="微软雅黑" charset="-122"/>
              </a:rPr>
              <a:t>18</a:t>
            </a:r>
            <a:r>
              <a:rPr lang="zh-CN" altLang="en-US" sz="2400">
                <a:latin typeface="微软雅黑" charset="-122"/>
                <a:ea typeface="微软雅黑" charset="-122"/>
              </a:rPr>
              <a:t>);</a:t>
            </a:r>
          </a:p>
        </p:txBody>
      </p:sp>
      <p:sp>
        <p:nvSpPr>
          <p:cNvPr id="6"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a:latin typeface="微软雅黑" charset="-122"/>
                <a:ea typeface="微软雅黑" charset="-122"/>
              </a:rPr>
              <a:t>插入元组 例</a:t>
            </a:r>
          </a:p>
        </p:txBody>
      </p:sp>
      <p:sp>
        <p:nvSpPr>
          <p:cNvPr id="7" name="矩形 6"/>
          <p:cNvSpPr>
            <a:spLocks noChangeArrowheads="1"/>
          </p:cNvSpPr>
          <p:nvPr/>
        </p:nvSpPr>
        <p:spPr bwMode="auto">
          <a:xfrm>
            <a:off x="495300" y="2565400"/>
            <a:ext cx="7172325" cy="1422400"/>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1"/>
          <p:cNvSpPr>
            <a:spLocks noGrp="1"/>
          </p:cNvSpPr>
          <p:nvPr>
            <p:ph sz="quarter" idx="15"/>
          </p:nvPr>
        </p:nvSpPr>
        <p:spPr>
          <a:xfrm>
            <a:off x="304800" y="908050"/>
            <a:ext cx="8077200" cy="622300"/>
          </a:xfrm>
        </p:spPr>
        <p:txBody>
          <a:bodyPr/>
          <a:lstStyle/>
          <a:p>
            <a:pPr eaLnBrk="1" hangingPunct="1"/>
            <a:r>
              <a:rPr lang="en-US" altLang="zh-CN" sz="2400">
                <a:latin typeface="微软雅黑" charset="-122"/>
                <a:ea typeface="微软雅黑" charset="-122"/>
              </a:rPr>
              <a:t>[</a:t>
            </a:r>
            <a:r>
              <a:rPr lang="zh-CN" altLang="en-US" sz="2400">
                <a:latin typeface="微软雅黑" charset="-122"/>
                <a:ea typeface="微软雅黑" charset="-122"/>
              </a:rPr>
              <a:t>例</a:t>
            </a:r>
            <a:r>
              <a:rPr lang="en-US" altLang="zh-CN" sz="2400">
                <a:latin typeface="微软雅黑" charset="-122"/>
                <a:ea typeface="微软雅黑" charset="-122"/>
              </a:rPr>
              <a:t>3.71] </a:t>
            </a:r>
            <a:r>
              <a:rPr lang="zh-CN" altLang="en-US" sz="2400">
                <a:latin typeface="微软雅黑" charset="-122"/>
                <a:ea typeface="微软雅黑" charset="-122"/>
              </a:rPr>
              <a:t>插入一条选课记录</a:t>
            </a:r>
            <a:r>
              <a:rPr lang="en-US" altLang="zh-CN" sz="2400">
                <a:latin typeface="微软雅黑" charset="-122"/>
                <a:ea typeface="微软雅黑" charset="-122"/>
              </a:rPr>
              <a:t>（ '200215128'</a:t>
            </a:r>
            <a:r>
              <a:rPr lang="zh-CN" altLang="en-US" sz="2400">
                <a:latin typeface="微软雅黑" charset="-122"/>
                <a:ea typeface="微软雅黑" charset="-122"/>
              </a:rPr>
              <a:t>,</a:t>
            </a:r>
            <a:r>
              <a:rPr lang="en-US" altLang="zh-CN" sz="2400">
                <a:latin typeface="微软雅黑" charset="-122"/>
                <a:ea typeface="微软雅黑" charset="-122"/>
              </a:rPr>
              <a:t>'1 '）</a:t>
            </a:r>
            <a:r>
              <a:rPr lang="zh-CN" altLang="en-US" sz="2400">
                <a:latin typeface="微软雅黑" charset="-122"/>
                <a:ea typeface="微软雅黑" charset="-122"/>
              </a:rPr>
              <a:t>。</a:t>
            </a:r>
          </a:p>
          <a:p>
            <a:pPr eaLnBrk="1" hangingPunct="1"/>
            <a:endParaRPr lang="zh-CN" altLang="en-US">
              <a:latin typeface="微软雅黑" charset="-122"/>
              <a:ea typeface="微软雅黑" charset="-122"/>
            </a:endParaRPr>
          </a:p>
        </p:txBody>
      </p:sp>
      <p:sp>
        <p:nvSpPr>
          <p:cNvPr id="4" name="矩形 3"/>
          <p:cNvSpPr>
            <a:spLocks noChangeArrowheads="1"/>
          </p:cNvSpPr>
          <p:nvPr/>
        </p:nvSpPr>
        <p:spPr bwMode="auto">
          <a:xfrm>
            <a:off x="495300" y="3141663"/>
            <a:ext cx="7467600" cy="3062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spcBef>
                <a:spcPts val="600"/>
              </a:spcBef>
            </a:pPr>
            <a:r>
              <a:rPr lang="en-US" altLang="zh-CN" sz="2400" dirty="0">
                <a:solidFill>
                  <a:srgbClr val="0070C0"/>
                </a:solidFill>
              </a:rPr>
              <a:t>INSERT</a:t>
            </a:r>
            <a:r>
              <a:rPr lang="en-US" altLang="zh-CN" sz="2400" dirty="0"/>
              <a:t> </a:t>
            </a:r>
            <a:r>
              <a:rPr lang="en-US" altLang="zh-CN" sz="2400" dirty="0">
                <a:solidFill>
                  <a:srgbClr val="0070C0"/>
                </a:solidFill>
              </a:rPr>
              <a:t>INTO</a:t>
            </a:r>
            <a:r>
              <a:rPr lang="en-US" altLang="zh-CN" sz="2400" dirty="0"/>
              <a:t> SC</a:t>
            </a:r>
            <a:r>
              <a:rPr lang="zh-CN" altLang="en-US" sz="2400" dirty="0"/>
              <a:t>(</a:t>
            </a:r>
            <a:r>
              <a:rPr lang="en-US" altLang="zh-CN" sz="2400" dirty="0" err="1"/>
              <a:t>Sno</a:t>
            </a:r>
            <a:r>
              <a:rPr lang="zh-CN" altLang="en-US" sz="2400" dirty="0"/>
              <a:t>,</a:t>
            </a:r>
            <a:r>
              <a:rPr lang="en-US" altLang="zh-CN" sz="2400" dirty="0" err="1"/>
              <a:t>Cno</a:t>
            </a:r>
            <a:r>
              <a:rPr lang="zh-CN" altLang="en-US" sz="2400" dirty="0"/>
              <a:t>)</a:t>
            </a:r>
          </a:p>
          <a:p>
            <a:pPr>
              <a:spcBef>
                <a:spcPts val="600"/>
              </a:spcBef>
            </a:pPr>
            <a:r>
              <a:rPr lang="en-US" altLang="zh-CN" sz="2400" dirty="0"/>
              <a:t>    </a:t>
            </a:r>
            <a:r>
              <a:rPr lang="en-US" altLang="zh-CN" sz="2400" dirty="0">
                <a:solidFill>
                  <a:srgbClr val="0070C0"/>
                </a:solidFill>
              </a:rPr>
              <a:t>VALUES</a:t>
            </a:r>
            <a:r>
              <a:rPr lang="en-US" altLang="zh-CN" sz="2400" dirty="0"/>
              <a:t> </a:t>
            </a:r>
            <a:r>
              <a:rPr lang="zh-CN" altLang="en-US" sz="2400" dirty="0"/>
              <a:t>('</a:t>
            </a:r>
            <a:r>
              <a:rPr lang="en-US" altLang="zh-CN" sz="2400" dirty="0"/>
              <a:t>201215128 </a:t>
            </a:r>
            <a:r>
              <a:rPr lang="zh-CN" altLang="en-US" sz="2400" dirty="0"/>
              <a:t>',' </a:t>
            </a:r>
            <a:r>
              <a:rPr lang="en-US" altLang="zh-CN" sz="2400" dirty="0"/>
              <a:t>1 </a:t>
            </a:r>
            <a:r>
              <a:rPr lang="zh-CN" altLang="en-US" sz="2400" dirty="0"/>
              <a:t>');</a:t>
            </a:r>
          </a:p>
          <a:p>
            <a:pPr>
              <a:spcBef>
                <a:spcPts val="600"/>
              </a:spcBef>
            </a:pPr>
            <a:r>
              <a:rPr lang="zh-CN" altLang="en-US" sz="2400" dirty="0">
                <a:latin typeface="微软雅黑" charset="-122"/>
                <a:ea typeface="微软雅黑" charset="-122"/>
              </a:rPr>
              <a:t>   关系数据库管理系统将在新插入记录的</a:t>
            </a:r>
            <a:r>
              <a:rPr lang="en-US" altLang="zh-CN" sz="2400" dirty="0">
                <a:latin typeface="微软雅黑" charset="-122"/>
                <a:ea typeface="微软雅黑" charset="-122"/>
              </a:rPr>
              <a:t>Grade</a:t>
            </a:r>
            <a:r>
              <a:rPr lang="zh-CN" altLang="en-US" sz="2400" dirty="0">
                <a:latin typeface="微软雅黑" charset="-122"/>
                <a:ea typeface="微软雅黑" charset="-122"/>
              </a:rPr>
              <a:t>列上自动地</a:t>
            </a:r>
            <a:r>
              <a:rPr lang="en-US" altLang="zh-CN" sz="2400" dirty="0">
                <a:latin typeface="微软雅黑" charset="-122"/>
                <a:ea typeface="微软雅黑" charset="-122"/>
              </a:rPr>
              <a:t>   </a:t>
            </a:r>
            <a:r>
              <a:rPr lang="zh-CN" altLang="en-US" sz="2400" dirty="0">
                <a:latin typeface="微软雅黑" charset="-122"/>
                <a:ea typeface="微软雅黑" charset="-122"/>
              </a:rPr>
              <a:t>赋空值。</a:t>
            </a:r>
          </a:p>
          <a:p>
            <a:pPr>
              <a:spcBef>
                <a:spcPts val="600"/>
              </a:spcBef>
            </a:pPr>
            <a:r>
              <a:rPr lang="zh-CN" altLang="en-US" sz="2400" dirty="0">
                <a:latin typeface="微软雅黑" charset="-122"/>
                <a:ea typeface="微软雅黑" charset="-122"/>
              </a:rPr>
              <a:t>   或者：</a:t>
            </a:r>
          </a:p>
          <a:p>
            <a:pPr>
              <a:spcBef>
                <a:spcPts val="600"/>
              </a:spcBef>
            </a:pPr>
            <a:r>
              <a:rPr lang="en-US" altLang="zh-CN" sz="2400" dirty="0">
                <a:solidFill>
                  <a:srgbClr val="0070C0"/>
                </a:solidFill>
              </a:rPr>
              <a:t>INSERT</a:t>
            </a:r>
            <a:r>
              <a:rPr lang="en-US" altLang="zh-CN" sz="2400" dirty="0"/>
              <a:t> </a:t>
            </a:r>
            <a:r>
              <a:rPr lang="en-US" altLang="zh-CN" sz="2400" dirty="0">
                <a:solidFill>
                  <a:srgbClr val="0070C0"/>
                </a:solidFill>
              </a:rPr>
              <a:t>INTO</a:t>
            </a:r>
            <a:r>
              <a:rPr lang="en-US" altLang="zh-CN" sz="2400" dirty="0"/>
              <a:t> SC</a:t>
            </a:r>
          </a:p>
          <a:p>
            <a:pPr>
              <a:spcBef>
                <a:spcPts val="600"/>
              </a:spcBef>
            </a:pPr>
            <a:r>
              <a:rPr lang="en-US" altLang="zh-CN" sz="2400" dirty="0"/>
              <a:t>    </a:t>
            </a:r>
            <a:r>
              <a:rPr lang="en-US" altLang="zh-CN" sz="2400" dirty="0">
                <a:solidFill>
                  <a:srgbClr val="0070C0"/>
                </a:solidFill>
              </a:rPr>
              <a:t>VALUES</a:t>
            </a:r>
            <a:r>
              <a:rPr lang="en-US" altLang="zh-CN" sz="2400" dirty="0"/>
              <a:t> </a:t>
            </a:r>
            <a:r>
              <a:rPr lang="zh-CN" altLang="en-US" sz="2400" dirty="0"/>
              <a:t>(</a:t>
            </a:r>
            <a:r>
              <a:rPr lang="en-US" altLang="zh-CN" sz="2400" dirty="0"/>
              <a:t>' 201215128 '</a:t>
            </a:r>
            <a:r>
              <a:rPr lang="zh-CN" altLang="en-US" sz="2400" dirty="0"/>
              <a:t>,</a:t>
            </a:r>
            <a:r>
              <a:rPr lang="en-US" altLang="zh-CN" sz="2400" dirty="0"/>
              <a:t>' 1 '</a:t>
            </a:r>
            <a:r>
              <a:rPr lang="zh-CN" altLang="en-US" sz="2400" dirty="0"/>
              <a:t>,</a:t>
            </a:r>
            <a:r>
              <a:rPr lang="en-US" altLang="zh-CN" sz="2400" dirty="0"/>
              <a:t>NULL</a:t>
            </a:r>
            <a:r>
              <a:rPr lang="zh-CN" altLang="en-US" sz="2400" dirty="0"/>
              <a:t>);</a:t>
            </a:r>
          </a:p>
        </p:txBody>
      </p:sp>
      <p:sp>
        <p:nvSpPr>
          <p:cNvPr id="6"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a:latin typeface="微软雅黑" charset="-122"/>
                <a:ea typeface="微软雅黑" charset="-122"/>
              </a:rPr>
              <a:t>插入元组</a:t>
            </a:r>
          </a:p>
        </p:txBody>
      </p:sp>
      <p:sp>
        <p:nvSpPr>
          <p:cNvPr id="7" name="矩形 6"/>
          <p:cNvSpPr>
            <a:spLocks noChangeArrowheads="1"/>
          </p:cNvSpPr>
          <p:nvPr/>
        </p:nvSpPr>
        <p:spPr bwMode="auto">
          <a:xfrm>
            <a:off x="495300" y="1501775"/>
            <a:ext cx="7172325" cy="1422400"/>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1"/>
          <p:cNvSpPr>
            <a:spLocks noGrp="1"/>
          </p:cNvSpPr>
          <p:nvPr>
            <p:ph sz="quarter" idx="15"/>
          </p:nvPr>
        </p:nvSpPr>
        <p:spPr>
          <a:xfrm>
            <a:off x="382588" y="981075"/>
            <a:ext cx="8077200" cy="534988"/>
          </a:xfrm>
        </p:spPr>
        <p:txBody>
          <a:bodyPr/>
          <a:lstStyle/>
          <a:p>
            <a:pPr eaLnBrk="1" hangingPunct="1"/>
            <a:r>
              <a:rPr lang="en-US" altLang="zh-CN" sz="2400">
                <a:latin typeface="微软雅黑" charset="-122"/>
                <a:ea typeface="微软雅黑" charset="-122"/>
              </a:rPr>
              <a:t>[</a:t>
            </a:r>
            <a:r>
              <a:rPr lang="zh-CN" altLang="en-US" sz="2400">
                <a:latin typeface="微软雅黑" charset="-122"/>
                <a:ea typeface="微软雅黑" charset="-122"/>
              </a:rPr>
              <a:t>例</a:t>
            </a:r>
            <a:r>
              <a:rPr lang="en-US" altLang="zh-CN" sz="2400">
                <a:latin typeface="微软雅黑" charset="-122"/>
                <a:ea typeface="微软雅黑" charset="-122"/>
              </a:rPr>
              <a:t>3.70]</a:t>
            </a:r>
            <a:r>
              <a:rPr lang="zh-CN" altLang="en-US" sz="2400">
                <a:latin typeface="微软雅黑" charset="-122"/>
                <a:ea typeface="微软雅黑" charset="-122"/>
              </a:rPr>
              <a:t>将学生张成民的信息插入到</a:t>
            </a:r>
            <a:r>
              <a:rPr lang="en-US" altLang="zh-CN" sz="2400">
                <a:latin typeface="微软雅黑" charset="-122"/>
                <a:ea typeface="微软雅黑" charset="-122"/>
              </a:rPr>
              <a:t>Student</a:t>
            </a:r>
            <a:r>
              <a:rPr lang="zh-CN" altLang="en-US" sz="2400">
                <a:latin typeface="微软雅黑" charset="-122"/>
                <a:ea typeface="微软雅黑" charset="-122"/>
              </a:rPr>
              <a:t>表中。</a:t>
            </a:r>
          </a:p>
          <a:p>
            <a:pPr eaLnBrk="1" hangingPunct="1"/>
            <a:endParaRPr lang="zh-CN" altLang="en-US">
              <a:latin typeface="微软雅黑" charset="-122"/>
              <a:ea typeface="微软雅黑" charset="-122"/>
            </a:endParaRPr>
          </a:p>
        </p:txBody>
      </p:sp>
      <p:sp>
        <p:nvSpPr>
          <p:cNvPr id="41987" name="矩形 3"/>
          <p:cNvSpPr>
            <a:spLocks noChangeArrowheads="1"/>
          </p:cNvSpPr>
          <p:nvPr/>
        </p:nvSpPr>
        <p:spPr bwMode="auto">
          <a:xfrm>
            <a:off x="663575" y="3362325"/>
            <a:ext cx="7653338"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en-US" altLang="zh-CN" sz="2400" dirty="0">
                <a:solidFill>
                  <a:srgbClr val="0070C0"/>
                </a:solidFill>
                <a:latin typeface="微软雅黑" charset="-122"/>
                <a:ea typeface="微软雅黑" charset="-122"/>
              </a:rPr>
              <a:t>INSERT     INTO</a:t>
            </a:r>
            <a:r>
              <a:rPr lang="en-US" altLang="zh-CN" sz="2400" dirty="0">
                <a:latin typeface="微软雅黑" charset="-122"/>
                <a:ea typeface="微软雅黑" charset="-122"/>
              </a:rPr>
              <a:t>  Student</a:t>
            </a:r>
          </a:p>
          <a:p>
            <a:pPr>
              <a:lnSpc>
                <a:spcPct val="150000"/>
              </a:lnSpc>
            </a:pPr>
            <a:r>
              <a:rPr lang="en-US" altLang="zh-CN" sz="2400" dirty="0">
                <a:solidFill>
                  <a:srgbClr val="0070C0"/>
                </a:solidFill>
                <a:latin typeface="微软雅黑" charset="-122"/>
                <a:ea typeface="微软雅黑" charset="-122"/>
              </a:rPr>
              <a:t>VALUES</a:t>
            </a:r>
            <a:r>
              <a:rPr lang="en-US" altLang="zh-CN" sz="2400" dirty="0">
                <a:latin typeface="微软雅黑" charset="-122"/>
                <a:ea typeface="微软雅黑" charset="-122"/>
              </a:rPr>
              <a:t> </a:t>
            </a:r>
            <a:r>
              <a:rPr lang="zh-CN" altLang="en-US" sz="2400" dirty="0">
                <a:latin typeface="微软雅黑" charset="-122"/>
                <a:ea typeface="微软雅黑" charset="-122"/>
              </a:rPr>
              <a:t>('</a:t>
            </a:r>
            <a:r>
              <a:rPr lang="en-US" altLang="zh-CN" sz="2400" dirty="0">
                <a:latin typeface="微软雅黑" charset="-122"/>
                <a:ea typeface="微软雅黑" charset="-122"/>
              </a:rPr>
              <a:t>201215126</a:t>
            </a:r>
            <a:r>
              <a:rPr lang="zh-CN" altLang="en-US" sz="2400" dirty="0">
                <a:latin typeface="微软雅黑" charset="-122"/>
                <a:ea typeface="微软雅黑" charset="-122"/>
              </a:rPr>
              <a:t>'</a:t>
            </a:r>
            <a:r>
              <a:rPr lang="en-US" altLang="zh-CN" sz="2400" dirty="0">
                <a:latin typeface="微软雅黑" charset="-122"/>
                <a:ea typeface="微软雅黑" charset="-122"/>
              </a:rPr>
              <a:t>,</a:t>
            </a:r>
            <a:r>
              <a:rPr lang="zh-CN" altLang="en-US" sz="2400" dirty="0">
                <a:latin typeface="微软雅黑" charset="-122"/>
                <a:ea typeface="微软雅黑" charset="-122"/>
              </a:rPr>
              <a:t>'张成民'</a:t>
            </a:r>
            <a:r>
              <a:rPr lang="en-US" altLang="zh-CN" sz="2400" dirty="0">
                <a:latin typeface="微软雅黑" charset="-122"/>
                <a:ea typeface="微软雅黑" charset="-122"/>
              </a:rPr>
              <a:t>,</a:t>
            </a:r>
            <a:r>
              <a:rPr lang="zh-CN" altLang="en-US" sz="2400" dirty="0">
                <a:latin typeface="微软雅黑" charset="-122"/>
                <a:ea typeface="微软雅黑" charset="-122"/>
              </a:rPr>
              <a:t>'男</a:t>
            </a:r>
            <a:r>
              <a:rPr lang="en-US" altLang="zh-CN" sz="2400" dirty="0">
                <a:latin typeface="微软雅黑" charset="-122"/>
                <a:ea typeface="微软雅黑" charset="-122"/>
              </a:rPr>
              <a:t>’,18,'CS'</a:t>
            </a:r>
            <a:r>
              <a:rPr lang="zh-CN" altLang="en-US" sz="2400" dirty="0">
                <a:latin typeface="微软雅黑" charset="-122"/>
                <a:ea typeface="微软雅黑" charset="-122"/>
              </a:rPr>
              <a:t>)</a:t>
            </a:r>
            <a:r>
              <a:rPr lang="en-US" altLang="zh-CN" sz="2400" dirty="0">
                <a:latin typeface="微软雅黑" charset="-122"/>
                <a:ea typeface="微软雅黑" charset="-122"/>
              </a:rPr>
              <a:t>; </a:t>
            </a:r>
          </a:p>
        </p:txBody>
      </p:sp>
      <p:sp>
        <p:nvSpPr>
          <p:cNvPr id="6"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a:latin typeface="微软雅黑" charset="-122"/>
                <a:ea typeface="微软雅黑" charset="-122"/>
              </a:rPr>
              <a:t>插入元组 例</a:t>
            </a:r>
          </a:p>
        </p:txBody>
      </p:sp>
      <p:sp>
        <p:nvSpPr>
          <p:cNvPr id="7" name="矩形 6"/>
          <p:cNvSpPr>
            <a:spLocks noChangeArrowheads="1"/>
          </p:cNvSpPr>
          <p:nvPr/>
        </p:nvSpPr>
        <p:spPr bwMode="auto">
          <a:xfrm>
            <a:off x="495300" y="1646238"/>
            <a:ext cx="7172325" cy="1422400"/>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 calcmode="lin" valueType="num">
                                      <p:cBhvr additive="base">
                                        <p:cTn id="7" dur="500" fill="hold"/>
                                        <p:tgtEl>
                                          <p:spTgt spid="41987"/>
                                        </p:tgtEl>
                                        <p:attrNameLst>
                                          <p:attrName>ppt_x</p:attrName>
                                        </p:attrNameLst>
                                      </p:cBhvr>
                                      <p:tavLst>
                                        <p:tav tm="0">
                                          <p:val>
                                            <p:strVal val="#ppt_x"/>
                                          </p:val>
                                        </p:tav>
                                        <p:tav tm="100000">
                                          <p:val>
                                            <p:strVal val="#ppt_x"/>
                                          </p:val>
                                        </p:tav>
                                      </p:tavLst>
                                    </p:anim>
                                    <p:anim calcmode="lin" valueType="num">
                                      <p:cBhvr additive="base">
                                        <p:cTn id="8" dur="500" fill="hold"/>
                                        <p:tgtEl>
                                          <p:spTgt spid="419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4"/>
          <p:cNvSpPr>
            <a:spLocks noGrp="1"/>
          </p:cNvSpPr>
          <p:nvPr>
            <p:ph sz="quarter" idx="15"/>
          </p:nvPr>
        </p:nvSpPr>
        <p:spPr>
          <a:xfrm>
            <a:off x="465138" y="2692400"/>
            <a:ext cx="7562850" cy="1762125"/>
          </a:xfrm>
        </p:spPr>
        <p:txBody>
          <a:bodyPr/>
          <a:lstStyle/>
          <a:p>
            <a:pPr eaLnBrk="1" hangingPunct="1">
              <a:lnSpc>
                <a:spcPct val="150000"/>
              </a:lnSpc>
              <a:spcBef>
                <a:spcPct val="0"/>
              </a:spcBef>
            </a:pPr>
            <a:r>
              <a:rPr lang="en-US" altLang="zh-CN" sz="2400" dirty="0" smtClean="0">
                <a:latin typeface="微软雅黑" charset="-122"/>
                <a:ea typeface="微软雅黑" charset="-122"/>
              </a:rPr>
              <a:t>1.</a:t>
            </a:r>
            <a:r>
              <a:rPr lang="zh-CN" altLang="en-US" sz="2400" dirty="0" smtClean="0">
                <a:latin typeface="微软雅黑" charset="-122"/>
                <a:ea typeface="微软雅黑" charset="-122"/>
              </a:rPr>
              <a:t> 在</a:t>
            </a:r>
            <a:r>
              <a:rPr lang="en-US" altLang="zh-CN" sz="2400" dirty="0">
                <a:latin typeface="微软雅黑" charset="-122"/>
                <a:ea typeface="微软雅黑" charset="-122"/>
              </a:rPr>
              <a:t>SC</a:t>
            </a:r>
            <a:r>
              <a:rPr lang="zh-CN" altLang="en-US" sz="2400" dirty="0">
                <a:latin typeface="微软雅黑" charset="-122"/>
                <a:ea typeface="微软雅黑" charset="-122"/>
              </a:rPr>
              <a:t>表中插入元组（</a:t>
            </a:r>
            <a:r>
              <a:rPr lang="en-US" altLang="zh-CN" sz="2400" dirty="0">
                <a:latin typeface="微软雅黑" charset="-122"/>
                <a:ea typeface="微软雅黑" charset="-122"/>
              </a:rPr>
              <a:t>’201212322’,’2’,90</a:t>
            </a:r>
            <a:r>
              <a:rPr lang="zh-CN" altLang="en-US" sz="2400" dirty="0">
                <a:latin typeface="微软雅黑" charset="-122"/>
                <a:ea typeface="微软雅黑" charset="-122"/>
              </a:rPr>
              <a:t>）</a:t>
            </a:r>
            <a:endParaRPr lang="en-US" altLang="zh-CN" sz="2400" dirty="0">
              <a:latin typeface="微软雅黑" charset="-122"/>
              <a:ea typeface="微软雅黑" charset="-122"/>
            </a:endParaRPr>
          </a:p>
          <a:p>
            <a:pPr eaLnBrk="1" hangingPunct="1">
              <a:lnSpc>
                <a:spcPct val="150000"/>
              </a:lnSpc>
              <a:spcBef>
                <a:spcPct val="0"/>
              </a:spcBef>
            </a:pPr>
            <a:r>
              <a:rPr lang="en-US" altLang="zh-CN" sz="2400" dirty="0" smtClean="0">
                <a:latin typeface="微软雅黑" charset="-122"/>
                <a:ea typeface="微软雅黑" charset="-122"/>
              </a:rPr>
              <a:t>2.</a:t>
            </a:r>
            <a:r>
              <a:rPr lang="zh-CN" altLang="en-US" sz="2400" dirty="0" smtClean="0">
                <a:latin typeface="微软雅黑" charset="-122"/>
                <a:ea typeface="微软雅黑" charset="-122"/>
              </a:rPr>
              <a:t> 在</a:t>
            </a:r>
            <a:r>
              <a:rPr lang="en-US" altLang="zh-CN" sz="2400" dirty="0">
                <a:latin typeface="微软雅黑" charset="-122"/>
                <a:ea typeface="微软雅黑" charset="-122"/>
              </a:rPr>
              <a:t>Course</a:t>
            </a:r>
            <a:r>
              <a:rPr lang="zh-CN" altLang="en-US" sz="2400" dirty="0">
                <a:latin typeface="微软雅黑" charset="-122"/>
                <a:ea typeface="微软雅黑" charset="-122"/>
              </a:rPr>
              <a:t>表中插入一个元组，</a:t>
            </a:r>
            <a:r>
              <a:rPr lang="en-US" altLang="zh-CN" sz="2400" dirty="0" err="1">
                <a:latin typeface="微软雅黑" charset="-122"/>
                <a:ea typeface="微软雅黑" charset="-122"/>
              </a:rPr>
              <a:t>cno</a:t>
            </a:r>
            <a:r>
              <a:rPr lang="zh-CN" altLang="en-US" sz="2400" dirty="0">
                <a:latin typeface="微软雅黑" charset="-122"/>
                <a:ea typeface="微软雅黑" charset="-122"/>
              </a:rPr>
              <a:t>的值为</a:t>
            </a:r>
            <a:r>
              <a:rPr lang="en-US" altLang="zh-CN" sz="2400" dirty="0">
                <a:latin typeface="微软雅黑" charset="-122"/>
                <a:ea typeface="微软雅黑" charset="-122"/>
              </a:rPr>
              <a:t>2</a:t>
            </a:r>
            <a:r>
              <a:rPr lang="zh-CN" altLang="en-US" sz="2400" dirty="0">
                <a:latin typeface="微软雅黑" charset="-122"/>
                <a:ea typeface="微软雅黑" charset="-122"/>
              </a:rPr>
              <a:t>，</a:t>
            </a:r>
            <a:r>
              <a:rPr lang="en-US" altLang="zh-CN" sz="2400" dirty="0" err="1">
                <a:latin typeface="微软雅黑" charset="-122"/>
                <a:ea typeface="微软雅黑" charset="-122"/>
              </a:rPr>
              <a:t>cname</a:t>
            </a:r>
            <a:r>
              <a:rPr lang="zh-CN" altLang="en-US" sz="2400" dirty="0">
                <a:latin typeface="微软雅黑" charset="-122"/>
                <a:ea typeface="微软雅黑" charset="-122"/>
              </a:rPr>
              <a:t>的值是‘操作系统’，</a:t>
            </a:r>
            <a:r>
              <a:rPr lang="en-US" altLang="zh-CN" sz="2400" dirty="0" err="1">
                <a:latin typeface="微软雅黑" charset="-122"/>
                <a:ea typeface="微软雅黑" charset="-122"/>
              </a:rPr>
              <a:t>ccredit</a:t>
            </a:r>
            <a:r>
              <a:rPr lang="zh-CN" altLang="en-US" sz="2400" dirty="0">
                <a:latin typeface="微软雅黑" charset="-122"/>
                <a:ea typeface="微软雅黑" charset="-122"/>
              </a:rPr>
              <a:t>的值是</a:t>
            </a:r>
            <a:r>
              <a:rPr lang="en-US" altLang="zh-CN" sz="2400" dirty="0">
                <a:latin typeface="微软雅黑" charset="-122"/>
                <a:ea typeface="微软雅黑" charset="-122"/>
              </a:rPr>
              <a:t>3.</a:t>
            </a:r>
            <a:endParaRPr lang="zh-CN" altLang="en-US" sz="2400" dirty="0">
              <a:latin typeface="微软雅黑" charset="-122"/>
              <a:ea typeface="微软雅黑" charset="-122"/>
            </a:endParaRPr>
          </a:p>
        </p:txBody>
      </p:sp>
      <p:sp>
        <p:nvSpPr>
          <p:cNvPr id="7" name="Title 2"/>
          <p:cNvSpPr txBox="1">
            <a:spLocks/>
          </p:cNvSpPr>
          <p:nvPr/>
        </p:nvSpPr>
        <p:spPr>
          <a:xfrm>
            <a:off x="323850" y="260350"/>
            <a:ext cx="7416800" cy="484188"/>
          </a:xfrm>
          <a:prstGeom prst="rect">
            <a:avLst/>
          </a:prstGeom>
        </p:spPr>
        <p:txBody>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a:defRPr/>
            </a:pPr>
            <a:r>
              <a:rPr lang="zh-CN" altLang="en-US" sz="2800" kern="0" dirty="0">
                <a:solidFill>
                  <a:schemeClr val="tx1"/>
                </a:solidFill>
                <a:latin typeface="微软雅黑" pitchFamily="34" charset="-122"/>
              </a:rPr>
              <a:t>练习</a:t>
            </a:r>
          </a:p>
        </p:txBody>
      </p:sp>
      <p:sp>
        <p:nvSpPr>
          <p:cNvPr id="8" name="矩形 7"/>
          <p:cNvSpPr>
            <a:spLocks noChangeArrowheads="1"/>
          </p:cNvSpPr>
          <p:nvPr/>
        </p:nvSpPr>
        <p:spPr bwMode="auto">
          <a:xfrm>
            <a:off x="495300" y="981075"/>
            <a:ext cx="7172325" cy="1422400"/>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pic>
        <p:nvPicPr>
          <p:cNvPr id="9" name="Picture 3" descr="D:\My Documents\图片收藏\questions.bmp"/>
          <p:cNvPicPr>
            <a:picLocks noChangeAspect="1" noChangeArrowheads="1"/>
          </p:cNvPicPr>
          <p:nvPr/>
        </p:nvPicPr>
        <p:blipFill>
          <a:blip r:embed="rId3" cstate="print"/>
          <a:srcRect/>
          <a:stretch>
            <a:fillRect/>
          </a:stretch>
        </p:blipFill>
        <p:spPr bwMode="auto">
          <a:xfrm>
            <a:off x="5745919" y="4365104"/>
            <a:ext cx="1994433" cy="2000264"/>
          </a:xfrm>
          <a:prstGeom prst="rect">
            <a:avLst/>
          </a:prstGeom>
          <a:ln>
            <a:noFill/>
          </a:ln>
          <a:effectLst>
            <a:softEdge rad="112500"/>
          </a:effectLst>
        </p:spPr>
      </p:pic>
      <p:sp>
        <p:nvSpPr>
          <p:cNvPr id="2" name="矩形 1"/>
          <p:cNvSpPr>
            <a:spLocks noChangeArrowheads="1"/>
          </p:cNvSpPr>
          <p:nvPr/>
        </p:nvSpPr>
        <p:spPr bwMode="auto">
          <a:xfrm>
            <a:off x="465138" y="4365625"/>
            <a:ext cx="4572000" cy="2308225"/>
          </a:xfrm>
          <a:prstGeom prst="rect">
            <a:avLst/>
          </a:prstGeom>
          <a:gradFill rotWithShape="1">
            <a:gsLst>
              <a:gs pos="0">
                <a:srgbClr val="C8B5AA"/>
              </a:gs>
              <a:gs pos="25000">
                <a:srgbClr val="CFBCB1"/>
              </a:gs>
              <a:gs pos="100000">
                <a:srgbClr val="EBE1DC"/>
              </a:gs>
            </a:gsLst>
            <a:lin ang="16200000" scaled="1"/>
          </a:gradFill>
          <a:ln w="9525">
            <a:solidFill>
              <a:srgbClr val="937A69"/>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r>
              <a:rPr lang="en-US" altLang="zh-CN" sz="2400">
                <a:solidFill>
                  <a:srgbClr val="000000"/>
                </a:solidFill>
              </a:rPr>
              <a:t>Insert into SC </a:t>
            </a:r>
          </a:p>
          <a:p>
            <a:r>
              <a:rPr lang="en-US" altLang="zh-CN" sz="2400">
                <a:solidFill>
                  <a:srgbClr val="000000"/>
                </a:solidFill>
              </a:rPr>
              <a:t>Values(‘201212322’,’2’,90)</a:t>
            </a:r>
          </a:p>
          <a:p>
            <a:endParaRPr lang="en-US" altLang="zh-CN" sz="2400">
              <a:solidFill>
                <a:srgbClr val="000000"/>
              </a:solidFill>
            </a:endParaRPr>
          </a:p>
          <a:p>
            <a:r>
              <a:rPr lang="en-US" altLang="zh-CN" sz="2400">
                <a:solidFill>
                  <a:srgbClr val="000000"/>
                </a:solidFill>
              </a:rPr>
              <a:t>Insert into Course(cno,cname,ccredit)</a:t>
            </a:r>
          </a:p>
          <a:p>
            <a:r>
              <a:rPr lang="en-US" altLang="zh-CN" sz="2400">
                <a:solidFill>
                  <a:srgbClr val="000000"/>
                </a:solidFill>
              </a:rPr>
              <a:t>Values(‘2’,’</a:t>
            </a:r>
            <a:r>
              <a:rPr lang="zh-CN" altLang="en-US" sz="2400">
                <a:solidFill>
                  <a:srgbClr val="000000"/>
                </a:solidFill>
              </a:rPr>
              <a:t>操作系统</a:t>
            </a:r>
            <a:r>
              <a:rPr lang="en-US" altLang="zh-CN" sz="2400">
                <a:solidFill>
                  <a:srgbClr val="000000"/>
                </a:solidFill>
              </a:rPr>
              <a:t>’, 3)</a:t>
            </a:r>
            <a:endParaRPr lang="zh-CN" altLang="en-US" sz="24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Pitchbook">
  <a:themeElements>
    <a:clrScheme name="自定义 7">
      <a:dk1>
        <a:sysClr val="windowText" lastClr="000000"/>
      </a:dk1>
      <a:lt1>
        <a:sysClr val="window" lastClr="FFFFFF"/>
      </a:lt1>
      <a:dk2>
        <a:srgbClr val="646B86"/>
      </a:dk2>
      <a:lt2>
        <a:srgbClr val="C5D1D7"/>
      </a:lt2>
      <a:accent1>
        <a:srgbClr val="8C7B70"/>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Pitchbook</Template>
  <TotalTime>0</TotalTime>
  <Words>1686</Words>
  <Application>Microsoft Macintosh PowerPoint</Application>
  <PresentationFormat>全屏显示(4:3)</PresentationFormat>
  <Paragraphs>269</Paragraphs>
  <Slides>29</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Arial</vt:lpstr>
      <vt:lpstr>Arial Black</vt:lpstr>
      <vt:lpstr>Calibri</vt:lpstr>
      <vt:lpstr>Wingdings</vt:lpstr>
      <vt:lpstr>黑体</vt:lpstr>
      <vt:lpstr>隶书</vt:lpstr>
      <vt:lpstr>宋体</vt:lpstr>
      <vt:lpstr>微软雅黑</vt:lpstr>
      <vt:lpstr>Pitchbook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2014-02-11T06:17:23Z</dcterms:created>
  <dcterms:modified xsi:type="dcterms:W3CDTF">2019-03-17T13:03:49Z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