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59"/>
  </p:notesMasterIdLst>
  <p:handoutMasterIdLst>
    <p:handoutMasterId r:id="rId60"/>
  </p:handoutMasterIdLst>
  <p:sldIdLst>
    <p:sldId id="515" r:id="rId2"/>
    <p:sldId id="447" r:id="rId3"/>
    <p:sldId id="346" r:id="rId4"/>
    <p:sldId id="448" r:id="rId5"/>
    <p:sldId id="449" r:id="rId6"/>
    <p:sldId id="450" r:id="rId7"/>
    <p:sldId id="451" r:id="rId8"/>
    <p:sldId id="452" r:id="rId9"/>
    <p:sldId id="453" r:id="rId10"/>
    <p:sldId id="454" r:id="rId11"/>
    <p:sldId id="455" r:id="rId12"/>
    <p:sldId id="456" r:id="rId13"/>
    <p:sldId id="457" r:id="rId14"/>
    <p:sldId id="458" r:id="rId15"/>
    <p:sldId id="459" r:id="rId16"/>
    <p:sldId id="460" r:id="rId17"/>
    <p:sldId id="461" r:id="rId18"/>
    <p:sldId id="462" r:id="rId19"/>
    <p:sldId id="463" r:id="rId20"/>
    <p:sldId id="464" r:id="rId21"/>
    <p:sldId id="465" r:id="rId22"/>
    <p:sldId id="466" r:id="rId23"/>
    <p:sldId id="467" r:id="rId24"/>
    <p:sldId id="468" r:id="rId25"/>
    <p:sldId id="521" r:id="rId26"/>
    <p:sldId id="469" r:id="rId27"/>
    <p:sldId id="470" r:id="rId28"/>
    <p:sldId id="473" r:id="rId29"/>
    <p:sldId id="474" r:id="rId30"/>
    <p:sldId id="519" r:id="rId31"/>
    <p:sldId id="520" r:id="rId32"/>
    <p:sldId id="476" r:id="rId33"/>
    <p:sldId id="517" r:id="rId34"/>
    <p:sldId id="475" r:id="rId35"/>
    <p:sldId id="477" r:id="rId36"/>
    <p:sldId id="478" r:id="rId37"/>
    <p:sldId id="479" r:id="rId38"/>
    <p:sldId id="516" r:id="rId39"/>
    <p:sldId id="498" r:id="rId40"/>
    <p:sldId id="499" r:id="rId41"/>
    <p:sldId id="500" r:id="rId42"/>
    <p:sldId id="501" r:id="rId43"/>
    <p:sldId id="502" r:id="rId44"/>
    <p:sldId id="503" r:id="rId45"/>
    <p:sldId id="504" r:id="rId46"/>
    <p:sldId id="505" r:id="rId47"/>
    <p:sldId id="506" r:id="rId48"/>
    <p:sldId id="507" r:id="rId49"/>
    <p:sldId id="508" r:id="rId50"/>
    <p:sldId id="518" r:id="rId51"/>
    <p:sldId id="509" r:id="rId52"/>
    <p:sldId id="510" r:id="rId53"/>
    <p:sldId id="511" r:id="rId54"/>
    <p:sldId id="512" r:id="rId55"/>
    <p:sldId id="513" r:id="rId56"/>
    <p:sldId id="514" r:id="rId57"/>
    <p:sldId id="332" r:id="rId58"/>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黑体" charset="-122"/>
        <a:cs typeface="+mn-cs"/>
      </a:defRPr>
    </a:lvl1pPr>
    <a:lvl2pPr marL="457200" algn="l" rtl="0" eaLnBrk="0" fontAlgn="base" hangingPunct="0">
      <a:spcBef>
        <a:spcPct val="0"/>
      </a:spcBef>
      <a:spcAft>
        <a:spcPct val="0"/>
      </a:spcAft>
      <a:defRPr kern="1200">
        <a:solidFill>
          <a:schemeClr val="tx1"/>
        </a:solidFill>
        <a:latin typeface="Arial" charset="0"/>
        <a:ea typeface="黑体" charset="-122"/>
        <a:cs typeface="+mn-cs"/>
      </a:defRPr>
    </a:lvl2pPr>
    <a:lvl3pPr marL="914400" algn="l" rtl="0" eaLnBrk="0" fontAlgn="base" hangingPunct="0">
      <a:spcBef>
        <a:spcPct val="0"/>
      </a:spcBef>
      <a:spcAft>
        <a:spcPct val="0"/>
      </a:spcAft>
      <a:defRPr kern="1200">
        <a:solidFill>
          <a:schemeClr val="tx1"/>
        </a:solidFill>
        <a:latin typeface="Arial" charset="0"/>
        <a:ea typeface="黑体" charset="-122"/>
        <a:cs typeface="+mn-cs"/>
      </a:defRPr>
    </a:lvl3pPr>
    <a:lvl4pPr marL="1371600" algn="l" rtl="0" eaLnBrk="0" fontAlgn="base" hangingPunct="0">
      <a:spcBef>
        <a:spcPct val="0"/>
      </a:spcBef>
      <a:spcAft>
        <a:spcPct val="0"/>
      </a:spcAft>
      <a:defRPr kern="1200">
        <a:solidFill>
          <a:schemeClr val="tx1"/>
        </a:solidFill>
        <a:latin typeface="Arial" charset="0"/>
        <a:ea typeface="黑体" charset="-122"/>
        <a:cs typeface="+mn-cs"/>
      </a:defRPr>
    </a:lvl4pPr>
    <a:lvl5pPr marL="1828800" algn="l" rtl="0" eaLnBrk="0" fontAlgn="base" hangingPunct="0">
      <a:spcBef>
        <a:spcPct val="0"/>
      </a:spcBef>
      <a:spcAft>
        <a:spcPct val="0"/>
      </a:spcAft>
      <a:defRPr kern="1200">
        <a:solidFill>
          <a:schemeClr val="tx1"/>
        </a:solidFill>
        <a:latin typeface="Arial" charset="0"/>
        <a:ea typeface="黑体" charset="-122"/>
        <a:cs typeface="+mn-cs"/>
      </a:defRPr>
    </a:lvl5pPr>
    <a:lvl6pPr marL="2286000" algn="l" defTabSz="914400" rtl="0" eaLnBrk="1" latinLnBrk="0" hangingPunct="1">
      <a:defRPr kern="1200">
        <a:solidFill>
          <a:schemeClr val="tx1"/>
        </a:solidFill>
        <a:latin typeface="Arial" charset="0"/>
        <a:ea typeface="黑体" charset="-122"/>
        <a:cs typeface="+mn-cs"/>
      </a:defRPr>
    </a:lvl6pPr>
    <a:lvl7pPr marL="2743200" algn="l" defTabSz="914400" rtl="0" eaLnBrk="1" latinLnBrk="0" hangingPunct="1">
      <a:defRPr kern="1200">
        <a:solidFill>
          <a:schemeClr val="tx1"/>
        </a:solidFill>
        <a:latin typeface="Arial" charset="0"/>
        <a:ea typeface="黑体" charset="-122"/>
        <a:cs typeface="+mn-cs"/>
      </a:defRPr>
    </a:lvl7pPr>
    <a:lvl8pPr marL="3200400" algn="l" defTabSz="914400" rtl="0" eaLnBrk="1" latinLnBrk="0" hangingPunct="1">
      <a:defRPr kern="1200">
        <a:solidFill>
          <a:schemeClr val="tx1"/>
        </a:solidFill>
        <a:latin typeface="Arial" charset="0"/>
        <a:ea typeface="黑体" charset="-122"/>
        <a:cs typeface="+mn-cs"/>
      </a:defRPr>
    </a:lvl8pPr>
    <a:lvl9pPr marL="3657600" algn="l" defTabSz="914400" rtl="0" eaLnBrk="1" latinLnBrk="0" hangingPunct="1">
      <a:defRPr kern="1200">
        <a:solidFill>
          <a:schemeClr val="tx1"/>
        </a:solidFill>
        <a:latin typeface="Arial" charset="0"/>
        <a:ea typeface="黑体"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80" autoAdjust="0"/>
    <p:restoredTop sz="72398" autoAdjust="0"/>
  </p:normalViewPr>
  <p:slideViewPr>
    <p:cSldViewPr>
      <p:cViewPr varScale="1">
        <p:scale>
          <a:sx n="82" d="100"/>
          <a:sy n="82" d="100"/>
        </p:scale>
        <p:origin x="-2454" y="-7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AF5E9D-516D-4C4B-94B0-52E0448853B9}" type="doc">
      <dgm:prSet loTypeId="urn:microsoft.com/office/officeart/2005/8/layout/vList2" loCatId="list" qsTypeId="urn:microsoft.com/office/officeart/2005/8/quickstyle/simple1" qsCatId="simple" csTypeId="urn:microsoft.com/office/officeart/2005/8/colors/accent4_2" csCatId="accent4" phldr="1"/>
      <dgm:spPr/>
      <dgm:t>
        <a:bodyPr/>
        <a:lstStyle/>
        <a:p>
          <a:endParaRPr lang="zh-CN" altLang="en-US"/>
        </a:p>
      </dgm:t>
    </dgm:pt>
    <dgm:pt modelId="{66B2A02C-74AC-42BE-B2DD-25FB5DF6CB74}">
      <dgm:prSet phldrT="[文本]"/>
      <dgm:spPr/>
      <dgm:t>
        <a:bodyPr/>
        <a:lstStyle/>
        <a:p>
          <a:r>
            <a:rPr lang="zh-CN" altLang="en-US" dirty="0" smtClean="0">
              <a:latin typeface="微软雅黑" panose="020B0503020204020204" pitchFamily="34" charset="-122"/>
              <a:ea typeface="微软雅黑" panose="020B0503020204020204" pitchFamily="34" charset="-122"/>
            </a:rPr>
            <a:t>不相关子查询：</a:t>
          </a:r>
          <a:endParaRPr lang="zh-CN" altLang="en-US" dirty="0">
            <a:latin typeface="微软雅黑" panose="020B0503020204020204" pitchFamily="34" charset="-122"/>
            <a:ea typeface="微软雅黑" panose="020B0503020204020204" pitchFamily="34" charset="-122"/>
          </a:endParaRPr>
        </a:p>
      </dgm:t>
    </dgm:pt>
    <dgm:pt modelId="{E1EDB517-A642-4CB1-9DCF-94B2D8FEC141}" type="parTrans" cxnId="{FBF29971-2794-44CE-96AD-3A1908D0B35C}">
      <dgm:prSet/>
      <dgm:spPr/>
      <dgm:t>
        <a:bodyPr/>
        <a:lstStyle/>
        <a:p>
          <a:endParaRPr lang="zh-CN" altLang="en-US"/>
        </a:p>
      </dgm:t>
    </dgm:pt>
    <dgm:pt modelId="{EF632B30-3B1D-400C-A808-BC6C0A92B5BA}" type="sibTrans" cxnId="{FBF29971-2794-44CE-96AD-3A1908D0B35C}">
      <dgm:prSet/>
      <dgm:spPr/>
      <dgm:t>
        <a:bodyPr/>
        <a:lstStyle/>
        <a:p>
          <a:endParaRPr lang="zh-CN" altLang="en-US"/>
        </a:p>
      </dgm:t>
    </dgm:pt>
    <dgm:pt modelId="{1C4E5B9A-3A85-4BDE-BF04-11498885C0FD}">
      <dgm:prSet phldrT="[文本]"/>
      <dgm:spPr/>
      <dgm:t>
        <a:bodyPr/>
        <a:lstStyle/>
        <a:p>
          <a:r>
            <a:rPr lang="zh-CN" altLang="en-US" dirty="0" smtClean="0">
              <a:latin typeface="微软雅黑" panose="020B0503020204020204" pitchFamily="34" charset="-122"/>
              <a:ea typeface="微软雅黑" panose="020B0503020204020204" pitchFamily="34" charset="-122"/>
            </a:rPr>
            <a:t>相关子查询</a:t>
          </a:r>
          <a:endParaRPr lang="zh-CN" altLang="en-US" dirty="0">
            <a:latin typeface="微软雅黑" panose="020B0503020204020204" pitchFamily="34" charset="-122"/>
            <a:ea typeface="微软雅黑" panose="020B0503020204020204" pitchFamily="34" charset="-122"/>
          </a:endParaRPr>
        </a:p>
      </dgm:t>
    </dgm:pt>
    <dgm:pt modelId="{95382B7C-F460-4037-9A10-6427F60027D5}" type="parTrans" cxnId="{9823C2D5-3D98-4279-A56F-3C0E24835BB3}">
      <dgm:prSet/>
      <dgm:spPr/>
      <dgm:t>
        <a:bodyPr/>
        <a:lstStyle/>
        <a:p>
          <a:endParaRPr lang="zh-CN" altLang="en-US"/>
        </a:p>
      </dgm:t>
    </dgm:pt>
    <dgm:pt modelId="{70A569F9-D8A3-469B-9E99-2B33E0852F5E}" type="sibTrans" cxnId="{9823C2D5-3D98-4279-A56F-3C0E24835BB3}">
      <dgm:prSet/>
      <dgm:spPr/>
      <dgm:t>
        <a:bodyPr/>
        <a:lstStyle/>
        <a:p>
          <a:endParaRPr lang="zh-CN" altLang="en-US"/>
        </a:p>
      </dgm:t>
    </dgm:pt>
    <dgm:pt modelId="{64D2EA78-27F7-40E3-84BD-1468629AC1B4}">
      <dgm:prSet/>
      <dgm:spPr/>
      <dgm:t>
        <a:bodyPr/>
        <a:lstStyle/>
        <a:p>
          <a:r>
            <a:rPr lang="zh-CN" altLang="en-US" dirty="0" smtClean="0">
              <a:latin typeface="微软雅黑" panose="020B0503020204020204" pitchFamily="34" charset="-122"/>
              <a:ea typeface="微软雅黑" panose="020B0503020204020204" pitchFamily="34" charset="-122"/>
            </a:rPr>
            <a:t>子查询的查询条件不依赖于父查询</a:t>
          </a:r>
        </a:p>
      </dgm:t>
    </dgm:pt>
    <dgm:pt modelId="{D090D614-B7DA-4110-8FCA-5BACFAB7ED58}" type="parTrans" cxnId="{6DE21514-22C2-4836-BC97-A76D8680CE60}">
      <dgm:prSet/>
      <dgm:spPr/>
      <dgm:t>
        <a:bodyPr/>
        <a:lstStyle/>
        <a:p>
          <a:endParaRPr lang="zh-CN" altLang="en-US"/>
        </a:p>
      </dgm:t>
    </dgm:pt>
    <dgm:pt modelId="{9402AC9B-E7C8-4F67-A10A-412DA01A781A}" type="sibTrans" cxnId="{6DE21514-22C2-4836-BC97-A76D8680CE60}">
      <dgm:prSet/>
      <dgm:spPr/>
      <dgm:t>
        <a:bodyPr/>
        <a:lstStyle/>
        <a:p>
          <a:endParaRPr lang="zh-CN" altLang="en-US"/>
        </a:p>
      </dgm:t>
    </dgm:pt>
    <dgm:pt modelId="{0E938094-552C-4BBC-922C-65D5C7A52BEB}">
      <dgm:prSet/>
      <dgm:spPr/>
      <dgm:t>
        <a:bodyPr/>
        <a:lstStyle/>
        <a:p>
          <a:r>
            <a:rPr lang="zh-CN" altLang="en-US" dirty="0" smtClean="0">
              <a:latin typeface="微软雅黑" panose="020B0503020204020204" pitchFamily="34" charset="-122"/>
              <a:ea typeface="微软雅黑" panose="020B0503020204020204" pitchFamily="34" charset="-122"/>
            </a:rPr>
            <a:t>由里向外 逐层处理。即每个子查询在上一级查询处理之前求解，子查询的结果用于建立其父查询的查找条件。</a:t>
          </a:r>
        </a:p>
      </dgm:t>
    </dgm:pt>
    <dgm:pt modelId="{1D72E7F7-1C1B-4608-9868-2DE81CE07972}" type="parTrans" cxnId="{DC2744DF-2388-4AC2-88D2-3AFCB292213D}">
      <dgm:prSet/>
      <dgm:spPr/>
      <dgm:t>
        <a:bodyPr/>
        <a:lstStyle/>
        <a:p>
          <a:endParaRPr lang="zh-CN" altLang="en-US"/>
        </a:p>
      </dgm:t>
    </dgm:pt>
    <dgm:pt modelId="{94015B61-D0C7-40B8-B023-A43173084127}" type="sibTrans" cxnId="{DC2744DF-2388-4AC2-88D2-3AFCB292213D}">
      <dgm:prSet/>
      <dgm:spPr/>
      <dgm:t>
        <a:bodyPr/>
        <a:lstStyle/>
        <a:p>
          <a:endParaRPr lang="zh-CN" altLang="en-US"/>
        </a:p>
      </dgm:t>
    </dgm:pt>
    <dgm:pt modelId="{C2EDBC5F-D568-464C-84F9-79D4098E8B39}">
      <dgm:prSet/>
      <dgm:spPr/>
      <dgm:t>
        <a:bodyPr/>
        <a:lstStyle/>
        <a:p>
          <a:r>
            <a:rPr lang="zh-CN" altLang="en-US" dirty="0" smtClean="0">
              <a:latin typeface="微软雅黑" panose="020B0503020204020204" pitchFamily="34" charset="-122"/>
              <a:ea typeface="微软雅黑" panose="020B0503020204020204" pitchFamily="34" charset="-122"/>
            </a:rPr>
            <a:t>首先取外层查询中表的第一个元组，根据它与内层查询相关的属性值处理内层查询，若</a:t>
          </a:r>
          <a:r>
            <a:rPr lang="en-US" altLang="zh-CN" dirty="0" smtClean="0">
              <a:latin typeface="微软雅黑" panose="020B0503020204020204" pitchFamily="34" charset="-122"/>
              <a:ea typeface="微软雅黑" panose="020B0503020204020204" pitchFamily="34" charset="-122"/>
            </a:rPr>
            <a:t>WHERE</a:t>
          </a:r>
          <a:r>
            <a:rPr lang="zh-CN" altLang="en-US" dirty="0" smtClean="0">
              <a:latin typeface="微软雅黑" panose="020B0503020204020204" pitchFamily="34" charset="-122"/>
              <a:ea typeface="微软雅黑" panose="020B0503020204020204" pitchFamily="34" charset="-122"/>
            </a:rPr>
            <a:t>子句返回值为真，则取此元组放入结果表</a:t>
          </a:r>
        </a:p>
      </dgm:t>
    </dgm:pt>
    <dgm:pt modelId="{323A67F9-09C5-4F83-B868-CA5471DD6A39}" type="parTrans" cxnId="{19E9AFC6-1185-4B0E-8123-307C8EE2F692}">
      <dgm:prSet/>
      <dgm:spPr/>
      <dgm:t>
        <a:bodyPr/>
        <a:lstStyle/>
        <a:p>
          <a:endParaRPr lang="zh-CN" altLang="en-US"/>
        </a:p>
      </dgm:t>
    </dgm:pt>
    <dgm:pt modelId="{C551905F-A942-4379-AD57-BE450FA54C11}" type="sibTrans" cxnId="{19E9AFC6-1185-4B0E-8123-307C8EE2F692}">
      <dgm:prSet/>
      <dgm:spPr/>
      <dgm:t>
        <a:bodyPr/>
        <a:lstStyle/>
        <a:p>
          <a:endParaRPr lang="zh-CN" altLang="en-US"/>
        </a:p>
      </dgm:t>
    </dgm:pt>
    <dgm:pt modelId="{2980A4EE-9FFD-4573-B211-A7E7B9DE023B}">
      <dgm:prSet/>
      <dgm:spPr/>
      <dgm:t>
        <a:bodyPr/>
        <a:lstStyle/>
        <a:p>
          <a:r>
            <a:rPr lang="zh-CN" altLang="en-US" dirty="0" smtClean="0">
              <a:latin typeface="微软雅黑" panose="020B0503020204020204" pitchFamily="34" charset="-122"/>
              <a:ea typeface="微软雅黑" panose="020B0503020204020204" pitchFamily="34" charset="-122"/>
            </a:rPr>
            <a:t>然后再取外层表的下一个元组</a:t>
          </a:r>
        </a:p>
      </dgm:t>
    </dgm:pt>
    <dgm:pt modelId="{27CA9634-C613-490F-9E10-1CF1D8297890}" type="parTrans" cxnId="{BF33B31C-8C06-4ACE-9A6E-FA3D470D7B24}">
      <dgm:prSet/>
      <dgm:spPr/>
      <dgm:t>
        <a:bodyPr/>
        <a:lstStyle/>
        <a:p>
          <a:endParaRPr lang="zh-CN" altLang="en-US"/>
        </a:p>
      </dgm:t>
    </dgm:pt>
    <dgm:pt modelId="{8CB14318-A824-4303-B43B-917C7CC1EDC1}" type="sibTrans" cxnId="{BF33B31C-8C06-4ACE-9A6E-FA3D470D7B24}">
      <dgm:prSet/>
      <dgm:spPr/>
      <dgm:t>
        <a:bodyPr/>
        <a:lstStyle/>
        <a:p>
          <a:endParaRPr lang="zh-CN" altLang="en-US"/>
        </a:p>
      </dgm:t>
    </dgm:pt>
    <dgm:pt modelId="{C44449E4-7D8E-4AAA-8CC8-3B4B2E1EA2AF}">
      <dgm:prSet/>
      <dgm:spPr/>
      <dgm:t>
        <a:bodyPr/>
        <a:lstStyle/>
        <a:p>
          <a:r>
            <a:rPr lang="zh-CN" altLang="en-US" dirty="0" smtClean="0">
              <a:latin typeface="微软雅黑" panose="020B0503020204020204" pitchFamily="34" charset="-122"/>
              <a:ea typeface="微软雅黑" panose="020B0503020204020204" pitchFamily="34" charset="-122"/>
            </a:rPr>
            <a:t>重复这一过程，直至外层表全部检查完为止</a:t>
          </a:r>
        </a:p>
      </dgm:t>
    </dgm:pt>
    <dgm:pt modelId="{F4311765-D5B3-42F2-8FA8-7FD74D0E63D8}" type="parTrans" cxnId="{89A5570B-658D-41B4-8E60-BE2CEBFFBC54}">
      <dgm:prSet/>
      <dgm:spPr/>
      <dgm:t>
        <a:bodyPr/>
        <a:lstStyle/>
        <a:p>
          <a:endParaRPr lang="zh-CN" altLang="en-US"/>
        </a:p>
      </dgm:t>
    </dgm:pt>
    <dgm:pt modelId="{44CDEE81-DAD3-42B1-9D46-F295BB368EE3}" type="sibTrans" cxnId="{89A5570B-658D-41B4-8E60-BE2CEBFFBC54}">
      <dgm:prSet/>
      <dgm:spPr/>
      <dgm:t>
        <a:bodyPr/>
        <a:lstStyle/>
        <a:p>
          <a:endParaRPr lang="zh-CN" altLang="en-US"/>
        </a:p>
      </dgm:t>
    </dgm:pt>
    <dgm:pt modelId="{0CD47163-FEAA-4FEF-A421-B6140EC11658}">
      <dgm:prSet phldrT="[文本]"/>
      <dgm:spPr/>
      <dgm:t>
        <a:bodyPr/>
        <a:lstStyle/>
        <a:p>
          <a:r>
            <a:rPr lang="zh-CN" altLang="en-US" dirty="0" smtClean="0">
              <a:latin typeface="微软雅黑" panose="020B0503020204020204" pitchFamily="34" charset="-122"/>
              <a:ea typeface="微软雅黑" panose="020B0503020204020204" pitchFamily="34" charset="-122"/>
            </a:rPr>
            <a:t>子查询的查询条件依赖于父查询</a:t>
          </a:r>
          <a:endParaRPr lang="zh-CN" altLang="en-US" dirty="0">
            <a:latin typeface="微软雅黑" panose="020B0503020204020204" pitchFamily="34" charset="-122"/>
            <a:ea typeface="微软雅黑" panose="020B0503020204020204" pitchFamily="34" charset="-122"/>
          </a:endParaRPr>
        </a:p>
      </dgm:t>
    </dgm:pt>
    <dgm:pt modelId="{00294A86-3647-4D5C-A5C0-24EC4771E5E8}" type="parTrans" cxnId="{BB74E2B0-C1FD-44DD-A41E-8DCA9F629F25}">
      <dgm:prSet/>
      <dgm:spPr/>
      <dgm:t>
        <a:bodyPr/>
        <a:lstStyle/>
        <a:p>
          <a:endParaRPr lang="zh-CN" altLang="en-US"/>
        </a:p>
      </dgm:t>
    </dgm:pt>
    <dgm:pt modelId="{DB9DD602-BD09-4F46-9080-F200504188A4}" type="sibTrans" cxnId="{BB74E2B0-C1FD-44DD-A41E-8DCA9F629F25}">
      <dgm:prSet/>
      <dgm:spPr/>
      <dgm:t>
        <a:bodyPr/>
        <a:lstStyle/>
        <a:p>
          <a:endParaRPr lang="zh-CN" altLang="en-US"/>
        </a:p>
      </dgm:t>
    </dgm:pt>
    <dgm:pt modelId="{096D5FC2-A305-471B-BE06-52FE1910EE3F}" type="pres">
      <dgm:prSet presAssocID="{E2AF5E9D-516D-4C4B-94B0-52E0448853B9}" presName="linear" presStyleCnt="0">
        <dgm:presLayoutVars>
          <dgm:animLvl val="lvl"/>
          <dgm:resizeHandles val="exact"/>
        </dgm:presLayoutVars>
      </dgm:prSet>
      <dgm:spPr/>
      <dgm:t>
        <a:bodyPr/>
        <a:lstStyle/>
        <a:p>
          <a:endParaRPr lang="zh-CN" altLang="en-US"/>
        </a:p>
      </dgm:t>
    </dgm:pt>
    <dgm:pt modelId="{806000BE-1C7F-4C21-A607-3CD48FDC8630}" type="pres">
      <dgm:prSet presAssocID="{66B2A02C-74AC-42BE-B2DD-25FB5DF6CB74}" presName="parentText" presStyleLbl="node1" presStyleIdx="0" presStyleCnt="2" custScaleY="110893" custLinFactNeighborY="-3380">
        <dgm:presLayoutVars>
          <dgm:chMax val="0"/>
          <dgm:bulletEnabled val="1"/>
        </dgm:presLayoutVars>
      </dgm:prSet>
      <dgm:spPr/>
      <dgm:t>
        <a:bodyPr/>
        <a:lstStyle/>
        <a:p>
          <a:endParaRPr lang="zh-CN" altLang="en-US"/>
        </a:p>
      </dgm:t>
    </dgm:pt>
    <dgm:pt modelId="{7D28E31B-8C1B-45AB-AFCE-E42E830C75A2}" type="pres">
      <dgm:prSet presAssocID="{66B2A02C-74AC-42BE-B2DD-25FB5DF6CB74}" presName="childText" presStyleLbl="revTx" presStyleIdx="0" presStyleCnt="2">
        <dgm:presLayoutVars>
          <dgm:bulletEnabled val="1"/>
        </dgm:presLayoutVars>
      </dgm:prSet>
      <dgm:spPr/>
      <dgm:t>
        <a:bodyPr/>
        <a:lstStyle/>
        <a:p>
          <a:endParaRPr lang="zh-CN" altLang="en-US"/>
        </a:p>
      </dgm:t>
    </dgm:pt>
    <dgm:pt modelId="{CA082B37-E2BA-4EBD-AC68-F89DA60F319A}" type="pres">
      <dgm:prSet presAssocID="{1C4E5B9A-3A85-4BDE-BF04-11498885C0FD}" presName="parentText" presStyleLbl="node1" presStyleIdx="1" presStyleCnt="2">
        <dgm:presLayoutVars>
          <dgm:chMax val="0"/>
          <dgm:bulletEnabled val="1"/>
        </dgm:presLayoutVars>
      </dgm:prSet>
      <dgm:spPr/>
      <dgm:t>
        <a:bodyPr/>
        <a:lstStyle/>
        <a:p>
          <a:endParaRPr lang="zh-CN" altLang="en-US"/>
        </a:p>
      </dgm:t>
    </dgm:pt>
    <dgm:pt modelId="{F349150D-D220-49A3-BB90-F0FCAC4CD94F}" type="pres">
      <dgm:prSet presAssocID="{1C4E5B9A-3A85-4BDE-BF04-11498885C0FD}" presName="childText" presStyleLbl="revTx" presStyleIdx="1" presStyleCnt="2">
        <dgm:presLayoutVars>
          <dgm:bulletEnabled val="1"/>
        </dgm:presLayoutVars>
      </dgm:prSet>
      <dgm:spPr/>
      <dgm:t>
        <a:bodyPr/>
        <a:lstStyle/>
        <a:p>
          <a:endParaRPr lang="zh-CN" altLang="en-US"/>
        </a:p>
      </dgm:t>
    </dgm:pt>
  </dgm:ptLst>
  <dgm:cxnLst>
    <dgm:cxn modelId="{07AED706-E913-4C44-9B44-767787741948}" type="presOf" srcId="{0E938094-552C-4BBC-922C-65D5C7A52BEB}" destId="{7D28E31B-8C1B-45AB-AFCE-E42E830C75A2}" srcOrd="0" destOrd="1" presId="urn:microsoft.com/office/officeart/2005/8/layout/vList2"/>
    <dgm:cxn modelId="{89A5570B-658D-41B4-8E60-BE2CEBFFBC54}" srcId="{1C4E5B9A-3A85-4BDE-BF04-11498885C0FD}" destId="{C44449E4-7D8E-4AAA-8CC8-3B4B2E1EA2AF}" srcOrd="3" destOrd="0" parTransId="{F4311765-D5B3-42F2-8FA8-7FD74D0E63D8}" sibTransId="{44CDEE81-DAD3-42B1-9D46-F295BB368EE3}"/>
    <dgm:cxn modelId="{FCF41DF6-3DF5-45D7-B92B-AC04FB53AE7A}" type="presOf" srcId="{0CD47163-FEAA-4FEF-A421-B6140EC11658}" destId="{F349150D-D220-49A3-BB90-F0FCAC4CD94F}" srcOrd="0" destOrd="0" presId="urn:microsoft.com/office/officeart/2005/8/layout/vList2"/>
    <dgm:cxn modelId="{6DE21514-22C2-4836-BC97-A76D8680CE60}" srcId="{66B2A02C-74AC-42BE-B2DD-25FB5DF6CB74}" destId="{64D2EA78-27F7-40E3-84BD-1468629AC1B4}" srcOrd="0" destOrd="0" parTransId="{D090D614-B7DA-4110-8FCA-5BACFAB7ED58}" sibTransId="{9402AC9B-E7C8-4F67-A10A-412DA01A781A}"/>
    <dgm:cxn modelId="{F77BBD19-B876-4703-A1FC-0B2149707C2C}" type="presOf" srcId="{66B2A02C-74AC-42BE-B2DD-25FB5DF6CB74}" destId="{806000BE-1C7F-4C21-A607-3CD48FDC8630}" srcOrd="0" destOrd="0" presId="urn:microsoft.com/office/officeart/2005/8/layout/vList2"/>
    <dgm:cxn modelId="{FBF29971-2794-44CE-96AD-3A1908D0B35C}" srcId="{E2AF5E9D-516D-4C4B-94B0-52E0448853B9}" destId="{66B2A02C-74AC-42BE-B2DD-25FB5DF6CB74}" srcOrd="0" destOrd="0" parTransId="{E1EDB517-A642-4CB1-9DCF-94B2D8FEC141}" sibTransId="{EF632B30-3B1D-400C-A808-BC6C0A92B5BA}"/>
    <dgm:cxn modelId="{92EB98CB-2A80-4549-A64C-33D6235E9522}" type="presOf" srcId="{C2EDBC5F-D568-464C-84F9-79D4098E8B39}" destId="{F349150D-D220-49A3-BB90-F0FCAC4CD94F}" srcOrd="0" destOrd="1" presId="urn:microsoft.com/office/officeart/2005/8/layout/vList2"/>
    <dgm:cxn modelId="{19E9AFC6-1185-4B0E-8123-307C8EE2F692}" srcId="{1C4E5B9A-3A85-4BDE-BF04-11498885C0FD}" destId="{C2EDBC5F-D568-464C-84F9-79D4098E8B39}" srcOrd="1" destOrd="0" parTransId="{323A67F9-09C5-4F83-B868-CA5471DD6A39}" sibTransId="{C551905F-A942-4379-AD57-BE450FA54C11}"/>
    <dgm:cxn modelId="{2C195F79-9D61-4C56-BEEA-B4EF9462AA24}" type="presOf" srcId="{C44449E4-7D8E-4AAA-8CC8-3B4B2E1EA2AF}" destId="{F349150D-D220-49A3-BB90-F0FCAC4CD94F}" srcOrd="0" destOrd="3" presId="urn:microsoft.com/office/officeart/2005/8/layout/vList2"/>
    <dgm:cxn modelId="{BF33B31C-8C06-4ACE-9A6E-FA3D470D7B24}" srcId="{1C4E5B9A-3A85-4BDE-BF04-11498885C0FD}" destId="{2980A4EE-9FFD-4573-B211-A7E7B9DE023B}" srcOrd="2" destOrd="0" parTransId="{27CA9634-C613-490F-9E10-1CF1D8297890}" sibTransId="{8CB14318-A824-4303-B43B-917C7CC1EDC1}"/>
    <dgm:cxn modelId="{BB74E2B0-C1FD-44DD-A41E-8DCA9F629F25}" srcId="{1C4E5B9A-3A85-4BDE-BF04-11498885C0FD}" destId="{0CD47163-FEAA-4FEF-A421-B6140EC11658}" srcOrd="0" destOrd="0" parTransId="{00294A86-3647-4D5C-A5C0-24EC4771E5E8}" sibTransId="{DB9DD602-BD09-4F46-9080-F200504188A4}"/>
    <dgm:cxn modelId="{A49D60D6-9FB8-4136-B213-F8AA75C12400}" type="presOf" srcId="{E2AF5E9D-516D-4C4B-94B0-52E0448853B9}" destId="{096D5FC2-A305-471B-BE06-52FE1910EE3F}" srcOrd="0" destOrd="0" presId="urn:microsoft.com/office/officeart/2005/8/layout/vList2"/>
    <dgm:cxn modelId="{DC2744DF-2388-4AC2-88D2-3AFCB292213D}" srcId="{66B2A02C-74AC-42BE-B2DD-25FB5DF6CB74}" destId="{0E938094-552C-4BBC-922C-65D5C7A52BEB}" srcOrd="1" destOrd="0" parTransId="{1D72E7F7-1C1B-4608-9868-2DE81CE07972}" sibTransId="{94015B61-D0C7-40B8-B023-A43173084127}"/>
    <dgm:cxn modelId="{341025CC-45C3-474C-8F34-1195F6796577}" type="presOf" srcId="{1C4E5B9A-3A85-4BDE-BF04-11498885C0FD}" destId="{CA082B37-E2BA-4EBD-AC68-F89DA60F319A}" srcOrd="0" destOrd="0" presId="urn:microsoft.com/office/officeart/2005/8/layout/vList2"/>
    <dgm:cxn modelId="{32834180-6837-475C-86DF-BEF2AF047E33}" type="presOf" srcId="{2980A4EE-9FFD-4573-B211-A7E7B9DE023B}" destId="{F349150D-D220-49A3-BB90-F0FCAC4CD94F}" srcOrd="0" destOrd="2" presId="urn:microsoft.com/office/officeart/2005/8/layout/vList2"/>
    <dgm:cxn modelId="{F160BABD-D172-4058-9EAC-FD7026B94726}" type="presOf" srcId="{64D2EA78-27F7-40E3-84BD-1468629AC1B4}" destId="{7D28E31B-8C1B-45AB-AFCE-E42E830C75A2}" srcOrd="0" destOrd="0" presId="urn:microsoft.com/office/officeart/2005/8/layout/vList2"/>
    <dgm:cxn modelId="{9823C2D5-3D98-4279-A56F-3C0E24835BB3}" srcId="{E2AF5E9D-516D-4C4B-94B0-52E0448853B9}" destId="{1C4E5B9A-3A85-4BDE-BF04-11498885C0FD}" srcOrd="1" destOrd="0" parTransId="{95382B7C-F460-4037-9A10-6427F60027D5}" sibTransId="{70A569F9-D8A3-469B-9E99-2B33E0852F5E}"/>
    <dgm:cxn modelId="{8A8FA6FE-9FB9-4610-BD7A-FE717816FB5F}" type="presParOf" srcId="{096D5FC2-A305-471B-BE06-52FE1910EE3F}" destId="{806000BE-1C7F-4C21-A607-3CD48FDC8630}" srcOrd="0" destOrd="0" presId="urn:microsoft.com/office/officeart/2005/8/layout/vList2"/>
    <dgm:cxn modelId="{4D01240D-023D-4C38-9585-93A7F64A8E1B}" type="presParOf" srcId="{096D5FC2-A305-471B-BE06-52FE1910EE3F}" destId="{7D28E31B-8C1B-45AB-AFCE-E42E830C75A2}" srcOrd="1" destOrd="0" presId="urn:microsoft.com/office/officeart/2005/8/layout/vList2"/>
    <dgm:cxn modelId="{E106D926-6B95-47B4-9A5B-7CF1F8C110A2}" type="presParOf" srcId="{096D5FC2-A305-471B-BE06-52FE1910EE3F}" destId="{CA082B37-E2BA-4EBD-AC68-F89DA60F319A}" srcOrd="2" destOrd="0" presId="urn:microsoft.com/office/officeart/2005/8/layout/vList2"/>
    <dgm:cxn modelId="{695962AC-3B41-4E73-9F00-BAB82DED2087}" type="presParOf" srcId="{096D5FC2-A305-471B-BE06-52FE1910EE3F}" destId="{F349150D-D220-49A3-BB90-F0FCAC4CD94F}"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618B95-4223-47FA-9F1C-B3CA1146011B}" type="doc">
      <dgm:prSet loTypeId="urn:microsoft.com/office/officeart/2005/8/layout/vList2" loCatId="list" qsTypeId="urn:microsoft.com/office/officeart/2005/8/quickstyle/simple1" qsCatId="simple" csTypeId="urn:microsoft.com/office/officeart/2005/8/colors/accent4_2" csCatId="accent4" phldr="1"/>
      <dgm:spPr/>
      <dgm:t>
        <a:bodyPr/>
        <a:lstStyle/>
        <a:p>
          <a:endParaRPr lang="zh-CN" altLang="en-US"/>
        </a:p>
      </dgm:t>
    </dgm:pt>
    <dgm:pt modelId="{29AFE7D4-16AC-4CEC-949F-9B8B7856F7F0}">
      <dgm:prSet phldrT="[文本]" custT="1"/>
      <dgm:spPr/>
      <dgm:t>
        <a:bodyPr/>
        <a:lstStyle/>
        <a:p>
          <a:r>
            <a:rPr lang="en-US" altLang="zh-CN" sz="2000" dirty="0" smtClean="0">
              <a:latin typeface="微软雅黑" panose="020B0503020204020204" pitchFamily="34" charset="-122"/>
              <a:ea typeface="微软雅黑" panose="020B0503020204020204" pitchFamily="34" charset="-122"/>
            </a:rPr>
            <a:t>&gt; ANY	</a:t>
          </a:r>
          <a:endParaRPr lang="zh-CN" altLang="en-US" sz="2000" dirty="0">
            <a:latin typeface="微软雅黑" panose="020B0503020204020204" pitchFamily="34" charset="-122"/>
            <a:ea typeface="微软雅黑" panose="020B0503020204020204" pitchFamily="34" charset="-122"/>
          </a:endParaRPr>
        </a:p>
      </dgm:t>
    </dgm:pt>
    <dgm:pt modelId="{F0DD34CC-03C9-4307-BCA6-ED3366A06851}" type="parTrans" cxnId="{0EBFD505-727D-4D05-BD44-A93F3329397F}">
      <dgm:prSet/>
      <dgm:spPr/>
      <dgm:t>
        <a:bodyPr/>
        <a:lstStyle/>
        <a:p>
          <a:endParaRPr lang="zh-CN" altLang="en-US"/>
        </a:p>
      </dgm:t>
    </dgm:pt>
    <dgm:pt modelId="{09564A24-C9EE-4711-8CF8-DEAF560A9BC9}" type="sibTrans" cxnId="{0EBFD505-727D-4D05-BD44-A93F3329397F}">
      <dgm:prSet/>
      <dgm:spPr/>
      <dgm:t>
        <a:bodyPr/>
        <a:lstStyle/>
        <a:p>
          <a:endParaRPr lang="zh-CN" altLang="en-US"/>
        </a:p>
      </dgm:t>
    </dgm:pt>
    <dgm:pt modelId="{1DB971BB-D6FE-41FE-8ABF-B962DC681A2E}">
      <dgm:prSet custT="1"/>
      <dgm:spPr/>
      <dgm:t>
        <a:bodyPr/>
        <a:lstStyle/>
        <a:p>
          <a:r>
            <a:rPr lang="en-US" altLang="zh-CN" sz="2000" dirty="0" smtClean="0">
              <a:latin typeface="微软雅黑" panose="020B0503020204020204" pitchFamily="34" charset="-122"/>
              <a:ea typeface="微软雅黑" panose="020B0503020204020204" pitchFamily="34" charset="-122"/>
            </a:rPr>
            <a:t>&gt; ALL</a:t>
          </a:r>
          <a:endParaRPr lang="zh-CN" altLang="en-US" sz="2000" dirty="0">
            <a:latin typeface="微软雅黑" panose="020B0503020204020204" pitchFamily="34" charset="-122"/>
            <a:ea typeface="微软雅黑" panose="020B0503020204020204" pitchFamily="34" charset="-122"/>
          </a:endParaRPr>
        </a:p>
      </dgm:t>
    </dgm:pt>
    <dgm:pt modelId="{A0DE2069-E2F4-4792-8721-3AF134317A97}" type="parTrans" cxnId="{93116EE0-2810-43A4-881B-6CA562CF97D3}">
      <dgm:prSet/>
      <dgm:spPr/>
      <dgm:t>
        <a:bodyPr/>
        <a:lstStyle/>
        <a:p>
          <a:endParaRPr lang="zh-CN" altLang="en-US"/>
        </a:p>
      </dgm:t>
    </dgm:pt>
    <dgm:pt modelId="{6128404F-A115-43B9-9CD6-C4644D51D826}" type="sibTrans" cxnId="{93116EE0-2810-43A4-881B-6CA562CF97D3}">
      <dgm:prSet/>
      <dgm:spPr/>
      <dgm:t>
        <a:bodyPr/>
        <a:lstStyle/>
        <a:p>
          <a:endParaRPr lang="zh-CN" altLang="en-US"/>
        </a:p>
      </dgm:t>
    </dgm:pt>
    <dgm:pt modelId="{9947710B-7C92-4880-9C1F-50D523644283}">
      <dgm:prSet custT="1"/>
      <dgm:spPr/>
      <dgm:t>
        <a:bodyPr/>
        <a:lstStyle/>
        <a:p>
          <a:r>
            <a:rPr lang="en-US" altLang="zh-CN" sz="2000" dirty="0" smtClean="0">
              <a:latin typeface="微软雅黑" panose="020B0503020204020204" pitchFamily="34" charset="-122"/>
              <a:ea typeface="微软雅黑" panose="020B0503020204020204" pitchFamily="34" charset="-122"/>
            </a:rPr>
            <a:t>&lt; ANY</a:t>
          </a:r>
          <a:endParaRPr lang="zh-CN" altLang="en-US" sz="2000" dirty="0">
            <a:latin typeface="微软雅黑" panose="020B0503020204020204" pitchFamily="34" charset="-122"/>
            <a:ea typeface="微软雅黑" panose="020B0503020204020204" pitchFamily="34" charset="-122"/>
          </a:endParaRPr>
        </a:p>
      </dgm:t>
    </dgm:pt>
    <dgm:pt modelId="{9C8C1306-20BB-457E-9510-865035DA59BB}" type="parTrans" cxnId="{77D4B098-B725-4F5B-9E50-BED3A86C31BF}">
      <dgm:prSet/>
      <dgm:spPr/>
      <dgm:t>
        <a:bodyPr/>
        <a:lstStyle/>
        <a:p>
          <a:endParaRPr lang="zh-CN" altLang="en-US"/>
        </a:p>
      </dgm:t>
    </dgm:pt>
    <dgm:pt modelId="{C8FD926F-7A8F-4C58-8E24-B6EB47935B86}" type="sibTrans" cxnId="{77D4B098-B725-4F5B-9E50-BED3A86C31BF}">
      <dgm:prSet/>
      <dgm:spPr/>
      <dgm:t>
        <a:bodyPr/>
        <a:lstStyle/>
        <a:p>
          <a:endParaRPr lang="zh-CN" altLang="en-US"/>
        </a:p>
      </dgm:t>
    </dgm:pt>
    <dgm:pt modelId="{59FE9341-E026-4DBF-8C37-DBCB52E15845}">
      <dgm:prSet custT="1"/>
      <dgm:spPr/>
      <dgm:t>
        <a:bodyPr/>
        <a:lstStyle/>
        <a:p>
          <a:r>
            <a:rPr lang="en-US" altLang="zh-CN" sz="2000" dirty="0" smtClean="0">
              <a:latin typeface="微软雅黑" panose="020B0503020204020204" pitchFamily="34" charset="-122"/>
              <a:ea typeface="微软雅黑" panose="020B0503020204020204" pitchFamily="34" charset="-122"/>
            </a:rPr>
            <a:t>&lt; ALL	</a:t>
          </a:r>
          <a:endParaRPr lang="zh-CN" altLang="en-US" sz="2000" dirty="0">
            <a:latin typeface="微软雅黑" panose="020B0503020204020204" pitchFamily="34" charset="-122"/>
            <a:ea typeface="微软雅黑" panose="020B0503020204020204" pitchFamily="34" charset="-122"/>
          </a:endParaRPr>
        </a:p>
      </dgm:t>
    </dgm:pt>
    <dgm:pt modelId="{52234123-6288-4DE2-88E5-830C96EB058B}" type="parTrans" cxnId="{5464A80D-797A-4E15-A541-B36D2ABFBE21}">
      <dgm:prSet/>
      <dgm:spPr/>
      <dgm:t>
        <a:bodyPr/>
        <a:lstStyle/>
        <a:p>
          <a:endParaRPr lang="zh-CN" altLang="en-US"/>
        </a:p>
      </dgm:t>
    </dgm:pt>
    <dgm:pt modelId="{5242F070-F49C-4261-BB4F-EE0284572356}" type="sibTrans" cxnId="{5464A80D-797A-4E15-A541-B36D2ABFBE21}">
      <dgm:prSet/>
      <dgm:spPr/>
      <dgm:t>
        <a:bodyPr/>
        <a:lstStyle/>
        <a:p>
          <a:endParaRPr lang="zh-CN" altLang="en-US"/>
        </a:p>
      </dgm:t>
    </dgm:pt>
    <dgm:pt modelId="{CF8D04EB-EAA9-4969-8DAB-4DEDC9FC5F53}">
      <dgm:prSet custT="1"/>
      <dgm:spPr/>
      <dgm:t>
        <a:bodyPr/>
        <a:lstStyle/>
        <a:p>
          <a:r>
            <a:rPr lang="en-US" altLang="zh-CN" sz="2000" dirty="0" smtClean="0">
              <a:latin typeface="微软雅黑" panose="020B0503020204020204" pitchFamily="34" charset="-122"/>
              <a:ea typeface="微软雅黑" panose="020B0503020204020204" pitchFamily="34" charset="-122"/>
            </a:rPr>
            <a:t>&gt;= ANY</a:t>
          </a:r>
          <a:endParaRPr lang="zh-CN" altLang="en-US" sz="2000" dirty="0">
            <a:latin typeface="微软雅黑" panose="020B0503020204020204" pitchFamily="34" charset="-122"/>
            <a:ea typeface="微软雅黑" panose="020B0503020204020204" pitchFamily="34" charset="-122"/>
          </a:endParaRPr>
        </a:p>
      </dgm:t>
    </dgm:pt>
    <dgm:pt modelId="{4592D6CD-83E6-4C25-8AE6-4B6054D77082}" type="parTrans" cxnId="{9707240B-2ED0-416A-ADB8-E92276ACDCBF}">
      <dgm:prSet/>
      <dgm:spPr/>
      <dgm:t>
        <a:bodyPr/>
        <a:lstStyle/>
        <a:p>
          <a:endParaRPr lang="zh-CN" altLang="en-US"/>
        </a:p>
      </dgm:t>
    </dgm:pt>
    <dgm:pt modelId="{D66AA976-B16F-4D56-9EC3-A48486D994DC}" type="sibTrans" cxnId="{9707240B-2ED0-416A-ADB8-E92276ACDCBF}">
      <dgm:prSet/>
      <dgm:spPr/>
      <dgm:t>
        <a:bodyPr/>
        <a:lstStyle/>
        <a:p>
          <a:endParaRPr lang="zh-CN" altLang="en-US"/>
        </a:p>
      </dgm:t>
    </dgm:pt>
    <dgm:pt modelId="{DFD3C2B3-1611-4F1B-8204-692C105B6819}">
      <dgm:prSet custT="1"/>
      <dgm:spPr/>
      <dgm:t>
        <a:bodyPr/>
        <a:lstStyle/>
        <a:p>
          <a:r>
            <a:rPr lang="en-US" altLang="zh-CN" sz="2000" dirty="0" smtClean="0">
              <a:latin typeface="微软雅黑" panose="020B0503020204020204" pitchFamily="34" charset="-122"/>
              <a:ea typeface="微软雅黑" panose="020B0503020204020204" pitchFamily="34" charset="-122"/>
            </a:rPr>
            <a:t>&gt;= ALL	</a:t>
          </a:r>
          <a:endParaRPr lang="zh-CN" altLang="en-US" sz="2000" dirty="0">
            <a:latin typeface="微软雅黑" panose="020B0503020204020204" pitchFamily="34" charset="-122"/>
            <a:ea typeface="微软雅黑" panose="020B0503020204020204" pitchFamily="34" charset="-122"/>
          </a:endParaRPr>
        </a:p>
      </dgm:t>
    </dgm:pt>
    <dgm:pt modelId="{679F63BD-6D81-42FE-9497-50B5600BD9A1}" type="parTrans" cxnId="{E9241CF9-7870-4B5C-B670-2F5EDB5C7DF2}">
      <dgm:prSet/>
      <dgm:spPr/>
      <dgm:t>
        <a:bodyPr/>
        <a:lstStyle/>
        <a:p>
          <a:endParaRPr lang="zh-CN" altLang="en-US"/>
        </a:p>
      </dgm:t>
    </dgm:pt>
    <dgm:pt modelId="{50AA0815-EF48-4B8E-9335-0E8A881EF98A}" type="sibTrans" cxnId="{E9241CF9-7870-4B5C-B670-2F5EDB5C7DF2}">
      <dgm:prSet/>
      <dgm:spPr/>
      <dgm:t>
        <a:bodyPr/>
        <a:lstStyle/>
        <a:p>
          <a:endParaRPr lang="zh-CN" altLang="en-US"/>
        </a:p>
      </dgm:t>
    </dgm:pt>
    <dgm:pt modelId="{3A3270C8-D335-49AF-A7D2-EB9107954B2F}">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大于子查询结果中的某个值       </a:t>
          </a:r>
          <a:endParaRPr lang="zh-CN" altLang="en-US" sz="1600" dirty="0">
            <a:latin typeface="微软雅黑" panose="020B0503020204020204" pitchFamily="34" charset="-122"/>
            <a:ea typeface="微软雅黑" panose="020B0503020204020204" pitchFamily="34" charset="-122"/>
          </a:endParaRPr>
        </a:p>
      </dgm:t>
    </dgm:pt>
    <dgm:pt modelId="{C67EB7DC-1A88-4F92-B3AA-0212FD228ED5}" type="parTrans" cxnId="{5F198139-759E-46B4-94F3-7DEB05644432}">
      <dgm:prSet/>
      <dgm:spPr/>
      <dgm:t>
        <a:bodyPr/>
        <a:lstStyle/>
        <a:p>
          <a:endParaRPr lang="zh-CN" altLang="en-US"/>
        </a:p>
      </dgm:t>
    </dgm:pt>
    <dgm:pt modelId="{9D4AE5B6-AD63-449D-BCD5-78361F7F452C}" type="sibTrans" cxnId="{5F198139-759E-46B4-94F3-7DEB05644432}">
      <dgm:prSet/>
      <dgm:spPr/>
      <dgm:t>
        <a:bodyPr/>
        <a:lstStyle/>
        <a:p>
          <a:endParaRPr lang="zh-CN" altLang="en-US"/>
        </a:p>
      </dgm:t>
    </dgm:pt>
    <dgm:pt modelId="{0A986D1F-3F15-4BDC-9ACB-631F416A68F6}">
      <dgm:prSet custT="1"/>
      <dgm:spPr/>
      <dgm:t>
        <a:bodyPr/>
        <a:lstStyle/>
        <a:p>
          <a:r>
            <a:rPr lang="zh-CN" altLang="en-US" sz="1600" dirty="0" smtClean="0">
              <a:latin typeface="微软雅黑" panose="020B0503020204020204" pitchFamily="34" charset="-122"/>
              <a:ea typeface="微软雅黑" panose="020B0503020204020204" pitchFamily="34" charset="-122"/>
            </a:rPr>
            <a:t>大于子查询结果中的所有值</a:t>
          </a:r>
          <a:endParaRPr lang="zh-CN" altLang="en-US" sz="1600" dirty="0">
            <a:latin typeface="微软雅黑" panose="020B0503020204020204" pitchFamily="34" charset="-122"/>
            <a:ea typeface="微软雅黑" panose="020B0503020204020204" pitchFamily="34" charset="-122"/>
          </a:endParaRPr>
        </a:p>
      </dgm:t>
    </dgm:pt>
    <dgm:pt modelId="{A8F7C2BC-BD37-44E8-AD66-1E1AF5D9436B}" type="parTrans" cxnId="{D77A1077-BEAA-4192-96C3-3CDD483CF7B1}">
      <dgm:prSet/>
      <dgm:spPr/>
      <dgm:t>
        <a:bodyPr/>
        <a:lstStyle/>
        <a:p>
          <a:endParaRPr lang="zh-CN" altLang="en-US"/>
        </a:p>
      </dgm:t>
    </dgm:pt>
    <dgm:pt modelId="{764E98A9-D42A-4471-9E12-EEAC09B9ADED}" type="sibTrans" cxnId="{D77A1077-BEAA-4192-96C3-3CDD483CF7B1}">
      <dgm:prSet/>
      <dgm:spPr/>
      <dgm:t>
        <a:bodyPr/>
        <a:lstStyle/>
        <a:p>
          <a:endParaRPr lang="zh-CN" altLang="en-US"/>
        </a:p>
      </dgm:t>
    </dgm:pt>
    <dgm:pt modelId="{0B614D23-19AB-425F-916F-CCA7A9B085EC}">
      <dgm:prSet custT="1"/>
      <dgm:spPr/>
      <dgm:t>
        <a:bodyPr/>
        <a:lstStyle/>
        <a:p>
          <a:r>
            <a:rPr lang="zh-CN" altLang="en-US" sz="1600" dirty="0" smtClean="0">
              <a:latin typeface="微软雅黑" panose="020B0503020204020204" pitchFamily="34" charset="-122"/>
              <a:ea typeface="微软雅黑" panose="020B0503020204020204" pitchFamily="34" charset="-122"/>
            </a:rPr>
            <a:t>小于子查询结果中的某个值    </a:t>
          </a:r>
          <a:endParaRPr lang="zh-CN" altLang="en-US" sz="1600" dirty="0">
            <a:latin typeface="微软雅黑" panose="020B0503020204020204" pitchFamily="34" charset="-122"/>
            <a:ea typeface="微软雅黑" panose="020B0503020204020204" pitchFamily="34" charset="-122"/>
          </a:endParaRPr>
        </a:p>
      </dgm:t>
    </dgm:pt>
    <dgm:pt modelId="{224A2EDD-7D4D-4710-81FC-FC7EC5A32F16}" type="parTrans" cxnId="{7F20AC3E-8853-4CEE-8C60-37F46D1C5148}">
      <dgm:prSet/>
      <dgm:spPr/>
      <dgm:t>
        <a:bodyPr/>
        <a:lstStyle/>
        <a:p>
          <a:endParaRPr lang="zh-CN" altLang="en-US"/>
        </a:p>
      </dgm:t>
    </dgm:pt>
    <dgm:pt modelId="{ED6BA2E5-439F-4BFE-B3E5-296DC4B456A1}" type="sibTrans" cxnId="{7F20AC3E-8853-4CEE-8C60-37F46D1C5148}">
      <dgm:prSet/>
      <dgm:spPr/>
      <dgm:t>
        <a:bodyPr/>
        <a:lstStyle/>
        <a:p>
          <a:endParaRPr lang="zh-CN" altLang="en-US"/>
        </a:p>
      </dgm:t>
    </dgm:pt>
    <dgm:pt modelId="{942C4C21-576A-4C22-85CB-1D95F13E3894}">
      <dgm:prSet custT="1"/>
      <dgm:spPr/>
      <dgm:t>
        <a:bodyPr/>
        <a:lstStyle/>
        <a:p>
          <a:r>
            <a:rPr lang="zh-CN" altLang="en-US" sz="1600" dirty="0" smtClean="0">
              <a:latin typeface="微软雅黑" panose="020B0503020204020204" pitchFamily="34" charset="-122"/>
              <a:ea typeface="微软雅黑" panose="020B0503020204020204" pitchFamily="34" charset="-122"/>
            </a:rPr>
            <a:t>小于子查询结果中的所有值</a:t>
          </a:r>
          <a:endParaRPr lang="zh-CN" altLang="en-US" sz="1600" dirty="0">
            <a:latin typeface="微软雅黑" panose="020B0503020204020204" pitchFamily="34" charset="-122"/>
            <a:ea typeface="微软雅黑" panose="020B0503020204020204" pitchFamily="34" charset="-122"/>
          </a:endParaRPr>
        </a:p>
      </dgm:t>
    </dgm:pt>
    <dgm:pt modelId="{31576AD6-F018-4260-B0A3-F4F32D034C74}" type="parTrans" cxnId="{6EA190B4-B10B-48A3-9201-FA4D3693C1C8}">
      <dgm:prSet/>
      <dgm:spPr/>
      <dgm:t>
        <a:bodyPr/>
        <a:lstStyle/>
        <a:p>
          <a:endParaRPr lang="zh-CN" altLang="en-US"/>
        </a:p>
      </dgm:t>
    </dgm:pt>
    <dgm:pt modelId="{96231AE3-C081-4815-A249-41AC2FE9EFED}" type="sibTrans" cxnId="{6EA190B4-B10B-48A3-9201-FA4D3693C1C8}">
      <dgm:prSet/>
      <dgm:spPr/>
      <dgm:t>
        <a:bodyPr/>
        <a:lstStyle/>
        <a:p>
          <a:endParaRPr lang="zh-CN" altLang="en-US"/>
        </a:p>
      </dgm:t>
    </dgm:pt>
    <dgm:pt modelId="{C9398F87-563F-45D5-9AE4-251835EEABC2}">
      <dgm:prSet custT="1"/>
      <dgm:spPr/>
      <dgm:t>
        <a:bodyPr/>
        <a:lstStyle/>
        <a:p>
          <a:r>
            <a:rPr lang="zh-CN" altLang="en-US" sz="1600" dirty="0" smtClean="0">
              <a:latin typeface="微软雅黑" panose="020B0503020204020204" pitchFamily="34" charset="-122"/>
              <a:ea typeface="微软雅黑" panose="020B0503020204020204" pitchFamily="34" charset="-122"/>
            </a:rPr>
            <a:t>大于等于子查询结果中的某个值    </a:t>
          </a:r>
          <a:endParaRPr lang="zh-CN" altLang="en-US" sz="1600" dirty="0">
            <a:latin typeface="微软雅黑" panose="020B0503020204020204" pitchFamily="34" charset="-122"/>
            <a:ea typeface="微软雅黑" panose="020B0503020204020204" pitchFamily="34" charset="-122"/>
          </a:endParaRPr>
        </a:p>
      </dgm:t>
    </dgm:pt>
    <dgm:pt modelId="{EE7AAA08-9725-4546-A432-8CEF20C44C08}" type="parTrans" cxnId="{D0D97A21-13BD-478A-913D-AC21C8DA7DD6}">
      <dgm:prSet/>
      <dgm:spPr/>
      <dgm:t>
        <a:bodyPr/>
        <a:lstStyle/>
        <a:p>
          <a:endParaRPr lang="zh-CN" altLang="en-US"/>
        </a:p>
      </dgm:t>
    </dgm:pt>
    <dgm:pt modelId="{9A918A0D-2EFA-4B3D-95B8-EFBFABA95DEC}" type="sibTrans" cxnId="{D0D97A21-13BD-478A-913D-AC21C8DA7DD6}">
      <dgm:prSet/>
      <dgm:spPr/>
      <dgm:t>
        <a:bodyPr/>
        <a:lstStyle/>
        <a:p>
          <a:endParaRPr lang="zh-CN" altLang="en-US"/>
        </a:p>
      </dgm:t>
    </dgm:pt>
    <dgm:pt modelId="{18F63B66-7B96-430E-94E1-FFA3FA5EC468}">
      <dgm:prSet custT="1"/>
      <dgm:spPr/>
      <dgm:t>
        <a:bodyPr/>
        <a:lstStyle/>
        <a:p>
          <a:r>
            <a:rPr lang="zh-CN" altLang="en-US" sz="1600" dirty="0" smtClean="0">
              <a:latin typeface="微软雅黑" panose="020B0503020204020204" pitchFamily="34" charset="-122"/>
              <a:ea typeface="微软雅黑" panose="020B0503020204020204" pitchFamily="34" charset="-122"/>
            </a:rPr>
            <a:t>大于等于子查询结果中的所有值</a:t>
          </a:r>
          <a:endParaRPr lang="zh-CN" altLang="en-US" sz="1600" dirty="0">
            <a:latin typeface="微软雅黑" panose="020B0503020204020204" pitchFamily="34" charset="-122"/>
            <a:ea typeface="微软雅黑" panose="020B0503020204020204" pitchFamily="34" charset="-122"/>
          </a:endParaRPr>
        </a:p>
      </dgm:t>
    </dgm:pt>
    <dgm:pt modelId="{28F15E0F-2062-49FC-A11F-BD74AF105F42}" type="parTrans" cxnId="{258782F2-71B8-4DF6-8495-5DEB6D5CB738}">
      <dgm:prSet/>
      <dgm:spPr/>
      <dgm:t>
        <a:bodyPr/>
        <a:lstStyle/>
        <a:p>
          <a:endParaRPr lang="zh-CN" altLang="en-US"/>
        </a:p>
      </dgm:t>
    </dgm:pt>
    <dgm:pt modelId="{D342E2B4-9A53-418C-B10F-DA1E44FD5086}" type="sibTrans" cxnId="{258782F2-71B8-4DF6-8495-5DEB6D5CB738}">
      <dgm:prSet/>
      <dgm:spPr/>
      <dgm:t>
        <a:bodyPr/>
        <a:lstStyle/>
        <a:p>
          <a:endParaRPr lang="zh-CN" altLang="en-US"/>
        </a:p>
      </dgm:t>
    </dgm:pt>
    <dgm:pt modelId="{D0B1797A-DB39-4A8D-9714-1B24D6D2B8C1}" type="pres">
      <dgm:prSet presAssocID="{8C618B95-4223-47FA-9F1C-B3CA1146011B}" presName="linear" presStyleCnt="0">
        <dgm:presLayoutVars>
          <dgm:animLvl val="lvl"/>
          <dgm:resizeHandles val="exact"/>
        </dgm:presLayoutVars>
      </dgm:prSet>
      <dgm:spPr/>
      <dgm:t>
        <a:bodyPr/>
        <a:lstStyle/>
        <a:p>
          <a:endParaRPr lang="zh-CN" altLang="en-US"/>
        </a:p>
      </dgm:t>
    </dgm:pt>
    <dgm:pt modelId="{37EAEA26-75CF-4CDB-B3E1-31E6F7EC4290}" type="pres">
      <dgm:prSet presAssocID="{29AFE7D4-16AC-4CEC-949F-9B8B7856F7F0}" presName="parentText" presStyleLbl="node1" presStyleIdx="0" presStyleCnt="6">
        <dgm:presLayoutVars>
          <dgm:chMax val="0"/>
          <dgm:bulletEnabled val="1"/>
        </dgm:presLayoutVars>
      </dgm:prSet>
      <dgm:spPr/>
      <dgm:t>
        <a:bodyPr/>
        <a:lstStyle/>
        <a:p>
          <a:endParaRPr lang="zh-CN" altLang="en-US"/>
        </a:p>
      </dgm:t>
    </dgm:pt>
    <dgm:pt modelId="{7FA486C6-C228-461A-965C-B5550FAEFAB2}" type="pres">
      <dgm:prSet presAssocID="{29AFE7D4-16AC-4CEC-949F-9B8B7856F7F0}" presName="childText" presStyleLbl="revTx" presStyleIdx="0" presStyleCnt="6">
        <dgm:presLayoutVars>
          <dgm:bulletEnabled val="1"/>
        </dgm:presLayoutVars>
      </dgm:prSet>
      <dgm:spPr/>
      <dgm:t>
        <a:bodyPr/>
        <a:lstStyle/>
        <a:p>
          <a:endParaRPr lang="zh-CN" altLang="en-US"/>
        </a:p>
      </dgm:t>
    </dgm:pt>
    <dgm:pt modelId="{A4636F48-9F7C-4369-B5B0-EF5F9E7F6114}" type="pres">
      <dgm:prSet presAssocID="{1DB971BB-D6FE-41FE-8ABF-B962DC681A2E}" presName="parentText" presStyleLbl="node1" presStyleIdx="1" presStyleCnt="6">
        <dgm:presLayoutVars>
          <dgm:chMax val="0"/>
          <dgm:bulletEnabled val="1"/>
        </dgm:presLayoutVars>
      </dgm:prSet>
      <dgm:spPr/>
      <dgm:t>
        <a:bodyPr/>
        <a:lstStyle/>
        <a:p>
          <a:endParaRPr lang="zh-CN" altLang="en-US"/>
        </a:p>
      </dgm:t>
    </dgm:pt>
    <dgm:pt modelId="{3B713A84-6761-40FC-BDD4-00C84EEA9807}" type="pres">
      <dgm:prSet presAssocID="{1DB971BB-D6FE-41FE-8ABF-B962DC681A2E}" presName="childText" presStyleLbl="revTx" presStyleIdx="1" presStyleCnt="6">
        <dgm:presLayoutVars>
          <dgm:bulletEnabled val="1"/>
        </dgm:presLayoutVars>
      </dgm:prSet>
      <dgm:spPr/>
      <dgm:t>
        <a:bodyPr/>
        <a:lstStyle/>
        <a:p>
          <a:endParaRPr lang="zh-CN" altLang="en-US"/>
        </a:p>
      </dgm:t>
    </dgm:pt>
    <dgm:pt modelId="{8A988142-1DCA-43A1-9894-6CA087EF3889}" type="pres">
      <dgm:prSet presAssocID="{9947710B-7C92-4880-9C1F-50D523644283}" presName="parentText" presStyleLbl="node1" presStyleIdx="2" presStyleCnt="6">
        <dgm:presLayoutVars>
          <dgm:chMax val="0"/>
          <dgm:bulletEnabled val="1"/>
        </dgm:presLayoutVars>
      </dgm:prSet>
      <dgm:spPr/>
      <dgm:t>
        <a:bodyPr/>
        <a:lstStyle/>
        <a:p>
          <a:endParaRPr lang="zh-CN" altLang="en-US"/>
        </a:p>
      </dgm:t>
    </dgm:pt>
    <dgm:pt modelId="{A640E2C6-63BF-4863-BB56-35C75EA476DF}" type="pres">
      <dgm:prSet presAssocID="{9947710B-7C92-4880-9C1F-50D523644283}" presName="childText" presStyleLbl="revTx" presStyleIdx="2" presStyleCnt="6">
        <dgm:presLayoutVars>
          <dgm:bulletEnabled val="1"/>
        </dgm:presLayoutVars>
      </dgm:prSet>
      <dgm:spPr/>
      <dgm:t>
        <a:bodyPr/>
        <a:lstStyle/>
        <a:p>
          <a:endParaRPr lang="zh-CN" altLang="en-US"/>
        </a:p>
      </dgm:t>
    </dgm:pt>
    <dgm:pt modelId="{1EDC8599-432C-41A4-92CE-9EA0790D08C3}" type="pres">
      <dgm:prSet presAssocID="{59FE9341-E026-4DBF-8C37-DBCB52E15845}" presName="parentText" presStyleLbl="node1" presStyleIdx="3" presStyleCnt="6">
        <dgm:presLayoutVars>
          <dgm:chMax val="0"/>
          <dgm:bulletEnabled val="1"/>
        </dgm:presLayoutVars>
      </dgm:prSet>
      <dgm:spPr/>
      <dgm:t>
        <a:bodyPr/>
        <a:lstStyle/>
        <a:p>
          <a:endParaRPr lang="zh-CN" altLang="en-US"/>
        </a:p>
      </dgm:t>
    </dgm:pt>
    <dgm:pt modelId="{15B00F34-DF83-463B-BB83-098165DF97AD}" type="pres">
      <dgm:prSet presAssocID="{59FE9341-E026-4DBF-8C37-DBCB52E15845}" presName="childText" presStyleLbl="revTx" presStyleIdx="3" presStyleCnt="6">
        <dgm:presLayoutVars>
          <dgm:bulletEnabled val="1"/>
        </dgm:presLayoutVars>
      </dgm:prSet>
      <dgm:spPr/>
      <dgm:t>
        <a:bodyPr/>
        <a:lstStyle/>
        <a:p>
          <a:endParaRPr lang="zh-CN" altLang="en-US"/>
        </a:p>
      </dgm:t>
    </dgm:pt>
    <dgm:pt modelId="{829881BC-915C-485D-88A6-3A9A75E6755C}" type="pres">
      <dgm:prSet presAssocID="{CF8D04EB-EAA9-4969-8DAB-4DEDC9FC5F53}" presName="parentText" presStyleLbl="node1" presStyleIdx="4" presStyleCnt="6">
        <dgm:presLayoutVars>
          <dgm:chMax val="0"/>
          <dgm:bulletEnabled val="1"/>
        </dgm:presLayoutVars>
      </dgm:prSet>
      <dgm:spPr/>
      <dgm:t>
        <a:bodyPr/>
        <a:lstStyle/>
        <a:p>
          <a:endParaRPr lang="zh-CN" altLang="en-US"/>
        </a:p>
      </dgm:t>
    </dgm:pt>
    <dgm:pt modelId="{C1ABB9D6-3120-4949-AA91-39354235A98A}" type="pres">
      <dgm:prSet presAssocID="{CF8D04EB-EAA9-4969-8DAB-4DEDC9FC5F53}" presName="childText" presStyleLbl="revTx" presStyleIdx="4" presStyleCnt="6">
        <dgm:presLayoutVars>
          <dgm:bulletEnabled val="1"/>
        </dgm:presLayoutVars>
      </dgm:prSet>
      <dgm:spPr/>
      <dgm:t>
        <a:bodyPr/>
        <a:lstStyle/>
        <a:p>
          <a:endParaRPr lang="zh-CN" altLang="en-US"/>
        </a:p>
      </dgm:t>
    </dgm:pt>
    <dgm:pt modelId="{683A4E8B-396B-4A2F-9F8B-91A1A7A1F5F5}" type="pres">
      <dgm:prSet presAssocID="{DFD3C2B3-1611-4F1B-8204-692C105B6819}" presName="parentText" presStyleLbl="node1" presStyleIdx="5" presStyleCnt="6">
        <dgm:presLayoutVars>
          <dgm:chMax val="0"/>
          <dgm:bulletEnabled val="1"/>
        </dgm:presLayoutVars>
      </dgm:prSet>
      <dgm:spPr/>
      <dgm:t>
        <a:bodyPr/>
        <a:lstStyle/>
        <a:p>
          <a:endParaRPr lang="zh-CN" altLang="en-US"/>
        </a:p>
      </dgm:t>
    </dgm:pt>
    <dgm:pt modelId="{5AE4F476-92AB-458B-BEF0-490F1BEE092A}" type="pres">
      <dgm:prSet presAssocID="{DFD3C2B3-1611-4F1B-8204-692C105B6819}" presName="childText" presStyleLbl="revTx" presStyleIdx="5" presStyleCnt="6">
        <dgm:presLayoutVars>
          <dgm:bulletEnabled val="1"/>
        </dgm:presLayoutVars>
      </dgm:prSet>
      <dgm:spPr/>
      <dgm:t>
        <a:bodyPr/>
        <a:lstStyle/>
        <a:p>
          <a:endParaRPr lang="zh-CN" altLang="en-US"/>
        </a:p>
      </dgm:t>
    </dgm:pt>
  </dgm:ptLst>
  <dgm:cxnLst>
    <dgm:cxn modelId="{6EA190B4-B10B-48A3-9201-FA4D3693C1C8}" srcId="{59FE9341-E026-4DBF-8C37-DBCB52E15845}" destId="{942C4C21-576A-4C22-85CB-1D95F13E3894}" srcOrd="0" destOrd="0" parTransId="{31576AD6-F018-4260-B0A3-F4F32D034C74}" sibTransId="{96231AE3-C081-4815-A249-41AC2FE9EFED}"/>
    <dgm:cxn modelId="{68564214-5BF4-482E-A8B0-55F581413CD1}" type="presOf" srcId="{3A3270C8-D335-49AF-A7D2-EB9107954B2F}" destId="{7FA486C6-C228-461A-965C-B5550FAEFAB2}" srcOrd="0" destOrd="0" presId="urn:microsoft.com/office/officeart/2005/8/layout/vList2"/>
    <dgm:cxn modelId="{765C5261-34C6-4330-B682-977827BC8F42}" type="presOf" srcId="{1DB971BB-D6FE-41FE-8ABF-B962DC681A2E}" destId="{A4636F48-9F7C-4369-B5B0-EF5F9E7F6114}" srcOrd="0" destOrd="0" presId="urn:microsoft.com/office/officeart/2005/8/layout/vList2"/>
    <dgm:cxn modelId="{9707240B-2ED0-416A-ADB8-E92276ACDCBF}" srcId="{8C618B95-4223-47FA-9F1C-B3CA1146011B}" destId="{CF8D04EB-EAA9-4969-8DAB-4DEDC9FC5F53}" srcOrd="4" destOrd="0" parTransId="{4592D6CD-83E6-4C25-8AE6-4B6054D77082}" sibTransId="{D66AA976-B16F-4D56-9EC3-A48486D994DC}"/>
    <dgm:cxn modelId="{5464A80D-797A-4E15-A541-B36D2ABFBE21}" srcId="{8C618B95-4223-47FA-9F1C-B3CA1146011B}" destId="{59FE9341-E026-4DBF-8C37-DBCB52E15845}" srcOrd="3" destOrd="0" parTransId="{52234123-6288-4DE2-88E5-830C96EB058B}" sibTransId="{5242F070-F49C-4261-BB4F-EE0284572356}"/>
    <dgm:cxn modelId="{258782F2-71B8-4DF6-8495-5DEB6D5CB738}" srcId="{DFD3C2B3-1611-4F1B-8204-692C105B6819}" destId="{18F63B66-7B96-430E-94E1-FFA3FA5EC468}" srcOrd="0" destOrd="0" parTransId="{28F15E0F-2062-49FC-A11F-BD74AF105F42}" sibTransId="{D342E2B4-9A53-418C-B10F-DA1E44FD5086}"/>
    <dgm:cxn modelId="{93116EE0-2810-43A4-881B-6CA562CF97D3}" srcId="{8C618B95-4223-47FA-9F1C-B3CA1146011B}" destId="{1DB971BB-D6FE-41FE-8ABF-B962DC681A2E}" srcOrd="1" destOrd="0" parTransId="{A0DE2069-E2F4-4792-8721-3AF134317A97}" sibTransId="{6128404F-A115-43B9-9CD6-C4644D51D826}"/>
    <dgm:cxn modelId="{52899A01-782C-4955-9371-FD34FAB1CFF6}" type="presOf" srcId="{29AFE7D4-16AC-4CEC-949F-9B8B7856F7F0}" destId="{37EAEA26-75CF-4CDB-B3E1-31E6F7EC4290}" srcOrd="0" destOrd="0" presId="urn:microsoft.com/office/officeart/2005/8/layout/vList2"/>
    <dgm:cxn modelId="{0EBFD505-727D-4D05-BD44-A93F3329397F}" srcId="{8C618B95-4223-47FA-9F1C-B3CA1146011B}" destId="{29AFE7D4-16AC-4CEC-949F-9B8B7856F7F0}" srcOrd="0" destOrd="0" parTransId="{F0DD34CC-03C9-4307-BCA6-ED3366A06851}" sibTransId="{09564A24-C9EE-4711-8CF8-DEAF560A9BC9}"/>
    <dgm:cxn modelId="{D77A1077-BEAA-4192-96C3-3CDD483CF7B1}" srcId="{1DB971BB-D6FE-41FE-8ABF-B962DC681A2E}" destId="{0A986D1F-3F15-4BDC-9ACB-631F416A68F6}" srcOrd="0" destOrd="0" parTransId="{A8F7C2BC-BD37-44E8-AD66-1E1AF5D9436B}" sibTransId="{764E98A9-D42A-4471-9E12-EEAC09B9ADED}"/>
    <dgm:cxn modelId="{E9241CF9-7870-4B5C-B670-2F5EDB5C7DF2}" srcId="{8C618B95-4223-47FA-9F1C-B3CA1146011B}" destId="{DFD3C2B3-1611-4F1B-8204-692C105B6819}" srcOrd="5" destOrd="0" parTransId="{679F63BD-6D81-42FE-9497-50B5600BD9A1}" sibTransId="{50AA0815-EF48-4B8E-9335-0E8A881EF98A}"/>
    <dgm:cxn modelId="{C7C5D356-4D73-4E32-9A1A-F882C5BC7C11}" type="presOf" srcId="{59FE9341-E026-4DBF-8C37-DBCB52E15845}" destId="{1EDC8599-432C-41A4-92CE-9EA0790D08C3}" srcOrd="0" destOrd="0" presId="urn:microsoft.com/office/officeart/2005/8/layout/vList2"/>
    <dgm:cxn modelId="{14867663-11B2-434B-A583-ECAE33292807}" type="presOf" srcId="{CF8D04EB-EAA9-4969-8DAB-4DEDC9FC5F53}" destId="{829881BC-915C-485D-88A6-3A9A75E6755C}" srcOrd="0" destOrd="0" presId="urn:microsoft.com/office/officeart/2005/8/layout/vList2"/>
    <dgm:cxn modelId="{D0D97A21-13BD-478A-913D-AC21C8DA7DD6}" srcId="{CF8D04EB-EAA9-4969-8DAB-4DEDC9FC5F53}" destId="{C9398F87-563F-45D5-9AE4-251835EEABC2}" srcOrd="0" destOrd="0" parTransId="{EE7AAA08-9725-4546-A432-8CEF20C44C08}" sibTransId="{9A918A0D-2EFA-4B3D-95B8-EFBFABA95DEC}"/>
    <dgm:cxn modelId="{9A7BDDDA-9B68-4C57-9AFA-1E046E18667B}" type="presOf" srcId="{942C4C21-576A-4C22-85CB-1D95F13E3894}" destId="{15B00F34-DF83-463B-BB83-098165DF97AD}" srcOrd="0" destOrd="0" presId="urn:microsoft.com/office/officeart/2005/8/layout/vList2"/>
    <dgm:cxn modelId="{5F316135-DE4B-464D-9472-BE71D9C345D9}" type="presOf" srcId="{0A986D1F-3F15-4BDC-9ACB-631F416A68F6}" destId="{3B713A84-6761-40FC-BDD4-00C84EEA9807}" srcOrd="0" destOrd="0" presId="urn:microsoft.com/office/officeart/2005/8/layout/vList2"/>
    <dgm:cxn modelId="{58FAF55E-494B-44A3-B715-6903487FD991}" type="presOf" srcId="{C9398F87-563F-45D5-9AE4-251835EEABC2}" destId="{C1ABB9D6-3120-4949-AA91-39354235A98A}" srcOrd="0" destOrd="0" presId="urn:microsoft.com/office/officeart/2005/8/layout/vList2"/>
    <dgm:cxn modelId="{2018B7D4-DA27-4FE9-A589-B177DEB707B7}" type="presOf" srcId="{DFD3C2B3-1611-4F1B-8204-692C105B6819}" destId="{683A4E8B-396B-4A2F-9F8B-91A1A7A1F5F5}" srcOrd="0" destOrd="0" presId="urn:microsoft.com/office/officeart/2005/8/layout/vList2"/>
    <dgm:cxn modelId="{1FCC6FCB-A03A-4C0A-9CF8-F5EEF8B26D2A}" type="presOf" srcId="{9947710B-7C92-4880-9C1F-50D523644283}" destId="{8A988142-1DCA-43A1-9894-6CA087EF3889}" srcOrd="0" destOrd="0" presId="urn:microsoft.com/office/officeart/2005/8/layout/vList2"/>
    <dgm:cxn modelId="{4BEC35B6-2812-4D93-BD60-182363CB21A9}" type="presOf" srcId="{8C618B95-4223-47FA-9F1C-B3CA1146011B}" destId="{D0B1797A-DB39-4A8D-9714-1B24D6D2B8C1}" srcOrd="0" destOrd="0" presId="urn:microsoft.com/office/officeart/2005/8/layout/vList2"/>
    <dgm:cxn modelId="{7F20AC3E-8853-4CEE-8C60-37F46D1C5148}" srcId="{9947710B-7C92-4880-9C1F-50D523644283}" destId="{0B614D23-19AB-425F-916F-CCA7A9B085EC}" srcOrd="0" destOrd="0" parTransId="{224A2EDD-7D4D-4710-81FC-FC7EC5A32F16}" sibTransId="{ED6BA2E5-439F-4BFE-B3E5-296DC4B456A1}"/>
    <dgm:cxn modelId="{97D68305-7D5C-4FE7-9BD1-8B36B3104407}" type="presOf" srcId="{18F63B66-7B96-430E-94E1-FFA3FA5EC468}" destId="{5AE4F476-92AB-458B-BEF0-490F1BEE092A}" srcOrd="0" destOrd="0" presId="urn:microsoft.com/office/officeart/2005/8/layout/vList2"/>
    <dgm:cxn modelId="{64A88A0B-CF07-4616-893F-AA5A7E21F2EC}" type="presOf" srcId="{0B614D23-19AB-425F-916F-CCA7A9B085EC}" destId="{A640E2C6-63BF-4863-BB56-35C75EA476DF}" srcOrd="0" destOrd="0" presId="urn:microsoft.com/office/officeart/2005/8/layout/vList2"/>
    <dgm:cxn modelId="{77D4B098-B725-4F5B-9E50-BED3A86C31BF}" srcId="{8C618B95-4223-47FA-9F1C-B3CA1146011B}" destId="{9947710B-7C92-4880-9C1F-50D523644283}" srcOrd="2" destOrd="0" parTransId="{9C8C1306-20BB-457E-9510-865035DA59BB}" sibTransId="{C8FD926F-7A8F-4C58-8E24-B6EB47935B86}"/>
    <dgm:cxn modelId="{5F198139-759E-46B4-94F3-7DEB05644432}" srcId="{29AFE7D4-16AC-4CEC-949F-9B8B7856F7F0}" destId="{3A3270C8-D335-49AF-A7D2-EB9107954B2F}" srcOrd="0" destOrd="0" parTransId="{C67EB7DC-1A88-4F92-B3AA-0212FD228ED5}" sibTransId="{9D4AE5B6-AD63-449D-BCD5-78361F7F452C}"/>
    <dgm:cxn modelId="{CB3B91D7-7876-456B-8F5F-F804C65CCC4F}" type="presParOf" srcId="{D0B1797A-DB39-4A8D-9714-1B24D6D2B8C1}" destId="{37EAEA26-75CF-4CDB-B3E1-31E6F7EC4290}" srcOrd="0" destOrd="0" presId="urn:microsoft.com/office/officeart/2005/8/layout/vList2"/>
    <dgm:cxn modelId="{5D81F1A9-52C4-41D3-A7B7-DFFC4383DE85}" type="presParOf" srcId="{D0B1797A-DB39-4A8D-9714-1B24D6D2B8C1}" destId="{7FA486C6-C228-461A-965C-B5550FAEFAB2}" srcOrd="1" destOrd="0" presId="urn:microsoft.com/office/officeart/2005/8/layout/vList2"/>
    <dgm:cxn modelId="{354670BF-D91B-4267-A581-3CA10CC8CBE1}" type="presParOf" srcId="{D0B1797A-DB39-4A8D-9714-1B24D6D2B8C1}" destId="{A4636F48-9F7C-4369-B5B0-EF5F9E7F6114}" srcOrd="2" destOrd="0" presId="urn:microsoft.com/office/officeart/2005/8/layout/vList2"/>
    <dgm:cxn modelId="{28F81177-5649-4ADE-8B12-40442257C0A2}" type="presParOf" srcId="{D0B1797A-DB39-4A8D-9714-1B24D6D2B8C1}" destId="{3B713A84-6761-40FC-BDD4-00C84EEA9807}" srcOrd="3" destOrd="0" presId="urn:microsoft.com/office/officeart/2005/8/layout/vList2"/>
    <dgm:cxn modelId="{FA69372B-ECB1-4707-88F0-1CF698F94E70}" type="presParOf" srcId="{D0B1797A-DB39-4A8D-9714-1B24D6D2B8C1}" destId="{8A988142-1DCA-43A1-9894-6CA087EF3889}" srcOrd="4" destOrd="0" presId="urn:microsoft.com/office/officeart/2005/8/layout/vList2"/>
    <dgm:cxn modelId="{14E877B9-E227-4DA9-B6BB-A2E402E7ED7A}" type="presParOf" srcId="{D0B1797A-DB39-4A8D-9714-1B24D6D2B8C1}" destId="{A640E2C6-63BF-4863-BB56-35C75EA476DF}" srcOrd="5" destOrd="0" presId="urn:microsoft.com/office/officeart/2005/8/layout/vList2"/>
    <dgm:cxn modelId="{DB7862CD-2B23-4AEC-ADC0-E35E8E22C8BB}" type="presParOf" srcId="{D0B1797A-DB39-4A8D-9714-1B24D6D2B8C1}" destId="{1EDC8599-432C-41A4-92CE-9EA0790D08C3}" srcOrd="6" destOrd="0" presId="urn:microsoft.com/office/officeart/2005/8/layout/vList2"/>
    <dgm:cxn modelId="{A7E664AE-DF0F-42C6-A69C-5D883CE033F2}" type="presParOf" srcId="{D0B1797A-DB39-4A8D-9714-1B24D6D2B8C1}" destId="{15B00F34-DF83-463B-BB83-098165DF97AD}" srcOrd="7" destOrd="0" presId="urn:microsoft.com/office/officeart/2005/8/layout/vList2"/>
    <dgm:cxn modelId="{B6586FCF-D06B-4556-88F8-88321F284762}" type="presParOf" srcId="{D0B1797A-DB39-4A8D-9714-1B24D6D2B8C1}" destId="{829881BC-915C-485D-88A6-3A9A75E6755C}" srcOrd="8" destOrd="0" presId="urn:microsoft.com/office/officeart/2005/8/layout/vList2"/>
    <dgm:cxn modelId="{D21C9E56-CC8F-4F6A-9D2C-6C552E4C3CE6}" type="presParOf" srcId="{D0B1797A-DB39-4A8D-9714-1B24D6D2B8C1}" destId="{C1ABB9D6-3120-4949-AA91-39354235A98A}" srcOrd="9" destOrd="0" presId="urn:microsoft.com/office/officeart/2005/8/layout/vList2"/>
    <dgm:cxn modelId="{BF7D8DCB-2D60-482D-ABFC-8A5FAB055D37}" type="presParOf" srcId="{D0B1797A-DB39-4A8D-9714-1B24D6D2B8C1}" destId="{683A4E8B-396B-4A2F-9F8B-91A1A7A1F5F5}" srcOrd="10" destOrd="0" presId="urn:microsoft.com/office/officeart/2005/8/layout/vList2"/>
    <dgm:cxn modelId="{C6DC476B-B455-48DD-A852-DFAFC35F908D}" type="presParOf" srcId="{D0B1797A-DB39-4A8D-9714-1B24D6D2B8C1}" destId="{5AE4F476-92AB-458B-BEF0-490F1BEE092A}" srcOrd="1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CE9FB5-8F86-46A6-AB82-273C0DB9EB03}" type="doc">
      <dgm:prSet loTypeId="urn:microsoft.com/office/officeart/2005/8/layout/vList2" loCatId="list" qsTypeId="urn:microsoft.com/office/officeart/2005/8/quickstyle/simple1" qsCatId="simple" csTypeId="urn:microsoft.com/office/officeart/2005/8/colors/accent4_2" csCatId="accent4" phldr="1"/>
      <dgm:spPr/>
      <dgm:t>
        <a:bodyPr/>
        <a:lstStyle/>
        <a:p>
          <a:endParaRPr lang="zh-CN" altLang="en-US"/>
        </a:p>
      </dgm:t>
    </dgm:pt>
    <dgm:pt modelId="{BFD6E691-B1B9-4181-8252-F6AD1E2D2406}">
      <dgm:prSet phldrT="[文本]" custT="1"/>
      <dgm:spPr/>
      <dgm:t>
        <a:bodyPr/>
        <a:lstStyle/>
        <a:p>
          <a:r>
            <a:rPr lang="en-US" altLang="zh-CN" sz="2000" dirty="0" smtClean="0">
              <a:latin typeface="微软雅黑" panose="020B0503020204020204" pitchFamily="34" charset="-122"/>
              <a:ea typeface="微软雅黑" panose="020B0503020204020204" pitchFamily="34" charset="-122"/>
            </a:rPr>
            <a:t>&lt;= ANY	</a:t>
          </a:r>
          <a:endParaRPr lang="zh-CN" altLang="en-US" sz="2000" dirty="0">
            <a:latin typeface="微软雅黑" panose="020B0503020204020204" pitchFamily="34" charset="-122"/>
            <a:ea typeface="微软雅黑" panose="020B0503020204020204" pitchFamily="34" charset="-122"/>
          </a:endParaRPr>
        </a:p>
      </dgm:t>
    </dgm:pt>
    <dgm:pt modelId="{CA6FF41C-641D-481B-BC5B-AA3098BD8664}" type="parTrans" cxnId="{B0C02BC4-1518-4914-A508-94B13DC61C42}">
      <dgm:prSet/>
      <dgm:spPr/>
      <dgm:t>
        <a:bodyPr/>
        <a:lstStyle/>
        <a:p>
          <a:endParaRPr lang="zh-CN" altLang="en-US"/>
        </a:p>
      </dgm:t>
    </dgm:pt>
    <dgm:pt modelId="{E2349FAA-EFC5-4500-9A5C-37407A249AAD}" type="sibTrans" cxnId="{B0C02BC4-1518-4914-A508-94B13DC61C42}">
      <dgm:prSet/>
      <dgm:spPr/>
      <dgm:t>
        <a:bodyPr/>
        <a:lstStyle/>
        <a:p>
          <a:endParaRPr lang="zh-CN" altLang="en-US"/>
        </a:p>
      </dgm:t>
    </dgm:pt>
    <dgm:pt modelId="{3941A6E5-D4EF-4ECF-A46F-9537F85AFD02}">
      <dgm:prSet custT="1"/>
      <dgm:spPr/>
      <dgm:t>
        <a:bodyPr/>
        <a:lstStyle/>
        <a:p>
          <a:r>
            <a:rPr lang="en-US" altLang="zh-CN" sz="2000" dirty="0" smtClean="0">
              <a:latin typeface="微软雅黑" panose="020B0503020204020204" pitchFamily="34" charset="-122"/>
              <a:ea typeface="微软雅黑" panose="020B0503020204020204" pitchFamily="34" charset="-122"/>
            </a:rPr>
            <a:t>&lt;= ALL	</a:t>
          </a:r>
          <a:endParaRPr lang="zh-CN" altLang="en-US" sz="2000" dirty="0" smtClean="0">
            <a:latin typeface="微软雅黑" panose="020B0503020204020204" pitchFamily="34" charset="-122"/>
            <a:ea typeface="微软雅黑" panose="020B0503020204020204" pitchFamily="34" charset="-122"/>
          </a:endParaRPr>
        </a:p>
      </dgm:t>
    </dgm:pt>
    <dgm:pt modelId="{443CD7F9-9CDB-4525-A709-1A29104DADCE}" type="parTrans" cxnId="{03B5B564-0CE1-4464-8D39-828503343BAE}">
      <dgm:prSet/>
      <dgm:spPr/>
      <dgm:t>
        <a:bodyPr/>
        <a:lstStyle/>
        <a:p>
          <a:endParaRPr lang="zh-CN" altLang="en-US"/>
        </a:p>
      </dgm:t>
    </dgm:pt>
    <dgm:pt modelId="{E4979D8F-890C-4447-A35A-E01D2C22B61B}" type="sibTrans" cxnId="{03B5B564-0CE1-4464-8D39-828503343BAE}">
      <dgm:prSet/>
      <dgm:spPr/>
      <dgm:t>
        <a:bodyPr/>
        <a:lstStyle/>
        <a:p>
          <a:endParaRPr lang="zh-CN" altLang="en-US"/>
        </a:p>
      </dgm:t>
    </dgm:pt>
    <dgm:pt modelId="{84B10F4D-BA0A-4954-8E23-93C5F40F80F9}">
      <dgm:prSet custT="1"/>
      <dgm:spPr/>
      <dgm:t>
        <a:bodyPr/>
        <a:lstStyle/>
        <a:p>
          <a:r>
            <a:rPr lang="en-US" altLang="zh-CN" sz="2000" dirty="0" smtClean="0">
              <a:latin typeface="微软雅黑" panose="020B0503020204020204" pitchFamily="34" charset="-122"/>
              <a:ea typeface="微软雅黑" panose="020B0503020204020204" pitchFamily="34" charset="-122"/>
            </a:rPr>
            <a:t>= ANY	</a:t>
          </a:r>
          <a:endParaRPr lang="zh-CN" altLang="en-US" sz="2000" dirty="0" smtClean="0">
            <a:latin typeface="微软雅黑" panose="020B0503020204020204" pitchFamily="34" charset="-122"/>
            <a:ea typeface="微软雅黑" panose="020B0503020204020204" pitchFamily="34" charset="-122"/>
          </a:endParaRPr>
        </a:p>
      </dgm:t>
    </dgm:pt>
    <dgm:pt modelId="{D86E967D-C0F8-4F8C-AE50-1DEDB66EBF71}" type="parTrans" cxnId="{88803C76-57BC-449E-BE9A-6715B7C58A0A}">
      <dgm:prSet/>
      <dgm:spPr/>
      <dgm:t>
        <a:bodyPr/>
        <a:lstStyle/>
        <a:p>
          <a:endParaRPr lang="zh-CN" altLang="en-US"/>
        </a:p>
      </dgm:t>
    </dgm:pt>
    <dgm:pt modelId="{E1B1BCA8-C7D6-43A8-966F-2091D9FA7B17}" type="sibTrans" cxnId="{88803C76-57BC-449E-BE9A-6715B7C58A0A}">
      <dgm:prSet/>
      <dgm:spPr/>
      <dgm:t>
        <a:bodyPr/>
        <a:lstStyle/>
        <a:p>
          <a:endParaRPr lang="zh-CN" altLang="en-US"/>
        </a:p>
      </dgm:t>
    </dgm:pt>
    <dgm:pt modelId="{BD7A62E9-7A7B-4C8F-996B-FBB307EC3771}">
      <dgm:prSet custT="1"/>
      <dgm:spPr/>
      <dgm:t>
        <a:bodyPr/>
        <a:lstStyle/>
        <a:p>
          <a:r>
            <a:rPr lang="en-US" altLang="zh-CN" sz="2000" dirty="0" smtClean="0">
              <a:latin typeface="微软雅黑" panose="020B0503020204020204" pitchFamily="34" charset="-122"/>
              <a:ea typeface="微软雅黑" panose="020B0503020204020204" pitchFamily="34" charset="-122"/>
            </a:rPr>
            <a:t>=ALL	</a:t>
          </a:r>
          <a:endParaRPr lang="zh-CN" altLang="en-US" sz="2000" dirty="0" smtClean="0">
            <a:latin typeface="微软雅黑" panose="020B0503020204020204" pitchFamily="34" charset="-122"/>
            <a:ea typeface="微软雅黑" panose="020B0503020204020204" pitchFamily="34" charset="-122"/>
          </a:endParaRPr>
        </a:p>
      </dgm:t>
    </dgm:pt>
    <dgm:pt modelId="{A3B1DDC0-1A81-4827-AC70-F360BE517B96}" type="parTrans" cxnId="{A5DF5603-4360-46EF-89F1-7B6C7C486169}">
      <dgm:prSet/>
      <dgm:spPr/>
      <dgm:t>
        <a:bodyPr/>
        <a:lstStyle/>
        <a:p>
          <a:endParaRPr lang="zh-CN" altLang="en-US"/>
        </a:p>
      </dgm:t>
    </dgm:pt>
    <dgm:pt modelId="{21C1D7E7-95ED-4716-AC47-76DA4ECACA68}" type="sibTrans" cxnId="{A5DF5603-4360-46EF-89F1-7B6C7C486169}">
      <dgm:prSet/>
      <dgm:spPr/>
      <dgm:t>
        <a:bodyPr/>
        <a:lstStyle/>
        <a:p>
          <a:endParaRPr lang="zh-CN" altLang="en-US"/>
        </a:p>
      </dgm:t>
    </dgm:pt>
    <dgm:pt modelId="{2DDE35FC-FB4D-4A75-9D0B-22024F38AA7C}">
      <dgm:prSet custT="1"/>
      <dgm:spPr/>
      <dgm:t>
        <a:bodyPr/>
        <a:lstStyle/>
        <a:p>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（或</a:t>
          </a:r>
          <a:r>
            <a:rPr lang="en-US" altLang="zh-CN" sz="2000" dirty="0" smtClean="0">
              <a:latin typeface="微软雅黑" panose="020B0503020204020204" pitchFamily="34" charset="-122"/>
              <a:ea typeface="微软雅黑" panose="020B0503020204020204" pitchFamily="34" charset="-122"/>
            </a:rPr>
            <a:t>&lt;&gt;</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ANY	</a:t>
          </a:r>
          <a:endParaRPr lang="zh-CN" altLang="en-US" sz="2000" dirty="0" smtClean="0">
            <a:latin typeface="微软雅黑" panose="020B0503020204020204" pitchFamily="34" charset="-122"/>
            <a:ea typeface="微软雅黑" panose="020B0503020204020204" pitchFamily="34" charset="-122"/>
          </a:endParaRPr>
        </a:p>
      </dgm:t>
    </dgm:pt>
    <dgm:pt modelId="{DA89AB6B-A3E3-4F73-83A3-DC1C639CB14D}" type="parTrans" cxnId="{FA5F871F-0369-456C-BD93-D6A2933C91C3}">
      <dgm:prSet/>
      <dgm:spPr/>
      <dgm:t>
        <a:bodyPr/>
        <a:lstStyle/>
        <a:p>
          <a:endParaRPr lang="zh-CN" altLang="en-US"/>
        </a:p>
      </dgm:t>
    </dgm:pt>
    <dgm:pt modelId="{B5FF1488-1B35-4486-A541-60ADB7A0A63B}" type="sibTrans" cxnId="{FA5F871F-0369-456C-BD93-D6A2933C91C3}">
      <dgm:prSet/>
      <dgm:spPr/>
      <dgm:t>
        <a:bodyPr/>
        <a:lstStyle/>
        <a:p>
          <a:endParaRPr lang="zh-CN" altLang="en-US"/>
        </a:p>
      </dgm:t>
    </dgm:pt>
    <dgm:pt modelId="{0D425A68-FF01-4803-B353-56C64F9F596E}">
      <dgm:prSet custT="1"/>
      <dgm:spPr/>
      <dgm:t>
        <a:bodyPr/>
        <a:lstStyle/>
        <a:p>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（或</a:t>
          </a:r>
          <a:r>
            <a:rPr lang="en-US" altLang="zh-CN" sz="2000" dirty="0" smtClean="0">
              <a:latin typeface="微软雅黑" panose="020B0503020204020204" pitchFamily="34" charset="-122"/>
              <a:ea typeface="微软雅黑" panose="020B0503020204020204" pitchFamily="34" charset="-122"/>
            </a:rPr>
            <a:t>&lt;&gt;</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ALL	</a:t>
          </a:r>
          <a:endParaRPr lang="zh-CN" altLang="en-US" sz="2000" dirty="0" smtClean="0">
            <a:latin typeface="微软雅黑" panose="020B0503020204020204" pitchFamily="34" charset="-122"/>
            <a:ea typeface="微软雅黑" panose="020B0503020204020204" pitchFamily="34" charset="-122"/>
          </a:endParaRPr>
        </a:p>
      </dgm:t>
    </dgm:pt>
    <dgm:pt modelId="{0756DEC8-5E9E-4793-ACA0-CA3705DEE44F}" type="parTrans" cxnId="{5BE75F7F-60FE-4682-BD42-32385AEDD8C7}">
      <dgm:prSet/>
      <dgm:spPr/>
      <dgm:t>
        <a:bodyPr/>
        <a:lstStyle/>
        <a:p>
          <a:endParaRPr lang="zh-CN" altLang="en-US"/>
        </a:p>
      </dgm:t>
    </dgm:pt>
    <dgm:pt modelId="{6AE5EB84-E491-475F-9EBF-A35C364315CF}" type="sibTrans" cxnId="{5BE75F7F-60FE-4682-BD42-32385AEDD8C7}">
      <dgm:prSet/>
      <dgm:spPr/>
      <dgm:t>
        <a:bodyPr/>
        <a:lstStyle/>
        <a:p>
          <a:endParaRPr lang="zh-CN" altLang="en-US"/>
        </a:p>
      </dgm:t>
    </dgm:pt>
    <dgm:pt modelId="{335C03FD-1CCD-4A47-838D-0C4C7455A7D8}">
      <dgm:prSet phldrT="[文本]" custT="1"/>
      <dgm:spPr/>
      <dgm:t>
        <a:bodyPr/>
        <a:lstStyle/>
        <a:p>
          <a:r>
            <a:rPr lang="zh-CN" altLang="en-US" sz="1600" smtClean="0">
              <a:latin typeface="微软雅黑" panose="020B0503020204020204" pitchFamily="34" charset="-122"/>
              <a:ea typeface="微软雅黑" panose="020B0503020204020204" pitchFamily="34" charset="-122"/>
            </a:rPr>
            <a:t>小于等于子查询结果中的某个值    </a:t>
          </a:r>
          <a:endParaRPr lang="zh-CN" altLang="en-US" sz="1600">
            <a:latin typeface="微软雅黑" panose="020B0503020204020204" pitchFamily="34" charset="-122"/>
            <a:ea typeface="微软雅黑" panose="020B0503020204020204" pitchFamily="34" charset="-122"/>
          </a:endParaRPr>
        </a:p>
      </dgm:t>
    </dgm:pt>
    <dgm:pt modelId="{2B81C00B-B9E4-4D63-BE18-DA37A1A6C970}" type="parTrans" cxnId="{DA81947A-1EC8-4A96-95A8-71EEFCC09D4B}">
      <dgm:prSet/>
      <dgm:spPr/>
      <dgm:t>
        <a:bodyPr/>
        <a:lstStyle/>
        <a:p>
          <a:endParaRPr lang="zh-CN" altLang="en-US"/>
        </a:p>
      </dgm:t>
    </dgm:pt>
    <dgm:pt modelId="{B7B87B4D-E182-4DB2-B858-0C6E1851BDC1}" type="sibTrans" cxnId="{DA81947A-1EC8-4A96-95A8-71EEFCC09D4B}">
      <dgm:prSet/>
      <dgm:spPr/>
      <dgm:t>
        <a:bodyPr/>
        <a:lstStyle/>
        <a:p>
          <a:endParaRPr lang="zh-CN" altLang="en-US"/>
        </a:p>
      </dgm:t>
    </dgm:pt>
    <dgm:pt modelId="{ED11BB0A-7141-4158-BFA3-F7078FE17B8D}">
      <dgm:prSet custT="1"/>
      <dgm:spPr/>
      <dgm:t>
        <a:bodyPr/>
        <a:lstStyle/>
        <a:p>
          <a:r>
            <a:rPr lang="zh-CN" altLang="en-US" sz="1600" smtClean="0">
              <a:latin typeface="微软雅黑" panose="020B0503020204020204" pitchFamily="34" charset="-122"/>
              <a:ea typeface="微软雅黑" panose="020B0503020204020204" pitchFamily="34" charset="-122"/>
            </a:rPr>
            <a:t>小于</a:t>
          </a:r>
          <a:r>
            <a:rPr lang="zh-CN" altLang="en-US" sz="1600" dirty="0" smtClean="0">
              <a:latin typeface="微软雅黑" panose="020B0503020204020204" pitchFamily="34" charset="-122"/>
              <a:ea typeface="微软雅黑" panose="020B0503020204020204" pitchFamily="34" charset="-122"/>
            </a:rPr>
            <a:t>等于子查询结果中的所有值</a:t>
          </a:r>
        </a:p>
      </dgm:t>
    </dgm:pt>
    <dgm:pt modelId="{9D53D448-90A2-43E1-B7CD-1EFF004E307F}" type="parTrans" cxnId="{17458D7E-6584-4EEA-80B1-6D0BB3E1638F}">
      <dgm:prSet/>
      <dgm:spPr/>
      <dgm:t>
        <a:bodyPr/>
        <a:lstStyle/>
        <a:p>
          <a:endParaRPr lang="zh-CN" altLang="en-US"/>
        </a:p>
      </dgm:t>
    </dgm:pt>
    <dgm:pt modelId="{C706FCD3-8568-4968-8C00-769CB300ED53}" type="sibTrans" cxnId="{17458D7E-6584-4EEA-80B1-6D0BB3E1638F}">
      <dgm:prSet/>
      <dgm:spPr/>
      <dgm:t>
        <a:bodyPr/>
        <a:lstStyle/>
        <a:p>
          <a:endParaRPr lang="zh-CN" altLang="en-US"/>
        </a:p>
      </dgm:t>
    </dgm:pt>
    <dgm:pt modelId="{93D5F493-4F78-4DB6-8295-0502071FEAD3}">
      <dgm:prSet custT="1"/>
      <dgm:spPr/>
      <dgm:t>
        <a:bodyPr/>
        <a:lstStyle/>
        <a:p>
          <a:r>
            <a:rPr lang="zh-CN" altLang="en-US" sz="1600" smtClean="0">
              <a:latin typeface="微软雅黑" panose="020B0503020204020204" pitchFamily="34" charset="-122"/>
              <a:ea typeface="微软雅黑" panose="020B0503020204020204" pitchFamily="34" charset="-122"/>
            </a:rPr>
            <a:t>等于</a:t>
          </a:r>
          <a:r>
            <a:rPr lang="zh-CN" altLang="en-US" sz="1600" dirty="0" smtClean="0">
              <a:latin typeface="微软雅黑" panose="020B0503020204020204" pitchFamily="34" charset="-122"/>
              <a:ea typeface="微软雅黑" panose="020B0503020204020204" pitchFamily="34" charset="-122"/>
            </a:rPr>
            <a:t>子查询结果中的某个值        </a:t>
          </a:r>
        </a:p>
      </dgm:t>
    </dgm:pt>
    <dgm:pt modelId="{948E430F-D2B5-4D36-B1D3-F5629B4C90DC}" type="parTrans" cxnId="{008DBF80-8045-4074-B8A8-FB16909BF1DC}">
      <dgm:prSet/>
      <dgm:spPr/>
      <dgm:t>
        <a:bodyPr/>
        <a:lstStyle/>
        <a:p>
          <a:endParaRPr lang="zh-CN" altLang="en-US"/>
        </a:p>
      </dgm:t>
    </dgm:pt>
    <dgm:pt modelId="{770D2901-6C5B-4A9F-ABF8-0797CFB95590}" type="sibTrans" cxnId="{008DBF80-8045-4074-B8A8-FB16909BF1DC}">
      <dgm:prSet/>
      <dgm:spPr/>
      <dgm:t>
        <a:bodyPr/>
        <a:lstStyle/>
        <a:p>
          <a:endParaRPr lang="zh-CN" altLang="en-US"/>
        </a:p>
      </dgm:t>
    </dgm:pt>
    <dgm:pt modelId="{29932C6D-CE99-49A9-93BA-BF77EDDADBA2}">
      <dgm:prSet custT="1"/>
      <dgm:spPr/>
      <dgm:t>
        <a:bodyPr/>
        <a:lstStyle/>
        <a:p>
          <a:r>
            <a:rPr lang="zh-CN" altLang="en-US" sz="1600" smtClean="0">
              <a:latin typeface="微软雅黑" panose="020B0503020204020204" pitchFamily="34" charset="-122"/>
              <a:ea typeface="微软雅黑" panose="020B0503020204020204" pitchFamily="34" charset="-122"/>
            </a:rPr>
            <a:t>等于</a:t>
          </a:r>
          <a:r>
            <a:rPr lang="zh-CN" altLang="en-US" sz="1600" dirty="0" smtClean="0">
              <a:latin typeface="微软雅黑" panose="020B0503020204020204" pitchFamily="34" charset="-122"/>
              <a:ea typeface="微软雅黑" panose="020B0503020204020204" pitchFamily="34" charset="-122"/>
            </a:rPr>
            <a:t>子查询结果中的所有值（通常没有实际意义）</a:t>
          </a:r>
        </a:p>
      </dgm:t>
    </dgm:pt>
    <dgm:pt modelId="{4C32C180-BFB9-4134-A401-FA5CDA22A2DA}" type="parTrans" cxnId="{08DE263F-832F-4522-8403-6377F9B5322A}">
      <dgm:prSet/>
      <dgm:spPr/>
      <dgm:t>
        <a:bodyPr/>
        <a:lstStyle/>
        <a:p>
          <a:endParaRPr lang="zh-CN" altLang="en-US"/>
        </a:p>
      </dgm:t>
    </dgm:pt>
    <dgm:pt modelId="{1DCC36C7-65E3-4ACA-9349-2373B4705CCA}" type="sibTrans" cxnId="{08DE263F-832F-4522-8403-6377F9B5322A}">
      <dgm:prSet/>
      <dgm:spPr/>
      <dgm:t>
        <a:bodyPr/>
        <a:lstStyle/>
        <a:p>
          <a:endParaRPr lang="zh-CN" altLang="en-US"/>
        </a:p>
      </dgm:t>
    </dgm:pt>
    <dgm:pt modelId="{A0105A91-1F4A-4F5E-B633-11E217C46EF4}">
      <dgm:prSet custT="1"/>
      <dgm:spPr/>
      <dgm:t>
        <a:bodyPr/>
        <a:lstStyle/>
        <a:p>
          <a:r>
            <a:rPr lang="zh-CN" altLang="en-US" sz="1600" smtClean="0">
              <a:latin typeface="微软雅黑" panose="020B0503020204020204" pitchFamily="34" charset="-122"/>
              <a:ea typeface="微软雅黑" panose="020B0503020204020204" pitchFamily="34" charset="-122"/>
            </a:rPr>
            <a:t>不</a:t>
          </a:r>
          <a:r>
            <a:rPr lang="zh-CN" altLang="en-US" sz="1600" dirty="0" smtClean="0">
              <a:latin typeface="微软雅黑" panose="020B0503020204020204" pitchFamily="34" charset="-122"/>
              <a:ea typeface="微软雅黑" panose="020B0503020204020204" pitchFamily="34" charset="-122"/>
            </a:rPr>
            <a:t>等于子查询结果中的某个值</a:t>
          </a:r>
        </a:p>
      </dgm:t>
    </dgm:pt>
    <dgm:pt modelId="{0214EEC6-0B8D-4764-B7CE-396E17475AEB}" type="parTrans" cxnId="{082D745E-E91F-4DC1-AE35-E1B59A6057B0}">
      <dgm:prSet/>
      <dgm:spPr/>
      <dgm:t>
        <a:bodyPr/>
        <a:lstStyle/>
        <a:p>
          <a:endParaRPr lang="zh-CN" altLang="en-US"/>
        </a:p>
      </dgm:t>
    </dgm:pt>
    <dgm:pt modelId="{417340FF-55A5-421E-B978-D44B4A52764B}" type="sibTrans" cxnId="{082D745E-E91F-4DC1-AE35-E1B59A6057B0}">
      <dgm:prSet/>
      <dgm:spPr/>
      <dgm:t>
        <a:bodyPr/>
        <a:lstStyle/>
        <a:p>
          <a:endParaRPr lang="zh-CN" altLang="en-US"/>
        </a:p>
      </dgm:t>
    </dgm:pt>
    <dgm:pt modelId="{7A65F4C7-5A41-4E59-A26D-C730E53295ED}">
      <dgm:prSet custT="1"/>
      <dgm:spPr/>
      <dgm:t>
        <a:bodyPr/>
        <a:lstStyle/>
        <a:p>
          <a:r>
            <a:rPr lang="zh-CN" altLang="en-US" sz="1600" dirty="0" smtClean="0">
              <a:latin typeface="微软雅黑" panose="020B0503020204020204" pitchFamily="34" charset="-122"/>
              <a:ea typeface="微软雅黑" panose="020B0503020204020204" pitchFamily="34" charset="-122"/>
            </a:rPr>
            <a:t>不等于子查询结果中的任何一个值</a:t>
          </a:r>
        </a:p>
      </dgm:t>
    </dgm:pt>
    <dgm:pt modelId="{160C8B75-E04C-4597-9DFD-47C868079899}" type="parTrans" cxnId="{BBEEBCE8-FF65-45ED-B2D7-27168360DFBF}">
      <dgm:prSet/>
      <dgm:spPr/>
      <dgm:t>
        <a:bodyPr/>
        <a:lstStyle/>
        <a:p>
          <a:endParaRPr lang="zh-CN" altLang="en-US"/>
        </a:p>
      </dgm:t>
    </dgm:pt>
    <dgm:pt modelId="{04D171F9-B168-46B1-AA4F-14C307B2C7DB}" type="sibTrans" cxnId="{BBEEBCE8-FF65-45ED-B2D7-27168360DFBF}">
      <dgm:prSet/>
      <dgm:spPr/>
      <dgm:t>
        <a:bodyPr/>
        <a:lstStyle/>
        <a:p>
          <a:endParaRPr lang="zh-CN" altLang="en-US"/>
        </a:p>
      </dgm:t>
    </dgm:pt>
    <dgm:pt modelId="{3DF3F71F-C07E-4754-8BDE-9E482ECE013A}" type="pres">
      <dgm:prSet presAssocID="{8CCE9FB5-8F86-46A6-AB82-273C0DB9EB03}" presName="linear" presStyleCnt="0">
        <dgm:presLayoutVars>
          <dgm:animLvl val="lvl"/>
          <dgm:resizeHandles val="exact"/>
        </dgm:presLayoutVars>
      </dgm:prSet>
      <dgm:spPr/>
      <dgm:t>
        <a:bodyPr/>
        <a:lstStyle/>
        <a:p>
          <a:endParaRPr lang="zh-CN" altLang="en-US"/>
        </a:p>
      </dgm:t>
    </dgm:pt>
    <dgm:pt modelId="{701FC9CC-473D-468F-B7C3-0733635C1A8C}" type="pres">
      <dgm:prSet presAssocID="{BFD6E691-B1B9-4181-8252-F6AD1E2D2406}" presName="parentText" presStyleLbl="node1" presStyleIdx="0" presStyleCnt="6">
        <dgm:presLayoutVars>
          <dgm:chMax val="0"/>
          <dgm:bulletEnabled val="1"/>
        </dgm:presLayoutVars>
      </dgm:prSet>
      <dgm:spPr/>
      <dgm:t>
        <a:bodyPr/>
        <a:lstStyle/>
        <a:p>
          <a:endParaRPr lang="zh-CN" altLang="en-US"/>
        </a:p>
      </dgm:t>
    </dgm:pt>
    <dgm:pt modelId="{D919BC02-20AA-4C51-8B97-A194FA2B8AEE}" type="pres">
      <dgm:prSet presAssocID="{BFD6E691-B1B9-4181-8252-F6AD1E2D2406}" presName="childText" presStyleLbl="revTx" presStyleIdx="0" presStyleCnt="6">
        <dgm:presLayoutVars>
          <dgm:bulletEnabled val="1"/>
        </dgm:presLayoutVars>
      </dgm:prSet>
      <dgm:spPr/>
      <dgm:t>
        <a:bodyPr/>
        <a:lstStyle/>
        <a:p>
          <a:endParaRPr lang="zh-CN" altLang="en-US"/>
        </a:p>
      </dgm:t>
    </dgm:pt>
    <dgm:pt modelId="{C5B2281B-8985-4183-85A8-24EEB92D2B29}" type="pres">
      <dgm:prSet presAssocID="{3941A6E5-D4EF-4ECF-A46F-9537F85AFD02}" presName="parentText" presStyleLbl="node1" presStyleIdx="1" presStyleCnt="6">
        <dgm:presLayoutVars>
          <dgm:chMax val="0"/>
          <dgm:bulletEnabled val="1"/>
        </dgm:presLayoutVars>
      </dgm:prSet>
      <dgm:spPr/>
      <dgm:t>
        <a:bodyPr/>
        <a:lstStyle/>
        <a:p>
          <a:endParaRPr lang="zh-CN" altLang="en-US"/>
        </a:p>
      </dgm:t>
    </dgm:pt>
    <dgm:pt modelId="{2A2248BC-F2AC-4E62-A7B5-F33A25E9BB78}" type="pres">
      <dgm:prSet presAssocID="{3941A6E5-D4EF-4ECF-A46F-9537F85AFD02}" presName="childText" presStyleLbl="revTx" presStyleIdx="1" presStyleCnt="6">
        <dgm:presLayoutVars>
          <dgm:bulletEnabled val="1"/>
        </dgm:presLayoutVars>
      </dgm:prSet>
      <dgm:spPr/>
      <dgm:t>
        <a:bodyPr/>
        <a:lstStyle/>
        <a:p>
          <a:endParaRPr lang="zh-CN" altLang="en-US"/>
        </a:p>
      </dgm:t>
    </dgm:pt>
    <dgm:pt modelId="{48340755-F0E7-4200-A2A3-634BE9463052}" type="pres">
      <dgm:prSet presAssocID="{84B10F4D-BA0A-4954-8E23-93C5F40F80F9}" presName="parentText" presStyleLbl="node1" presStyleIdx="2" presStyleCnt="6">
        <dgm:presLayoutVars>
          <dgm:chMax val="0"/>
          <dgm:bulletEnabled val="1"/>
        </dgm:presLayoutVars>
      </dgm:prSet>
      <dgm:spPr/>
      <dgm:t>
        <a:bodyPr/>
        <a:lstStyle/>
        <a:p>
          <a:endParaRPr lang="zh-CN" altLang="en-US"/>
        </a:p>
      </dgm:t>
    </dgm:pt>
    <dgm:pt modelId="{A3AD2CC2-F230-4B9C-A82C-47D496DCF3EA}" type="pres">
      <dgm:prSet presAssocID="{84B10F4D-BA0A-4954-8E23-93C5F40F80F9}" presName="childText" presStyleLbl="revTx" presStyleIdx="2" presStyleCnt="6">
        <dgm:presLayoutVars>
          <dgm:bulletEnabled val="1"/>
        </dgm:presLayoutVars>
      </dgm:prSet>
      <dgm:spPr/>
      <dgm:t>
        <a:bodyPr/>
        <a:lstStyle/>
        <a:p>
          <a:endParaRPr lang="zh-CN" altLang="en-US"/>
        </a:p>
      </dgm:t>
    </dgm:pt>
    <dgm:pt modelId="{E1903DD2-3043-4E01-8F1D-A750D6000D75}" type="pres">
      <dgm:prSet presAssocID="{BD7A62E9-7A7B-4C8F-996B-FBB307EC3771}" presName="parentText" presStyleLbl="node1" presStyleIdx="3" presStyleCnt="6">
        <dgm:presLayoutVars>
          <dgm:chMax val="0"/>
          <dgm:bulletEnabled val="1"/>
        </dgm:presLayoutVars>
      </dgm:prSet>
      <dgm:spPr/>
      <dgm:t>
        <a:bodyPr/>
        <a:lstStyle/>
        <a:p>
          <a:endParaRPr lang="zh-CN" altLang="en-US"/>
        </a:p>
      </dgm:t>
    </dgm:pt>
    <dgm:pt modelId="{90147A4B-4E3F-402D-8A67-3199F080C707}" type="pres">
      <dgm:prSet presAssocID="{BD7A62E9-7A7B-4C8F-996B-FBB307EC3771}" presName="childText" presStyleLbl="revTx" presStyleIdx="3" presStyleCnt="6">
        <dgm:presLayoutVars>
          <dgm:bulletEnabled val="1"/>
        </dgm:presLayoutVars>
      </dgm:prSet>
      <dgm:spPr/>
      <dgm:t>
        <a:bodyPr/>
        <a:lstStyle/>
        <a:p>
          <a:endParaRPr lang="zh-CN" altLang="en-US"/>
        </a:p>
      </dgm:t>
    </dgm:pt>
    <dgm:pt modelId="{42126B2B-CF65-4DF4-8E25-268D5B0A070E}" type="pres">
      <dgm:prSet presAssocID="{2DDE35FC-FB4D-4A75-9D0B-22024F38AA7C}" presName="parentText" presStyleLbl="node1" presStyleIdx="4" presStyleCnt="6">
        <dgm:presLayoutVars>
          <dgm:chMax val="0"/>
          <dgm:bulletEnabled val="1"/>
        </dgm:presLayoutVars>
      </dgm:prSet>
      <dgm:spPr/>
      <dgm:t>
        <a:bodyPr/>
        <a:lstStyle/>
        <a:p>
          <a:endParaRPr lang="zh-CN" altLang="en-US"/>
        </a:p>
      </dgm:t>
    </dgm:pt>
    <dgm:pt modelId="{D0CFEAD4-BC1F-44E7-AD2F-F5F0ED83DB26}" type="pres">
      <dgm:prSet presAssocID="{2DDE35FC-FB4D-4A75-9D0B-22024F38AA7C}" presName="childText" presStyleLbl="revTx" presStyleIdx="4" presStyleCnt="6">
        <dgm:presLayoutVars>
          <dgm:bulletEnabled val="1"/>
        </dgm:presLayoutVars>
      </dgm:prSet>
      <dgm:spPr/>
      <dgm:t>
        <a:bodyPr/>
        <a:lstStyle/>
        <a:p>
          <a:endParaRPr lang="zh-CN" altLang="en-US"/>
        </a:p>
      </dgm:t>
    </dgm:pt>
    <dgm:pt modelId="{2D3B8A30-F613-4EAA-AED7-B464A448AA64}" type="pres">
      <dgm:prSet presAssocID="{0D425A68-FF01-4803-B353-56C64F9F596E}" presName="parentText" presStyleLbl="node1" presStyleIdx="5" presStyleCnt="6">
        <dgm:presLayoutVars>
          <dgm:chMax val="0"/>
          <dgm:bulletEnabled val="1"/>
        </dgm:presLayoutVars>
      </dgm:prSet>
      <dgm:spPr/>
      <dgm:t>
        <a:bodyPr/>
        <a:lstStyle/>
        <a:p>
          <a:endParaRPr lang="zh-CN" altLang="en-US"/>
        </a:p>
      </dgm:t>
    </dgm:pt>
    <dgm:pt modelId="{5340E642-79C2-475E-9F9E-4AD1F4C745B6}" type="pres">
      <dgm:prSet presAssocID="{0D425A68-FF01-4803-B353-56C64F9F596E}" presName="childText" presStyleLbl="revTx" presStyleIdx="5" presStyleCnt="6">
        <dgm:presLayoutVars>
          <dgm:bulletEnabled val="1"/>
        </dgm:presLayoutVars>
      </dgm:prSet>
      <dgm:spPr/>
      <dgm:t>
        <a:bodyPr/>
        <a:lstStyle/>
        <a:p>
          <a:endParaRPr lang="zh-CN" altLang="en-US"/>
        </a:p>
      </dgm:t>
    </dgm:pt>
  </dgm:ptLst>
  <dgm:cxnLst>
    <dgm:cxn modelId="{BBEEBCE8-FF65-45ED-B2D7-27168360DFBF}" srcId="{0D425A68-FF01-4803-B353-56C64F9F596E}" destId="{7A65F4C7-5A41-4E59-A26D-C730E53295ED}" srcOrd="0" destOrd="0" parTransId="{160C8B75-E04C-4597-9DFD-47C868079899}" sibTransId="{04D171F9-B168-46B1-AA4F-14C307B2C7DB}"/>
    <dgm:cxn modelId="{1E6767FA-5A9F-4AD8-94F1-A740FEE080E0}" type="presOf" srcId="{84B10F4D-BA0A-4954-8E23-93C5F40F80F9}" destId="{48340755-F0E7-4200-A2A3-634BE9463052}" srcOrd="0" destOrd="0" presId="urn:microsoft.com/office/officeart/2005/8/layout/vList2"/>
    <dgm:cxn modelId="{5BE75F7F-60FE-4682-BD42-32385AEDD8C7}" srcId="{8CCE9FB5-8F86-46A6-AB82-273C0DB9EB03}" destId="{0D425A68-FF01-4803-B353-56C64F9F596E}" srcOrd="5" destOrd="0" parTransId="{0756DEC8-5E9E-4793-ACA0-CA3705DEE44F}" sibTransId="{6AE5EB84-E491-475F-9EBF-A35C364315CF}"/>
    <dgm:cxn modelId="{36D3AD6F-6676-414B-97C9-151FA0FF228E}" type="presOf" srcId="{7A65F4C7-5A41-4E59-A26D-C730E53295ED}" destId="{5340E642-79C2-475E-9F9E-4AD1F4C745B6}" srcOrd="0" destOrd="0" presId="urn:microsoft.com/office/officeart/2005/8/layout/vList2"/>
    <dgm:cxn modelId="{A5DF5603-4360-46EF-89F1-7B6C7C486169}" srcId="{8CCE9FB5-8F86-46A6-AB82-273C0DB9EB03}" destId="{BD7A62E9-7A7B-4C8F-996B-FBB307EC3771}" srcOrd="3" destOrd="0" parTransId="{A3B1DDC0-1A81-4827-AC70-F360BE517B96}" sibTransId="{21C1D7E7-95ED-4716-AC47-76DA4ECACA68}"/>
    <dgm:cxn modelId="{03B5B564-0CE1-4464-8D39-828503343BAE}" srcId="{8CCE9FB5-8F86-46A6-AB82-273C0DB9EB03}" destId="{3941A6E5-D4EF-4ECF-A46F-9537F85AFD02}" srcOrd="1" destOrd="0" parTransId="{443CD7F9-9CDB-4525-A709-1A29104DADCE}" sibTransId="{E4979D8F-890C-4447-A35A-E01D2C22B61B}"/>
    <dgm:cxn modelId="{008DBF80-8045-4074-B8A8-FB16909BF1DC}" srcId="{84B10F4D-BA0A-4954-8E23-93C5F40F80F9}" destId="{93D5F493-4F78-4DB6-8295-0502071FEAD3}" srcOrd="0" destOrd="0" parTransId="{948E430F-D2B5-4D36-B1D3-F5629B4C90DC}" sibTransId="{770D2901-6C5B-4A9F-ABF8-0797CFB95590}"/>
    <dgm:cxn modelId="{630E334D-9F0E-42A8-AFA7-8BF1E11E2504}" type="presOf" srcId="{8CCE9FB5-8F86-46A6-AB82-273C0DB9EB03}" destId="{3DF3F71F-C07E-4754-8BDE-9E482ECE013A}" srcOrd="0" destOrd="0" presId="urn:microsoft.com/office/officeart/2005/8/layout/vList2"/>
    <dgm:cxn modelId="{1C1B02DB-F138-42DD-A617-FA78570F05E2}" type="presOf" srcId="{0D425A68-FF01-4803-B353-56C64F9F596E}" destId="{2D3B8A30-F613-4EAA-AED7-B464A448AA64}" srcOrd="0" destOrd="0" presId="urn:microsoft.com/office/officeart/2005/8/layout/vList2"/>
    <dgm:cxn modelId="{41864660-640F-4D04-ACEE-79ECF0826878}" type="presOf" srcId="{3941A6E5-D4EF-4ECF-A46F-9537F85AFD02}" destId="{C5B2281B-8985-4183-85A8-24EEB92D2B29}" srcOrd="0" destOrd="0" presId="urn:microsoft.com/office/officeart/2005/8/layout/vList2"/>
    <dgm:cxn modelId="{DA81947A-1EC8-4A96-95A8-71EEFCC09D4B}" srcId="{BFD6E691-B1B9-4181-8252-F6AD1E2D2406}" destId="{335C03FD-1CCD-4A47-838D-0C4C7455A7D8}" srcOrd="0" destOrd="0" parTransId="{2B81C00B-B9E4-4D63-BE18-DA37A1A6C970}" sibTransId="{B7B87B4D-E182-4DB2-B858-0C6E1851BDC1}"/>
    <dgm:cxn modelId="{D210F9F3-4A8B-484D-9952-348D2F36AE37}" type="presOf" srcId="{335C03FD-1CCD-4A47-838D-0C4C7455A7D8}" destId="{D919BC02-20AA-4C51-8B97-A194FA2B8AEE}" srcOrd="0" destOrd="0" presId="urn:microsoft.com/office/officeart/2005/8/layout/vList2"/>
    <dgm:cxn modelId="{082D745E-E91F-4DC1-AE35-E1B59A6057B0}" srcId="{2DDE35FC-FB4D-4A75-9D0B-22024F38AA7C}" destId="{A0105A91-1F4A-4F5E-B633-11E217C46EF4}" srcOrd="0" destOrd="0" parTransId="{0214EEC6-0B8D-4764-B7CE-396E17475AEB}" sibTransId="{417340FF-55A5-421E-B978-D44B4A52764B}"/>
    <dgm:cxn modelId="{17458D7E-6584-4EEA-80B1-6D0BB3E1638F}" srcId="{3941A6E5-D4EF-4ECF-A46F-9537F85AFD02}" destId="{ED11BB0A-7141-4158-BFA3-F7078FE17B8D}" srcOrd="0" destOrd="0" parTransId="{9D53D448-90A2-43E1-B7CD-1EFF004E307F}" sibTransId="{C706FCD3-8568-4968-8C00-769CB300ED53}"/>
    <dgm:cxn modelId="{BEAA8812-A9C0-43C0-8AE8-881D2E7D3232}" type="presOf" srcId="{BFD6E691-B1B9-4181-8252-F6AD1E2D2406}" destId="{701FC9CC-473D-468F-B7C3-0733635C1A8C}" srcOrd="0" destOrd="0" presId="urn:microsoft.com/office/officeart/2005/8/layout/vList2"/>
    <dgm:cxn modelId="{88803C76-57BC-449E-BE9A-6715B7C58A0A}" srcId="{8CCE9FB5-8F86-46A6-AB82-273C0DB9EB03}" destId="{84B10F4D-BA0A-4954-8E23-93C5F40F80F9}" srcOrd="2" destOrd="0" parTransId="{D86E967D-C0F8-4F8C-AE50-1DEDB66EBF71}" sibTransId="{E1B1BCA8-C7D6-43A8-966F-2091D9FA7B17}"/>
    <dgm:cxn modelId="{F6AA612E-65D3-4E51-9F85-00D1B09240AD}" type="presOf" srcId="{29932C6D-CE99-49A9-93BA-BF77EDDADBA2}" destId="{90147A4B-4E3F-402D-8A67-3199F080C707}" srcOrd="0" destOrd="0" presId="urn:microsoft.com/office/officeart/2005/8/layout/vList2"/>
    <dgm:cxn modelId="{B0C02BC4-1518-4914-A508-94B13DC61C42}" srcId="{8CCE9FB5-8F86-46A6-AB82-273C0DB9EB03}" destId="{BFD6E691-B1B9-4181-8252-F6AD1E2D2406}" srcOrd="0" destOrd="0" parTransId="{CA6FF41C-641D-481B-BC5B-AA3098BD8664}" sibTransId="{E2349FAA-EFC5-4500-9A5C-37407A249AAD}"/>
    <dgm:cxn modelId="{DEA221EB-E76D-428E-8A25-05D45780AE37}" type="presOf" srcId="{ED11BB0A-7141-4158-BFA3-F7078FE17B8D}" destId="{2A2248BC-F2AC-4E62-A7B5-F33A25E9BB78}" srcOrd="0" destOrd="0" presId="urn:microsoft.com/office/officeart/2005/8/layout/vList2"/>
    <dgm:cxn modelId="{B2456D96-F1EB-4DFC-8A4A-4FF7B84E3FDC}" type="presOf" srcId="{BD7A62E9-7A7B-4C8F-996B-FBB307EC3771}" destId="{E1903DD2-3043-4E01-8F1D-A750D6000D75}" srcOrd="0" destOrd="0" presId="urn:microsoft.com/office/officeart/2005/8/layout/vList2"/>
    <dgm:cxn modelId="{FA5F871F-0369-456C-BD93-D6A2933C91C3}" srcId="{8CCE9FB5-8F86-46A6-AB82-273C0DB9EB03}" destId="{2DDE35FC-FB4D-4A75-9D0B-22024F38AA7C}" srcOrd="4" destOrd="0" parTransId="{DA89AB6B-A3E3-4F73-83A3-DC1C639CB14D}" sibTransId="{B5FF1488-1B35-4486-A541-60ADB7A0A63B}"/>
    <dgm:cxn modelId="{ACAC6F80-7FB3-4F9E-9A04-A0E568F4A010}" type="presOf" srcId="{93D5F493-4F78-4DB6-8295-0502071FEAD3}" destId="{A3AD2CC2-F230-4B9C-A82C-47D496DCF3EA}" srcOrd="0" destOrd="0" presId="urn:microsoft.com/office/officeart/2005/8/layout/vList2"/>
    <dgm:cxn modelId="{41FE9CC4-5B2A-4762-A021-A86DC792A16D}" type="presOf" srcId="{A0105A91-1F4A-4F5E-B633-11E217C46EF4}" destId="{D0CFEAD4-BC1F-44E7-AD2F-F5F0ED83DB26}" srcOrd="0" destOrd="0" presId="urn:microsoft.com/office/officeart/2005/8/layout/vList2"/>
    <dgm:cxn modelId="{08DE263F-832F-4522-8403-6377F9B5322A}" srcId="{BD7A62E9-7A7B-4C8F-996B-FBB307EC3771}" destId="{29932C6D-CE99-49A9-93BA-BF77EDDADBA2}" srcOrd="0" destOrd="0" parTransId="{4C32C180-BFB9-4134-A401-FA5CDA22A2DA}" sibTransId="{1DCC36C7-65E3-4ACA-9349-2373B4705CCA}"/>
    <dgm:cxn modelId="{D9C2D505-F025-4F03-9049-C8FA528136AA}" type="presOf" srcId="{2DDE35FC-FB4D-4A75-9D0B-22024F38AA7C}" destId="{42126B2B-CF65-4DF4-8E25-268D5B0A070E}" srcOrd="0" destOrd="0" presId="urn:microsoft.com/office/officeart/2005/8/layout/vList2"/>
    <dgm:cxn modelId="{8E7BB8D8-16C8-4CBC-8F81-8926437D0F24}" type="presParOf" srcId="{3DF3F71F-C07E-4754-8BDE-9E482ECE013A}" destId="{701FC9CC-473D-468F-B7C3-0733635C1A8C}" srcOrd="0" destOrd="0" presId="urn:microsoft.com/office/officeart/2005/8/layout/vList2"/>
    <dgm:cxn modelId="{BF2C0880-462F-4D65-8207-8101ECA22541}" type="presParOf" srcId="{3DF3F71F-C07E-4754-8BDE-9E482ECE013A}" destId="{D919BC02-20AA-4C51-8B97-A194FA2B8AEE}" srcOrd="1" destOrd="0" presId="urn:microsoft.com/office/officeart/2005/8/layout/vList2"/>
    <dgm:cxn modelId="{BC5A5D63-52E4-4D42-8591-28D622F7E1E1}" type="presParOf" srcId="{3DF3F71F-C07E-4754-8BDE-9E482ECE013A}" destId="{C5B2281B-8985-4183-85A8-24EEB92D2B29}" srcOrd="2" destOrd="0" presId="urn:microsoft.com/office/officeart/2005/8/layout/vList2"/>
    <dgm:cxn modelId="{96D890E0-4A18-4AA2-B787-BF6DBEEBF42C}" type="presParOf" srcId="{3DF3F71F-C07E-4754-8BDE-9E482ECE013A}" destId="{2A2248BC-F2AC-4E62-A7B5-F33A25E9BB78}" srcOrd="3" destOrd="0" presId="urn:microsoft.com/office/officeart/2005/8/layout/vList2"/>
    <dgm:cxn modelId="{73B2EEB6-DDFB-4441-AD81-CBD969862D87}" type="presParOf" srcId="{3DF3F71F-C07E-4754-8BDE-9E482ECE013A}" destId="{48340755-F0E7-4200-A2A3-634BE9463052}" srcOrd="4" destOrd="0" presId="urn:microsoft.com/office/officeart/2005/8/layout/vList2"/>
    <dgm:cxn modelId="{C21EA8F4-8278-479B-B063-BEFD3F9C679C}" type="presParOf" srcId="{3DF3F71F-C07E-4754-8BDE-9E482ECE013A}" destId="{A3AD2CC2-F230-4B9C-A82C-47D496DCF3EA}" srcOrd="5" destOrd="0" presId="urn:microsoft.com/office/officeart/2005/8/layout/vList2"/>
    <dgm:cxn modelId="{01ED89C2-EEF3-4264-B4A9-9AE6D50C0662}" type="presParOf" srcId="{3DF3F71F-C07E-4754-8BDE-9E482ECE013A}" destId="{E1903DD2-3043-4E01-8F1D-A750D6000D75}" srcOrd="6" destOrd="0" presId="urn:microsoft.com/office/officeart/2005/8/layout/vList2"/>
    <dgm:cxn modelId="{8DAE8B0E-EC4D-443E-9F29-1C944C625BD2}" type="presParOf" srcId="{3DF3F71F-C07E-4754-8BDE-9E482ECE013A}" destId="{90147A4B-4E3F-402D-8A67-3199F080C707}" srcOrd="7" destOrd="0" presId="urn:microsoft.com/office/officeart/2005/8/layout/vList2"/>
    <dgm:cxn modelId="{4D8EB4E7-5B56-472D-816D-B2D15D4F8F4F}" type="presParOf" srcId="{3DF3F71F-C07E-4754-8BDE-9E482ECE013A}" destId="{42126B2B-CF65-4DF4-8E25-268D5B0A070E}" srcOrd="8" destOrd="0" presId="urn:microsoft.com/office/officeart/2005/8/layout/vList2"/>
    <dgm:cxn modelId="{E3324118-DAB9-4B24-8620-4EE6C6705114}" type="presParOf" srcId="{3DF3F71F-C07E-4754-8BDE-9E482ECE013A}" destId="{D0CFEAD4-BC1F-44E7-AD2F-F5F0ED83DB26}" srcOrd="9" destOrd="0" presId="urn:microsoft.com/office/officeart/2005/8/layout/vList2"/>
    <dgm:cxn modelId="{A8F1291D-F6AA-4CC2-8311-CA24030965C0}" type="presParOf" srcId="{3DF3F71F-C07E-4754-8BDE-9E482ECE013A}" destId="{2D3B8A30-F613-4EAA-AED7-B464A448AA64}" srcOrd="10" destOrd="0" presId="urn:microsoft.com/office/officeart/2005/8/layout/vList2"/>
    <dgm:cxn modelId="{13231673-823C-402A-9BF7-733A51ED7F08}" type="presParOf" srcId="{3DF3F71F-C07E-4754-8BDE-9E482ECE013A}" destId="{5340E642-79C2-475E-9F9E-4AD1F4C745B6}" srcOrd="1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6000BE-1C7F-4C21-A607-3CD48FDC8630}">
      <dsp:nvSpPr>
        <dsp:cNvPr id="0" name=""/>
        <dsp:cNvSpPr/>
      </dsp:nvSpPr>
      <dsp:spPr>
        <a:xfrm>
          <a:off x="0" y="173203"/>
          <a:ext cx="7920880" cy="834907"/>
        </a:xfrm>
        <a:prstGeom prst="roundRect">
          <a:avLst/>
        </a:prstGeom>
        <a:solidFill>
          <a:schemeClr val="accent4">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不相关子查询：</a:t>
          </a:r>
          <a:endParaRPr lang="zh-CN" altLang="en-US" sz="2400" kern="1200" dirty="0">
            <a:latin typeface="微软雅黑" panose="020B0503020204020204" pitchFamily="34" charset="-122"/>
            <a:ea typeface="微软雅黑" panose="020B0503020204020204" pitchFamily="34" charset="-122"/>
          </a:endParaRPr>
        </a:p>
      </dsp:txBody>
      <dsp:txXfrm>
        <a:off x="40757" y="213960"/>
        <a:ext cx="7839366" cy="753393"/>
      </dsp:txXfrm>
    </dsp:sp>
    <dsp:sp modelId="{7D28E31B-8C1B-45AB-AFCE-E42E830C75A2}">
      <dsp:nvSpPr>
        <dsp:cNvPr id="0" name=""/>
        <dsp:cNvSpPr/>
      </dsp:nvSpPr>
      <dsp:spPr>
        <a:xfrm>
          <a:off x="0" y="1050930"/>
          <a:ext cx="7920880" cy="1266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48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zh-CN" altLang="en-US" sz="1900" kern="1200" dirty="0" smtClean="0">
              <a:latin typeface="微软雅黑" panose="020B0503020204020204" pitchFamily="34" charset="-122"/>
              <a:ea typeface="微软雅黑" panose="020B0503020204020204" pitchFamily="34" charset="-122"/>
            </a:rPr>
            <a:t>子查询的查询条件不依赖于父查询</a:t>
          </a:r>
        </a:p>
        <a:p>
          <a:pPr marL="171450" lvl="1" indent="-171450" algn="l" defTabSz="844550">
            <a:lnSpc>
              <a:spcPct val="90000"/>
            </a:lnSpc>
            <a:spcBef>
              <a:spcPct val="0"/>
            </a:spcBef>
            <a:spcAft>
              <a:spcPct val="20000"/>
            </a:spcAft>
            <a:buChar char="••"/>
          </a:pPr>
          <a:r>
            <a:rPr lang="zh-CN" altLang="en-US" sz="1900" kern="1200" dirty="0" smtClean="0">
              <a:latin typeface="微软雅黑" panose="020B0503020204020204" pitchFamily="34" charset="-122"/>
              <a:ea typeface="微软雅黑" panose="020B0503020204020204" pitchFamily="34" charset="-122"/>
            </a:rPr>
            <a:t>由里向外 逐层处理。即每个子查询在上一级查询处理之前求解，子查询的结果用于建立其父查询的查找条件。</a:t>
          </a:r>
        </a:p>
      </dsp:txBody>
      <dsp:txXfrm>
        <a:off x="0" y="1050930"/>
        <a:ext cx="7920880" cy="1266840"/>
      </dsp:txXfrm>
    </dsp:sp>
    <dsp:sp modelId="{CA082B37-E2BA-4EBD-AC68-F89DA60F319A}">
      <dsp:nvSpPr>
        <dsp:cNvPr id="0" name=""/>
        <dsp:cNvSpPr/>
      </dsp:nvSpPr>
      <dsp:spPr>
        <a:xfrm>
          <a:off x="0" y="2317770"/>
          <a:ext cx="7920880" cy="752895"/>
        </a:xfrm>
        <a:prstGeom prst="roundRect">
          <a:avLst/>
        </a:prstGeom>
        <a:solidFill>
          <a:schemeClr val="accent4">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相关子查询</a:t>
          </a:r>
          <a:endParaRPr lang="zh-CN" altLang="en-US" sz="2400" kern="1200" dirty="0">
            <a:latin typeface="微软雅黑" panose="020B0503020204020204" pitchFamily="34" charset="-122"/>
            <a:ea typeface="微软雅黑" panose="020B0503020204020204" pitchFamily="34" charset="-122"/>
          </a:endParaRPr>
        </a:p>
      </dsp:txBody>
      <dsp:txXfrm>
        <a:off x="36753" y="2354523"/>
        <a:ext cx="7847374" cy="679389"/>
      </dsp:txXfrm>
    </dsp:sp>
    <dsp:sp modelId="{F349150D-D220-49A3-BB90-F0FCAC4CD94F}">
      <dsp:nvSpPr>
        <dsp:cNvPr id="0" name=""/>
        <dsp:cNvSpPr/>
      </dsp:nvSpPr>
      <dsp:spPr>
        <a:xfrm>
          <a:off x="0" y="3070665"/>
          <a:ext cx="7920880" cy="218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48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zh-CN" altLang="en-US" sz="1900" kern="1200" dirty="0" smtClean="0">
              <a:latin typeface="微软雅黑" panose="020B0503020204020204" pitchFamily="34" charset="-122"/>
              <a:ea typeface="微软雅黑" panose="020B0503020204020204" pitchFamily="34" charset="-122"/>
            </a:rPr>
            <a:t>子查询的查询条件依赖于父查询</a:t>
          </a:r>
          <a:endParaRPr lang="zh-CN" altLang="en-US" sz="1900" kern="1200" dirty="0">
            <a:latin typeface="微软雅黑" panose="020B0503020204020204" pitchFamily="34" charset="-122"/>
            <a:ea typeface="微软雅黑" panose="020B0503020204020204" pitchFamily="34" charset="-122"/>
          </a:endParaRPr>
        </a:p>
        <a:p>
          <a:pPr marL="171450" lvl="1" indent="-171450" algn="l" defTabSz="844550">
            <a:lnSpc>
              <a:spcPct val="90000"/>
            </a:lnSpc>
            <a:spcBef>
              <a:spcPct val="0"/>
            </a:spcBef>
            <a:spcAft>
              <a:spcPct val="20000"/>
            </a:spcAft>
            <a:buChar char="••"/>
          </a:pPr>
          <a:r>
            <a:rPr lang="zh-CN" altLang="en-US" sz="1900" kern="1200" dirty="0" smtClean="0">
              <a:latin typeface="微软雅黑" panose="020B0503020204020204" pitchFamily="34" charset="-122"/>
              <a:ea typeface="微软雅黑" panose="020B0503020204020204" pitchFamily="34" charset="-122"/>
            </a:rPr>
            <a:t>首先取外层查询中表的第一个元组，根据它与内层查询相关的属性值处理内层查询，若</a:t>
          </a:r>
          <a:r>
            <a:rPr lang="en-US" altLang="zh-CN" sz="1900" kern="1200" dirty="0" smtClean="0">
              <a:latin typeface="微软雅黑" panose="020B0503020204020204" pitchFamily="34" charset="-122"/>
              <a:ea typeface="微软雅黑" panose="020B0503020204020204" pitchFamily="34" charset="-122"/>
            </a:rPr>
            <a:t>WHERE</a:t>
          </a:r>
          <a:r>
            <a:rPr lang="zh-CN" altLang="en-US" sz="1900" kern="1200" dirty="0" smtClean="0">
              <a:latin typeface="微软雅黑" panose="020B0503020204020204" pitchFamily="34" charset="-122"/>
              <a:ea typeface="微软雅黑" panose="020B0503020204020204" pitchFamily="34" charset="-122"/>
            </a:rPr>
            <a:t>子句返回值为真，则取此元组放入结果表</a:t>
          </a:r>
        </a:p>
        <a:p>
          <a:pPr marL="171450" lvl="1" indent="-171450" algn="l" defTabSz="844550">
            <a:lnSpc>
              <a:spcPct val="90000"/>
            </a:lnSpc>
            <a:spcBef>
              <a:spcPct val="0"/>
            </a:spcBef>
            <a:spcAft>
              <a:spcPct val="20000"/>
            </a:spcAft>
            <a:buChar char="••"/>
          </a:pPr>
          <a:r>
            <a:rPr lang="zh-CN" altLang="en-US" sz="1900" kern="1200" dirty="0" smtClean="0">
              <a:latin typeface="微软雅黑" panose="020B0503020204020204" pitchFamily="34" charset="-122"/>
              <a:ea typeface="微软雅黑" panose="020B0503020204020204" pitchFamily="34" charset="-122"/>
            </a:rPr>
            <a:t>然后再取外层表的下一个元组</a:t>
          </a:r>
        </a:p>
        <a:p>
          <a:pPr marL="171450" lvl="1" indent="-171450" algn="l" defTabSz="844550">
            <a:lnSpc>
              <a:spcPct val="90000"/>
            </a:lnSpc>
            <a:spcBef>
              <a:spcPct val="0"/>
            </a:spcBef>
            <a:spcAft>
              <a:spcPct val="20000"/>
            </a:spcAft>
            <a:buChar char="••"/>
          </a:pPr>
          <a:r>
            <a:rPr lang="zh-CN" altLang="en-US" sz="1900" kern="1200" dirty="0" smtClean="0">
              <a:latin typeface="微软雅黑" panose="020B0503020204020204" pitchFamily="34" charset="-122"/>
              <a:ea typeface="微软雅黑" panose="020B0503020204020204" pitchFamily="34" charset="-122"/>
            </a:rPr>
            <a:t>重复这一过程，直至外层表全部检查完为止</a:t>
          </a:r>
        </a:p>
      </dsp:txBody>
      <dsp:txXfrm>
        <a:off x="0" y="3070665"/>
        <a:ext cx="7920880" cy="21859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EAEA26-75CF-4CDB-B3E1-31E6F7EC4290}">
      <dsp:nvSpPr>
        <dsp:cNvPr id="0" name=""/>
        <dsp:cNvSpPr/>
      </dsp:nvSpPr>
      <dsp:spPr>
        <a:xfrm>
          <a:off x="0" y="152"/>
          <a:ext cx="6995120" cy="533538"/>
        </a:xfrm>
        <a:prstGeom prst="roundRect">
          <a:avLst/>
        </a:prstGeom>
        <a:solidFill>
          <a:schemeClr val="accent4">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anose="020B0503020204020204" pitchFamily="34" charset="-122"/>
              <a:ea typeface="微软雅黑" panose="020B0503020204020204" pitchFamily="34" charset="-122"/>
            </a:rPr>
            <a:t>&gt; ANY	</a:t>
          </a:r>
          <a:endParaRPr lang="zh-CN" altLang="en-US" sz="2000" kern="1200" dirty="0">
            <a:latin typeface="微软雅黑" panose="020B0503020204020204" pitchFamily="34" charset="-122"/>
            <a:ea typeface="微软雅黑" panose="020B0503020204020204" pitchFamily="34" charset="-122"/>
          </a:endParaRPr>
        </a:p>
      </dsp:txBody>
      <dsp:txXfrm>
        <a:off x="26045" y="26197"/>
        <a:ext cx="6943030" cy="481448"/>
      </dsp:txXfrm>
    </dsp:sp>
    <dsp:sp modelId="{7FA486C6-C228-461A-965C-B5550FAEFAB2}">
      <dsp:nvSpPr>
        <dsp:cNvPr id="0" name=""/>
        <dsp:cNvSpPr/>
      </dsp:nvSpPr>
      <dsp:spPr>
        <a:xfrm>
          <a:off x="0" y="533691"/>
          <a:ext cx="6995120" cy="3176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2095"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zh-CN" altLang="en-US" sz="1600" kern="1200" dirty="0" smtClean="0">
              <a:latin typeface="微软雅黑" panose="020B0503020204020204" pitchFamily="34" charset="-122"/>
              <a:ea typeface="微软雅黑" panose="020B0503020204020204" pitchFamily="34" charset="-122"/>
            </a:rPr>
            <a:t>大于子查询结果中的某个值       </a:t>
          </a:r>
          <a:endParaRPr lang="zh-CN" altLang="en-US" sz="1600" kern="1200" dirty="0">
            <a:latin typeface="微软雅黑" panose="020B0503020204020204" pitchFamily="34" charset="-122"/>
            <a:ea typeface="微软雅黑" panose="020B0503020204020204" pitchFamily="34" charset="-122"/>
          </a:endParaRPr>
        </a:p>
      </dsp:txBody>
      <dsp:txXfrm>
        <a:off x="0" y="533691"/>
        <a:ext cx="6995120" cy="317676"/>
      </dsp:txXfrm>
    </dsp:sp>
    <dsp:sp modelId="{A4636F48-9F7C-4369-B5B0-EF5F9E7F6114}">
      <dsp:nvSpPr>
        <dsp:cNvPr id="0" name=""/>
        <dsp:cNvSpPr/>
      </dsp:nvSpPr>
      <dsp:spPr>
        <a:xfrm>
          <a:off x="0" y="851367"/>
          <a:ext cx="6995120" cy="533538"/>
        </a:xfrm>
        <a:prstGeom prst="roundRect">
          <a:avLst/>
        </a:prstGeom>
        <a:solidFill>
          <a:schemeClr val="accent4">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anose="020B0503020204020204" pitchFamily="34" charset="-122"/>
              <a:ea typeface="微软雅黑" panose="020B0503020204020204" pitchFamily="34" charset="-122"/>
            </a:rPr>
            <a:t>&gt; ALL</a:t>
          </a:r>
          <a:endParaRPr lang="zh-CN" altLang="en-US" sz="2000" kern="1200" dirty="0">
            <a:latin typeface="微软雅黑" panose="020B0503020204020204" pitchFamily="34" charset="-122"/>
            <a:ea typeface="微软雅黑" panose="020B0503020204020204" pitchFamily="34" charset="-122"/>
          </a:endParaRPr>
        </a:p>
      </dsp:txBody>
      <dsp:txXfrm>
        <a:off x="26045" y="877412"/>
        <a:ext cx="6943030" cy="481448"/>
      </dsp:txXfrm>
    </dsp:sp>
    <dsp:sp modelId="{3B713A84-6761-40FC-BDD4-00C84EEA9807}">
      <dsp:nvSpPr>
        <dsp:cNvPr id="0" name=""/>
        <dsp:cNvSpPr/>
      </dsp:nvSpPr>
      <dsp:spPr>
        <a:xfrm>
          <a:off x="0" y="1384905"/>
          <a:ext cx="6995120" cy="3176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2095"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zh-CN" altLang="en-US" sz="1600" kern="1200" dirty="0" smtClean="0">
              <a:latin typeface="微软雅黑" panose="020B0503020204020204" pitchFamily="34" charset="-122"/>
              <a:ea typeface="微软雅黑" panose="020B0503020204020204" pitchFamily="34" charset="-122"/>
            </a:rPr>
            <a:t>大于子查询结果中的所有值</a:t>
          </a:r>
          <a:endParaRPr lang="zh-CN" altLang="en-US" sz="1600" kern="1200" dirty="0">
            <a:latin typeface="微软雅黑" panose="020B0503020204020204" pitchFamily="34" charset="-122"/>
            <a:ea typeface="微软雅黑" panose="020B0503020204020204" pitchFamily="34" charset="-122"/>
          </a:endParaRPr>
        </a:p>
      </dsp:txBody>
      <dsp:txXfrm>
        <a:off x="0" y="1384905"/>
        <a:ext cx="6995120" cy="317676"/>
      </dsp:txXfrm>
    </dsp:sp>
    <dsp:sp modelId="{8A988142-1DCA-43A1-9894-6CA087EF3889}">
      <dsp:nvSpPr>
        <dsp:cNvPr id="0" name=""/>
        <dsp:cNvSpPr/>
      </dsp:nvSpPr>
      <dsp:spPr>
        <a:xfrm>
          <a:off x="0" y="1702581"/>
          <a:ext cx="6995120" cy="533538"/>
        </a:xfrm>
        <a:prstGeom prst="roundRect">
          <a:avLst/>
        </a:prstGeom>
        <a:solidFill>
          <a:schemeClr val="accent4">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anose="020B0503020204020204" pitchFamily="34" charset="-122"/>
              <a:ea typeface="微软雅黑" panose="020B0503020204020204" pitchFamily="34" charset="-122"/>
            </a:rPr>
            <a:t>&lt; ANY</a:t>
          </a:r>
          <a:endParaRPr lang="zh-CN" altLang="en-US" sz="2000" kern="1200" dirty="0">
            <a:latin typeface="微软雅黑" panose="020B0503020204020204" pitchFamily="34" charset="-122"/>
            <a:ea typeface="微软雅黑" panose="020B0503020204020204" pitchFamily="34" charset="-122"/>
          </a:endParaRPr>
        </a:p>
      </dsp:txBody>
      <dsp:txXfrm>
        <a:off x="26045" y="1728626"/>
        <a:ext cx="6943030" cy="481448"/>
      </dsp:txXfrm>
    </dsp:sp>
    <dsp:sp modelId="{A640E2C6-63BF-4863-BB56-35C75EA476DF}">
      <dsp:nvSpPr>
        <dsp:cNvPr id="0" name=""/>
        <dsp:cNvSpPr/>
      </dsp:nvSpPr>
      <dsp:spPr>
        <a:xfrm>
          <a:off x="0" y="2236120"/>
          <a:ext cx="6995120" cy="3176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2095"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zh-CN" altLang="en-US" sz="1600" kern="1200" dirty="0" smtClean="0">
              <a:latin typeface="微软雅黑" panose="020B0503020204020204" pitchFamily="34" charset="-122"/>
              <a:ea typeface="微软雅黑" panose="020B0503020204020204" pitchFamily="34" charset="-122"/>
            </a:rPr>
            <a:t>小于子查询结果中的某个值    </a:t>
          </a:r>
          <a:endParaRPr lang="zh-CN" altLang="en-US" sz="1600" kern="1200" dirty="0">
            <a:latin typeface="微软雅黑" panose="020B0503020204020204" pitchFamily="34" charset="-122"/>
            <a:ea typeface="微软雅黑" panose="020B0503020204020204" pitchFamily="34" charset="-122"/>
          </a:endParaRPr>
        </a:p>
      </dsp:txBody>
      <dsp:txXfrm>
        <a:off x="0" y="2236120"/>
        <a:ext cx="6995120" cy="317676"/>
      </dsp:txXfrm>
    </dsp:sp>
    <dsp:sp modelId="{1EDC8599-432C-41A4-92CE-9EA0790D08C3}">
      <dsp:nvSpPr>
        <dsp:cNvPr id="0" name=""/>
        <dsp:cNvSpPr/>
      </dsp:nvSpPr>
      <dsp:spPr>
        <a:xfrm>
          <a:off x="0" y="2553796"/>
          <a:ext cx="6995120" cy="533538"/>
        </a:xfrm>
        <a:prstGeom prst="roundRect">
          <a:avLst/>
        </a:prstGeom>
        <a:solidFill>
          <a:schemeClr val="accent4">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anose="020B0503020204020204" pitchFamily="34" charset="-122"/>
              <a:ea typeface="微软雅黑" panose="020B0503020204020204" pitchFamily="34" charset="-122"/>
            </a:rPr>
            <a:t>&lt; ALL	</a:t>
          </a:r>
          <a:endParaRPr lang="zh-CN" altLang="en-US" sz="2000" kern="1200" dirty="0">
            <a:latin typeface="微软雅黑" panose="020B0503020204020204" pitchFamily="34" charset="-122"/>
            <a:ea typeface="微软雅黑" panose="020B0503020204020204" pitchFamily="34" charset="-122"/>
          </a:endParaRPr>
        </a:p>
      </dsp:txBody>
      <dsp:txXfrm>
        <a:off x="26045" y="2579841"/>
        <a:ext cx="6943030" cy="481448"/>
      </dsp:txXfrm>
    </dsp:sp>
    <dsp:sp modelId="{15B00F34-DF83-463B-BB83-098165DF97AD}">
      <dsp:nvSpPr>
        <dsp:cNvPr id="0" name=""/>
        <dsp:cNvSpPr/>
      </dsp:nvSpPr>
      <dsp:spPr>
        <a:xfrm>
          <a:off x="0" y="3087334"/>
          <a:ext cx="6995120" cy="3176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2095"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zh-CN" altLang="en-US" sz="1600" kern="1200" dirty="0" smtClean="0">
              <a:latin typeface="微软雅黑" panose="020B0503020204020204" pitchFamily="34" charset="-122"/>
              <a:ea typeface="微软雅黑" panose="020B0503020204020204" pitchFamily="34" charset="-122"/>
            </a:rPr>
            <a:t>小于子查询结果中的所有值</a:t>
          </a:r>
          <a:endParaRPr lang="zh-CN" altLang="en-US" sz="1600" kern="1200" dirty="0">
            <a:latin typeface="微软雅黑" panose="020B0503020204020204" pitchFamily="34" charset="-122"/>
            <a:ea typeface="微软雅黑" panose="020B0503020204020204" pitchFamily="34" charset="-122"/>
          </a:endParaRPr>
        </a:p>
      </dsp:txBody>
      <dsp:txXfrm>
        <a:off x="0" y="3087334"/>
        <a:ext cx="6995120" cy="317676"/>
      </dsp:txXfrm>
    </dsp:sp>
    <dsp:sp modelId="{829881BC-915C-485D-88A6-3A9A75E6755C}">
      <dsp:nvSpPr>
        <dsp:cNvPr id="0" name=""/>
        <dsp:cNvSpPr/>
      </dsp:nvSpPr>
      <dsp:spPr>
        <a:xfrm>
          <a:off x="0" y="3405011"/>
          <a:ext cx="6995120" cy="533538"/>
        </a:xfrm>
        <a:prstGeom prst="roundRect">
          <a:avLst/>
        </a:prstGeom>
        <a:solidFill>
          <a:schemeClr val="accent4">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anose="020B0503020204020204" pitchFamily="34" charset="-122"/>
              <a:ea typeface="微软雅黑" panose="020B0503020204020204" pitchFamily="34" charset="-122"/>
            </a:rPr>
            <a:t>&gt;= ANY</a:t>
          </a:r>
          <a:endParaRPr lang="zh-CN" altLang="en-US" sz="2000" kern="1200" dirty="0">
            <a:latin typeface="微软雅黑" panose="020B0503020204020204" pitchFamily="34" charset="-122"/>
            <a:ea typeface="微软雅黑" panose="020B0503020204020204" pitchFamily="34" charset="-122"/>
          </a:endParaRPr>
        </a:p>
      </dsp:txBody>
      <dsp:txXfrm>
        <a:off x="26045" y="3431056"/>
        <a:ext cx="6943030" cy="481448"/>
      </dsp:txXfrm>
    </dsp:sp>
    <dsp:sp modelId="{C1ABB9D6-3120-4949-AA91-39354235A98A}">
      <dsp:nvSpPr>
        <dsp:cNvPr id="0" name=""/>
        <dsp:cNvSpPr/>
      </dsp:nvSpPr>
      <dsp:spPr>
        <a:xfrm>
          <a:off x="0" y="3938549"/>
          <a:ext cx="6995120" cy="3176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2095"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zh-CN" altLang="en-US" sz="1600" kern="1200" dirty="0" smtClean="0">
              <a:latin typeface="微软雅黑" panose="020B0503020204020204" pitchFamily="34" charset="-122"/>
              <a:ea typeface="微软雅黑" panose="020B0503020204020204" pitchFamily="34" charset="-122"/>
            </a:rPr>
            <a:t>大于等于子查询结果中的某个值    </a:t>
          </a:r>
          <a:endParaRPr lang="zh-CN" altLang="en-US" sz="1600" kern="1200" dirty="0">
            <a:latin typeface="微软雅黑" panose="020B0503020204020204" pitchFamily="34" charset="-122"/>
            <a:ea typeface="微软雅黑" panose="020B0503020204020204" pitchFamily="34" charset="-122"/>
          </a:endParaRPr>
        </a:p>
      </dsp:txBody>
      <dsp:txXfrm>
        <a:off x="0" y="3938549"/>
        <a:ext cx="6995120" cy="317676"/>
      </dsp:txXfrm>
    </dsp:sp>
    <dsp:sp modelId="{683A4E8B-396B-4A2F-9F8B-91A1A7A1F5F5}">
      <dsp:nvSpPr>
        <dsp:cNvPr id="0" name=""/>
        <dsp:cNvSpPr/>
      </dsp:nvSpPr>
      <dsp:spPr>
        <a:xfrm>
          <a:off x="0" y="4256225"/>
          <a:ext cx="6995120" cy="533538"/>
        </a:xfrm>
        <a:prstGeom prst="roundRect">
          <a:avLst/>
        </a:prstGeom>
        <a:solidFill>
          <a:schemeClr val="accent4">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anose="020B0503020204020204" pitchFamily="34" charset="-122"/>
              <a:ea typeface="微软雅黑" panose="020B0503020204020204" pitchFamily="34" charset="-122"/>
            </a:rPr>
            <a:t>&gt;= ALL	</a:t>
          </a:r>
          <a:endParaRPr lang="zh-CN" altLang="en-US" sz="2000" kern="1200" dirty="0">
            <a:latin typeface="微软雅黑" panose="020B0503020204020204" pitchFamily="34" charset="-122"/>
            <a:ea typeface="微软雅黑" panose="020B0503020204020204" pitchFamily="34" charset="-122"/>
          </a:endParaRPr>
        </a:p>
      </dsp:txBody>
      <dsp:txXfrm>
        <a:off x="26045" y="4282270"/>
        <a:ext cx="6943030" cy="481448"/>
      </dsp:txXfrm>
    </dsp:sp>
    <dsp:sp modelId="{5AE4F476-92AB-458B-BEF0-490F1BEE092A}">
      <dsp:nvSpPr>
        <dsp:cNvPr id="0" name=""/>
        <dsp:cNvSpPr/>
      </dsp:nvSpPr>
      <dsp:spPr>
        <a:xfrm>
          <a:off x="0" y="4789763"/>
          <a:ext cx="6995120" cy="3176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2095"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zh-CN" altLang="en-US" sz="1600" kern="1200" dirty="0" smtClean="0">
              <a:latin typeface="微软雅黑" panose="020B0503020204020204" pitchFamily="34" charset="-122"/>
              <a:ea typeface="微软雅黑" panose="020B0503020204020204" pitchFamily="34" charset="-122"/>
            </a:rPr>
            <a:t>大于等于子查询结果中的所有值</a:t>
          </a:r>
          <a:endParaRPr lang="zh-CN" altLang="en-US" sz="1600" kern="1200" dirty="0">
            <a:latin typeface="微软雅黑" panose="020B0503020204020204" pitchFamily="34" charset="-122"/>
            <a:ea typeface="微软雅黑" panose="020B0503020204020204" pitchFamily="34" charset="-122"/>
          </a:endParaRPr>
        </a:p>
      </dsp:txBody>
      <dsp:txXfrm>
        <a:off x="0" y="4789763"/>
        <a:ext cx="6995120" cy="3176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1FC9CC-473D-468F-B7C3-0733635C1A8C}">
      <dsp:nvSpPr>
        <dsp:cNvPr id="0" name=""/>
        <dsp:cNvSpPr/>
      </dsp:nvSpPr>
      <dsp:spPr>
        <a:xfrm>
          <a:off x="0" y="1533"/>
          <a:ext cx="7056784" cy="565027"/>
        </a:xfrm>
        <a:prstGeom prst="roundRect">
          <a:avLst/>
        </a:prstGeom>
        <a:solidFill>
          <a:schemeClr val="accent4">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anose="020B0503020204020204" pitchFamily="34" charset="-122"/>
              <a:ea typeface="微软雅黑" panose="020B0503020204020204" pitchFamily="34" charset="-122"/>
            </a:rPr>
            <a:t>&lt;= ANY	</a:t>
          </a:r>
          <a:endParaRPr lang="zh-CN" altLang="en-US" sz="2000" kern="1200" dirty="0">
            <a:latin typeface="微软雅黑" panose="020B0503020204020204" pitchFamily="34" charset="-122"/>
            <a:ea typeface="微软雅黑" panose="020B0503020204020204" pitchFamily="34" charset="-122"/>
          </a:endParaRPr>
        </a:p>
      </dsp:txBody>
      <dsp:txXfrm>
        <a:off x="27582" y="29115"/>
        <a:ext cx="7001620" cy="509863"/>
      </dsp:txXfrm>
    </dsp:sp>
    <dsp:sp modelId="{D919BC02-20AA-4C51-8B97-A194FA2B8AEE}">
      <dsp:nvSpPr>
        <dsp:cNvPr id="0" name=""/>
        <dsp:cNvSpPr/>
      </dsp:nvSpPr>
      <dsp:spPr>
        <a:xfrm>
          <a:off x="0" y="566561"/>
          <a:ext cx="7056784" cy="336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4053"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zh-CN" altLang="en-US" sz="1600" kern="1200" smtClean="0">
              <a:latin typeface="微软雅黑" panose="020B0503020204020204" pitchFamily="34" charset="-122"/>
              <a:ea typeface="微软雅黑" panose="020B0503020204020204" pitchFamily="34" charset="-122"/>
            </a:rPr>
            <a:t>小于等于子查询结果中的某个值    </a:t>
          </a:r>
          <a:endParaRPr lang="zh-CN" altLang="en-US" sz="1600" kern="1200">
            <a:latin typeface="微软雅黑" panose="020B0503020204020204" pitchFamily="34" charset="-122"/>
            <a:ea typeface="微软雅黑" panose="020B0503020204020204" pitchFamily="34" charset="-122"/>
          </a:endParaRPr>
        </a:p>
      </dsp:txBody>
      <dsp:txXfrm>
        <a:off x="0" y="566561"/>
        <a:ext cx="7056784" cy="336425"/>
      </dsp:txXfrm>
    </dsp:sp>
    <dsp:sp modelId="{C5B2281B-8985-4183-85A8-24EEB92D2B29}">
      <dsp:nvSpPr>
        <dsp:cNvPr id="0" name=""/>
        <dsp:cNvSpPr/>
      </dsp:nvSpPr>
      <dsp:spPr>
        <a:xfrm>
          <a:off x="0" y="902986"/>
          <a:ext cx="7056784" cy="565027"/>
        </a:xfrm>
        <a:prstGeom prst="roundRect">
          <a:avLst/>
        </a:prstGeom>
        <a:solidFill>
          <a:schemeClr val="accent4">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anose="020B0503020204020204" pitchFamily="34" charset="-122"/>
              <a:ea typeface="微软雅黑" panose="020B0503020204020204" pitchFamily="34" charset="-122"/>
            </a:rPr>
            <a:t>&lt;= ALL	</a:t>
          </a:r>
          <a:endParaRPr lang="zh-CN" altLang="en-US" sz="2000" kern="1200" dirty="0" smtClean="0">
            <a:latin typeface="微软雅黑" panose="020B0503020204020204" pitchFamily="34" charset="-122"/>
            <a:ea typeface="微软雅黑" panose="020B0503020204020204" pitchFamily="34" charset="-122"/>
          </a:endParaRPr>
        </a:p>
      </dsp:txBody>
      <dsp:txXfrm>
        <a:off x="27582" y="930568"/>
        <a:ext cx="7001620" cy="509863"/>
      </dsp:txXfrm>
    </dsp:sp>
    <dsp:sp modelId="{2A2248BC-F2AC-4E62-A7B5-F33A25E9BB78}">
      <dsp:nvSpPr>
        <dsp:cNvPr id="0" name=""/>
        <dsp:cNvSpPr/>
      </dsp:nvSpPr>
      <dsp:spPr>
        <a:xfrm>
          <a:off x="0" y="1468014"/>
          <a:ext cx="7056784" cy="336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4053"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zh-CN" altLang="en-US" sz="1600" kern="1200" smtClean="0">
              <a:latin typeface="微软雅黑" panose="020B0503020204020204" pitchFamily="34" charset="-122"/>
              <a:ea typeface="微软雅黑" panose="020B0503020204020204" pitchFamily="34" charset="-122"/>
            </a:rPr>
            <a:t>小于</a:t>
          </a:r>
          <a:r>
            <a:rPr lang="zh-CN" altLang="en-US" sz="1600" kern="1200" dirty="0" smtClean="0">
              <a:latin typeface="微软雅黑" panose="020B0503020204020204" pitchFamily="34" charset="-122"/>
              <a:ea typeface="微软雅黑" panose="020B0503020204020204" pitchFamily="34" charset="-122"/>
            </a:rPr>
            <a:t>等于子查询结果中的所有值</a:t>
          </a:r>
        </a:p>
      </dsp:txBody>
      <dsp:txXfrm>
        <a:off x="0" y="1468014"/>
        <a:ext cx="7056784" cy="336425"/>
      </dsp:txXfrm>
    </dsp:sp>
    <dsp:sp modelId="{48340755-F0E7-4200-A2A3-634BE9463052}">
      <dsp:nvSpPr>
        <dsp:cNvPr id="0" name=""/>
        <dsp:cNvSpPr/>
      </dsp:nvSpPr>
      <dsp:spPr>
        <a:xfrm>
          <a:off x="0" y="1804440"/>
          <a:ext cx="7056784" cy="565027"/>
        </a:xfrm>
        <a:prstGeom prst="roundRect">
          <a:avLst/>
        </a:prstGeom>
        <a:solidFill>
          <a:schemeClr val="accent4">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anose="020B0503020204020204" pitchFamily="34" charset="-122"/>
              <a:ea typeface="微软雅黑" panose="020B0503020204020204" pitchFamily="34" charset="-122"/>
            </a:rPr>
            <a:t>= ANY	</a:t>
          </a:r>
          <a:endParaRPr lang="zh-CN" altLang="en-US" sz="2000" kern="1200" dirty="0" smtClean="0">
            <a:latin typeface="微软雅黑" panose="020B0503020204020204" pitchFamily="34" charset="-122"/>
            <a:ea typeface="微软雅黑" panose="020B0503020204020204" pitchFamily="34" charset="-122"/>
          </a:endParaRPr>
        </a:p>
      </dsp:txBody>
      <dsp:txXfrm>
        <a:off x="27582" y="1832022"/>
        <a:ext cx="7001620" cy="509863"/>
      </dsp:txXfrm>
    </dsp:sp>
    <dsp:sp modelId="{A3AD2CC2-F230-4B9C-A82C-47D496DCF3EA}">
      <dsp:nvSpPr>
        <dsp:cNvPr id="0" name=""/>
        <dsp:cNvSpPr/>
      </dsp:nvSpPr>
      <dsp:spPr>
        <a:xfrm>
          <a:off x="0" y="2369467"/>
          <a:ext cx="7056784" cy="336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4053"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zh-CN" altLang="en-US" sz="1600" kern="1200" smtClean="0">
              <a:latin typeface="微软雅黑" panose="020B0503020204020204" pitchFamily="34" charset="-122"/>
              <a:ea typeface="微软雅黑" panose="020B0503020204020204" pitchFamily="34" charset="-122"/>
            </a:rPr>
            <a:t>等于</a:t>
          </a:r>
          <a:r>
            <a:rPr lang="zh-CN" altLang="en-US" sz="1600" kern="1200" dirty="0" smtClean="0">
              <a:latin typeface="微软雅黑" panose="020B0503020204020204" pitchFamily="34" charset="-122"/>
              <a:ea typeface="微软雅黑" panose="020B0503020204020204" pitchFamily="34" charset="-122"/>
            </a:rPr>
            <a:t>子查询结果中的某个值        </a:t>
          </a:r>
        </a:p>
      </dsp:txBody>
      <dsp:txXfrm>
        <a:off x="0" y="2369467"/>
        <a:ext cx="7056784" cy="336425"/>
      </dsp:txXfrm>
    </dsp:sp>
    <dsp:sp modelId="{E1903DD2-3043-4E01-8F1D-A750D6000D75}">
      <dsp:nvSpPr>
        <dsp:cNvPr id="0" name=""/>
        <dsp:cNvSpPr/>
      </dsp:nvSpPr>
      <dsp:spPr>
        <a:xfrm>
          <a:off x="0" y="2705893"/>
          <a:ext cx="7056784" cy="565027"/>
        </a:xfrm>
        <a:prstGeom prst="roundRect">
          <a:avLst/>
        </a:prstGeom>
        <a:solidFill>
          <a:schemeClr val="accent4">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anose="020B0503020204020204" pitchFamily="34" charset="-122"/>
              <a:ea typeface="微软雅黑" panose="020B0503020204020204" pitchFamily="34" charset="-122"/>
            </a:rPr>
            <a:t>=ALL	</a:t>
          </a:r>
          <a:endParaRPr lang="zh-CN" altLang="en-US" sz="2000" kern="1200" dirty="0" smtClean="0">
            <a:latin typeface="微软雅黑" panose="020B0503020204020204" pitchFamily="34" charset="-122"/>
            <a:ea typeface="微软雅黑" panose="020B0503020204020204" pitchFamily="34" charset="-122"/>
          </a:endParaRPr>
        </a:p>
      </dsp:txBody>
      <dsp:txXfrm>
        <a:off x="27582" y="2733475"/>
        <a:ext cx="7001620" cy="509863"/>
      </dsp:txXfrm>
    </dsp:sp>
    <dsp:sp modelId="{90147A4B-4E3F-402D-8A67-3199F080C707}">
      <dsp:nvSpPr>
        <dsp:cNvPr id="0" name=""/>
        <dsp:cNvSpPr/>
      </dsp:nvSpPr>
      <dsp:spPr>
        <a:xfrm>
          <a:off x="0" y="3270921"/>
          <a:ext cx="7056784" cy="336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4053"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zh-CN" altLang="en-US" sz="1600" kern="1200" smtClean="0">
              <a:latin typeface="微软雅黑" panose="020B0503020204020204" pitchFamily="34" charset="-122"/>
              <a:ea typeface="微软雅黑" panose="020B0503020204020204" pitchFamily="34" charset="-122"/>
            </a:rPr>
            <a:t>等于</a:t>
          </a:r>
          <a:r>
            <a:rPr lang="zh-CN" altLang="en-US" sz="1600" kern="1200" dirty="0" smtClean="0">
              <a:latin typeface="微软雅黑" panose="020B0503020204020204" pitchFamily="34" charset="-122"/>
              <a:ea typeface="微软雅黑" panose="020B0503020204020204" pitchFamily="34" charset="-122"/>
            </a:rPr>
            <a:t>子查询结果中的所有值（通常没有实际意义）</a:t>
          </a:r>
        </a:p>
      </dsp:txBody>
      <dsp:txXfrm>
        <a:off x="0" y="3270921"/>
        <a:ext cx="7056784" cy="336425"/>
      </dsp:txXfrm>
    </dsp:sp>
    <dsp:sp modelId="{42126B2B-CF65-4DF4-8E25-268D5B0A070E}">
      <dsp:nvSpPr>
        <dsp:cNvPr id="0" name=""/>
        <dsp:cNvSpPr/>
      </dsp:nvSpPr>
      <dsp:spPr>
        <a:xfrm>
          <a:off x="0" y="3607346"/>
          <a:ext cx="7056784" cy="565027"/>
        </a:xfrm>
        <a:prstGeom prst="roundRect">
          <a:avLst/>
        </a:prstGeom>
        <a:solidFill>
          <a:schemeClr val="accent4">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anose="020B0503020204020204" pitchFamily="34" charset="-122"/>
              <a:ea typeface="微软雅黑" panose="020B0503020204020204" pitchFamily="34" charset="-122"/>
            </a:rPr>
            <a:t>!=</a:t>
          </a:r>
          <a:r>
            <a:rPr lang="zh-CN" altLang="en-US" sz="2000" kern="1200" dirty="0" smtClean="0">
              <a:latin typeface="微软雅黑" panose="020B0503020204020204" pitchFamily="34" charset="-122"/>
              <a:ea typeface="微软雅黑" panose="020B0503020204020204" pitchFamily="34" charset="-122"/>
            </a:rPr>
            <a:t>（或</a:t>
          </a:r>
          <a:r>
            <a:rPr lang="en-US" altLang="zh-CN" sz="2000" kern="1200" dirty="0" smtClean="0">
              <a:latin typeface="微软雅黑" panose="020B0503020204020204" pitchFamily="34" charset="-122"/>
              <a:ea typeface="微软雅黑" panose="020B0503020204020204" pitchFamily="34" charset="-122"/>
            </a:rPr>
            <a:t>&lt;&gt;</a:t>
          </a:r>
          <a:r>
            <a:rPr lang="zh-CN" altLang="en-US" sz="2000" kern="1200" dirty="0" smtClean="0">
              <a:latin typeface="微软雅黑" panose="020B0503020204020204" pitchFamily="34" charset="-122"/>
              <a:ea typeface="微软雅黑" panose="020B0503020204020204" pitchFamily="34" charset="-122"/>
            </a:rPr>
            <a:t>）</a:t>
          </a:r>
          <a:r>
            <a:rPr lang="en-US" altLang="zh-CN" sz="2000" kern="1200" dirty="0" smtClean="0">
              <a:latin typeface="微软雅黑" panose="020B0503020204020204" pitchFamily="34" charset="-122"/>
              <a:ea typeface="微软雅黑" panose="020B0503020204020204" pitchFamily="34" charset="-122"/>
            </a:rPr>
            <a:t>ANY	</a:t>
          </a:r>
          <a:endParaRPr lang="zh-CN" altLang="en-US" sz="2000" kern="1200" dirty="0" smtClean="0">
            <a:latin typeface="微软雅黑" panose="020B0503020204020204" pitchFamily="34" charset="-122"/>
            <a:ea typeface="微软雅黑" panose="020B0503020204020204" pitchFamily="34" charset="-122"/>
          </a:endParaRPr>
        </a:p>
      </dsp:txBody>
      <dsp:txXfrm>
        <a:off x="27582" y="3634928"/>
        <a:ext cx="7001620" cy="509863"/>
      </dsp:txXfrm>
    </dsp:sp>
    <dsp:sp modelId="{D0CFEAD4-BC1F-44E7-AD2F-F5F0ED83DB26}">
      <dsp:nvSpPr>
        <dsp:cNvPr id="0" name=""/>
        <dsp:cNvSpPr/>
      </dsp:nvSpPr>
      <dsp:spPr>
        <a:xfrm>
          <a:off x="0" y="4172374"/>
          <a:ext cx="7056784" cy="336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4053"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zh-CN" altLang="en-US" sz="1600" kern="1200" smtClean="0">
              <a:latin typeface="微软雅黑" panose="020B0503020204020204" pitchFamily="34" charset="-122"/>
              <a:ea typeface="微软雅黑" panose="020B0503020204020204" pitchFamily="34" charset="-122"/>
            </a:rPr>
            <a:t>不</a:t>
          </a:r>
          <a:r>
            <a:rPr lang="zh-CN" altLang="en-US" sz="1600" kern="1200" dirty="0" smtClean="0">
              <a:latin typeface="微软雅黑" panose="020B0503020204020204" pitchFamily="34" charset="-122"/>
              <a:ea typeface="微软雅黑" panose="020B0503020204020204" pitchFamily="34" charset="-122"/>
            </a:rPr>
            <a:t>等于子查询结果中的某个值</a:t>
          </a:r>
        </a:p>
      </dsp:txBody>
      <dsp:txXfrm>
        <a:off x="0" y="4172374"/>
        <a:ext cx="7056784" cy="336425"/>
      </dsp:txXfrm>
    </dsp:sp>
    <dsp:sp modelId="{2D3B8A30-F613-4EAA-AED7-B464A448AA64}">
      <dsp:nvSpPr>
        <dsp:cNvPr id="0" name=""/>
        <dsp:cNvSpPr/>
      </dsp:nvSpPr>
      <dsp:spPr>
        <a:xfrm>
          <a:off x="0" y="4508800"/>
          <a:ext cx="7056784" cy="565027"/>
        </a:xfrm>
        <a:prstGeom prst="roundRect">
          <a:avLst/>
        </a:prstGeom>
        <a:solidFill>
          <a:schemeClr val="accent4">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altLang="zh-CN" sz="2000" kern="1200" dirty="0" smtClean="0">
              <a:latin typeface="微软雅黑" panose="020B0503020204020204" pitchFamily="34" charset="-122"/>
              <a:ea typeface="微软雅黑" panose="020B0503020204020204" pitchFamily="34" charset="-122"/>
            </a:rPr>
            <a:t>!=</a:t>
          </a:r>
          <a:r>
            <a:rPr lang="zh-CN" altLang="en-US" sz="2000" kern="1200" dirty="0" smtClean="0">
              <a:latin typeface="微软雅黑" panose="020B0503020204020204" pitchFamily="34" charset="-122"/>
              <a:ea typeface="微软雅黑" panose="020B0503020204020204" pitchFamily="34" charset="-122"/>
            </a:rPr>
            <a:t>（或</a:t>
          </a:r>
          <a:r>
            <a:rPr lang="en-US" altLang="zh-CN" sz="2000" kern="1200" dirty="0" smtClean="0">
              <a:latin typeface="微软雅黑" panose="020B0503020204020204" pitchFamily="34" charset="-122"/>
              <a:ea typeface="微软雅黑" panose="020B0503020204020204" pitchFamily="34" charset="-122"/>
            </a:rPr>
            <a:t>&lt;&gt;</a:t>
          </a:r>
          <a:r>
            <a:rPr lang="zh-CN" altLang="en-US" sz="2000" kern="1200" dirty="0" smtClean="0">
              <a:latin typeface="微软雅黑" panose="020B0503020204020204" pitchFamily="34" charset="-122"/>
              <a:ea typeface="微软雅黑" panose="020B0503020204020204" pitchFamily="34" charset="-122"/>
            </a:rPr>
            <a:t>）</a:t>
          </a:r>
          <a:r>
            <a:rPr lang="en-US" altLang="zh-CN" sz="2000" kern="1200" dirty="0" smtClean="0">
              <a:latin typeface="微软雅黑" panose="020B0503020204020204" pitchFamily="34" charset="-122"/>
              <a:ea typeface="微软雅黑" panose="020B0503020204020204" pitchFamily="34" charset="-122"/>
            </a:rPr>
            <a:t>ALL	</a:t>
          </a:r>
          <a:endParaRPr lang="zh-CN" altLang="en-US" sz="2000" kern="1200" dirty="0" smtClean="0">
            <a:latin typeface="微软雅黑" panose="020B0503020204020204" pitchFamily="34" charset="-122"/>
            <a:ea typeface="微软雅黑" panose="020B0503020204020204" pitchFamily="34" charset="-122"/>
          </a:endParaRPr>
        </a:p>
      </dsp:txBody>
      <dsp:txXfrm>
        <a:off x="27582" y="4536382"/>
        <a:ext cx="7001620" cy="509863"/>
      </dsp:txXfrm>
    </dsp:sp>
    <dsp:sp modelId="{5340E642-79C2-475E-9F9E-4AD1F4C745B6}">
      <dsp:nvSpPr>
        <dsp:cNvPr id="0" name=""/>
        <dsp:cNvSpPr/>
      </dsp:nvSpPr>
      <dsp:spPr>
        <a:xfrm>
          <a:off x="0" y="5073827"/>
          <a:ext cx="7056784" cy="3364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4053"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zh-CN" altLang="en-US" sz="1600" kern="1200" dirty="0" smtClean="0">
              <a:latin typeface="微软雅黑" panose="020B0503020204020204" pitchFamily="34" charset="-122"/>
              <a:ea typeface="微软雅黑" panose="020B0503020204020204" pitchFamily="34" charset="-122"/>
            </a:rPr>
            <a:t>不等于子查询结果中的任何一个值</a:t>
          </a:r>
        </a:p>
      </dsp:txBody>
      <dsp:txXfrm>
        <a:off x="0" y="5073827"/>
        <a:ext cx="7056784" cy="33642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lvl1pPr eaLnBrk="1" fontAlgn="auto" hangingPunct="1">
              <a:spcBef>
                <a:spcPts val="0"/>
              </a:spcBef>
              <a:spcAft>
                <a:spcPts val="0"/>
              </a:spcAft>
              <a:defRPr>
                <a:latin typeface="+mn-lt"/>
                <a:ea typeface="+mn-ea"/>
              </a:defRPr>
            </a:lvl1pPr>
            <a:extLst/>
          </a:lstStyle>
          <a:p>
            <a:pPr>
              <a:defRPr/>
            </a:pPr>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a:lstStyle>
            <a:lvl1pPr eaLnBrk="1" fontAlgn="auto" hangingPunct="1">
              <a:spcBef>
                <a:spcPts val="0"/>
              </a:spcBef>
              <a:spcAft>
                <a:spcPts val="0"/>
              </a:spcAft>
              <a:defRPr>
                <a:latin typeface="+mn-lt"/>
                <a:ea typeface="+mn-ea"/>
              </a:defRPr>
            </a:lvl1pPr>
            <a:extLst/>
          </a:lstStyle>
          <a:p>
            <a:pPr>
              <a:defRPr/>
            </a:pPr>
            <a:fld id="{B3B66D3F-3770-C94C-B25C-6AF280EF8935}" type="datetimeFigureOut">
              <a:rPr lang="en-US"/>
              <a:pPr>
                <a:defRPr/>
              </a:pPr>
              <a:t>4/22/2019</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a:lstStyle>
            <a:lvl1pPr eaLnBrk="1" fontAlgn="auto" hangingPunct="1">
              <a:spcBef>
                <a:spcPts val="0"/>
              </a:spcBef>
              <a:spcAft>
                <a:spcPts val="0"/>
              </a:spcAft>
              <a:defRPr>
                <a:latin typeface="+mn-lt"/>
                <a:ea typeface="+mn-ea"/>
              </a:defRPr>
            </a:lvl1pPr>
            <a:extLst/>
          </a:lstStyle>
          <a:p>
            <a:pPr>
              <a:defRPr/>
            </a:pPr>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a:lstStyle>
            <a:lvl1pPr eaLnBrk="1" fontAlgn="auto" hangingPunct="1">
              <a:spcBef>
                <a:spcPts val="0"/>
              </a:spcBef>
              <a:spcAft>
                <a:spcPts val="0"/>
              </a:spcAft>
              <a:defRPr>
                <a:latin typeface="+mn-lt"/>
                <a:ea typeface="+mn-ea"/>
              </a:defRPr>
            </a:lvl1pPr>
            <a:extLst/>
          </a:lstStyle>
          <a:p>
            <a:pPr>
              <a:defRPr/>
            </a:pPr>
            <a:fld id="{BB0705B9-1390-EB42-8467-C66569E8866E}" type="slidenum">
              <a:rPr lang="en-US"/>
              <a:pPr>
                <a:defRPr/>
              </a:pPr>
              <a:t>‹#›</a:t>
            </a:fld>
            <a:endParaRPr lang="en-US"/>
          </a:p>
        </p:txBody>
      </p:sp>
    </p:spTree>
    <p:extLst>
      <p:ext uri="{BB962C8B-B14F-4D97-AF65-F5344CB8AC3E}">
        <p14:creationId xmlns:p14="http://schemas.microsoft.com/office/powerpoint/2010/main" val="9338621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lvl1pPr eaLnBrk="1" fontAlgn="auto" hangingPunct="1">
              <a:spcBef>
                <a:spcPts val="0"/>
              </a:spcBef>
              <a:spcAft>
                <a:spcPts val="0"/>
              </a:spcAft>
              <a:defRPr>
                <a:latin typeface="+mn-lt"/>
                <a:ea typeface="+mn-ea"/>
              </a:defRPr>
            </a:lvl1pPr>
            <a:extLst/>
          </a:lstStyle>
          <a:p>
            <a:pPr>
              <a:defRPr/>
            </a:pPr>
            <a:endParaRPr lang="en-US"/>
          </a:p>
        </p:txBody>
      </p:sp>
      <p:sp>
        <p:nvSpPr>
          <p:cNvPr id="3" name="Rectangle 3"/>
          <p:cNvSpPr>
            <a:spLocks noGrp="1"/>
          </p:cNvSpPr>
          <p:nvPr>
            <p:ph type="dt" idx="1"/>
          </p:nvPr>
        </p:nvSpPr>
        <p:spPr>
          <a:xfrm>
            <a:off x="3884613" y="0"/>
            <a:ext cx="2971800" cy="457200"/>
          </a:xfrm>
          <a:prstGeom prst="rect">
            <a:avLst/>
          </a:prstGeom>
        </p:spPr>
        <p:txBody>
          <a:bodyPr vert="horz"/>
          <a:lstStyle>
            <a:lvl1pPr eaLnBrk="1" fontAlgn="auto" hangingPunct="1">
              <a:spcBef>
                <a:spcPts val="0"/>
              </a:spcBef>
              <a:spcAft>
                <a:spcPts val="0"/>
              </a:spcAft>
              <a:defRPr>
                <a:latin typeface="+mn-lt"/>
                <a:ea typeface="+mn-ea"/>
              </a:defRPr>
            </a:lvl1pPr>
            <a:extLst/>
          </a:lstStyle>
          <a:p>
            <a:pPr>
              <a:defRPr/>
            </a:pPr>
            <a:fld id="{E60F8351-BE7D-564E-93B2-438868B94B4F}" type="datetimeFigureOut">
              <a:rPr lang="en-US"/>
              <a:pPr>
                <a:defRPr/>
              </a:pPr>
              <a:t>4/22/2019</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anchor="ctr"/>
          <a:lstStyle>
            <a:extLst/>
          </a:lstStyle>
          <a:p>
            <a:pPr lvl="0"/>
            <a:endParaRPr lang="en-US" noProof="0"/>
          </a:p>
        </p:txBody>
      </p:sp>
      <p:sp>
        <p:nvSpPr>
          <p:cNvPr id="5" name="Rectangle 5"/>
          <p:cNvSpPr>
            <a:spLocks noGrp="1"/>
          </p:cNvSpPr>
          <p:nvPr>
            <p:ph type="body" sz="quarter" idx="3"/>
          </p:nvPr>
        </p:nvSpPr>
        <p:spPr>
          <a:xfrm>
            <a:off x="685800" y="4343400"/>
            <a:ext cx="5486400" cy="4114800"/>
          </a:xfrm>
          <a:prstGeom prst="rect">
            <a:avLst/>
          </a:prstGeom>
        </p:spPr>
        <p:txBody>
          <a:bodyPr vert="horz">
            <a:normAutofit/>
          </a:bodyPr>
          <a:lstStyle>
            <a:extLst/>
          </a:lstStyle>
          <a:p>
            <a:pPr lvl="0"/>
            <a:r>
              <a:rPr lang="en-US" noProof="0" smtClean="0"/>
              <a:t>Click to edit Master text styles</a:t>
            </a:r>
            <a:endParaRPr lang="en-US" noProof="0"/>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Rectangle 6"/>
          <p:cNvSpPr>
            <a:spLocks noGrp="1"/>
          </p:cNvSpPr>
          <p:nvPr>
            <p:ph type="ftr" sz="quarter" idx="4"/>
          </p:nvPr>
        </p:nvSpPr>
        <p:spPr>
          <a:xfrm>
            <a:off x="0" y="8685213"/>
            <a:ext cx="2971800" cy="457200"/>
          </a:xfrm>
          <a:prstGeom prst="rect">
            <a:avLst/>
          </a:prstGeom>
        </p:spPr>
        <p:txBody>
          <a:bodyPr vert="horz"/>
          <a:lstStyle>
            <a:lvl1pPr eaLnBrk="1" fontAlgn="auto" hangingPunct="1">
              <a:spcBef>
                <a:spcPts val="0"/>
              </a:spcBef>
              <a:spcAft>
                <a:spcPts val="0"/>
              </a:spcAft>
              <a:defRPr>
                <a:latin typeface="+mn-lt"/>
                <a:ea typeface="+mn-ea"/>
              </a:defRPr>
            </a:lvl1pPr>
            <a:extLst/>
          </a:lstStyle>
          <a:p>
            <a:pPr>
              <a:defRPr/>
            </a:pPr>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a:lstStyle>
            <a:lvl1pPr eaLnBrk="1" fontAlgn="auto" hangingPunct="1">
              <a:spcBef>
                <a:spcPts val="0"/>
              </a:spcBef>
              <a:spcAft>
                <a:spcPts val="0"/>
              </a:spcAft>
              <a:defRPr>
                <a:latin typeface="+mn-lt"/>
                <a:ea typeface="+mn-ea"/>
              </a:defRPr>
            </a:lvl1pPr>
            <a:extLst/>
          </a:lstStyle>
          <a:p>
            <a:pPr>
              <a:defRPr/>
            </a:pPr>
            <a:fld id="{5F6B4EDD-DDE3-B24E-85D3-5E5102827170}" type="slidenum">
              <a:rPr lang="en-US"/>
              <a:pPr>
                <a:defRPr/>
              </a:pPr>
              <a:t>‹#›</a:t>
            </a:fld>
            <a:endParaRPr lang="en-US"/>
          </a:p>
        </p:txBody>
      </p:sp>
    </p:spTree>
    <p:extLst>
      <p:ext uri="{BB962C8B-B14F-4D97-AF65-F5344CB8AC3E}">
        <p14:creationId xmlns:p14="http://schemas.microsoft.com/office/powerpoint/2010/main" val="12292350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lIns="91440" tIns="45720" rIns="91440" bIns="45720" numCol="1" anchor="t" anchorCtr="0" compatLnSpc="1">
            <a:prstTxWarp prst="textNoShape">
              <a:avLst/>
            </a:prstTxWarp>
          </a:bodyPr>
          <a:lstStyle/>
          <a:p>
            <a:pPr eaLnBrk="1" hangingPunct="1">
              <a:spcBef>
                <a:spcPct val="0"/>
              </a:spcBef>
            </a:pPr>
            <a:endParaRPr lang="zh-CN" altLang="en-US"/>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fontAlgn="base">
              <a:spcBef>
                <a:spcPct val="0"/>
              </a:spcBef>
              <a:spcAft>
                <a:spcPct val="0"/>
              </a:spcAft>
            </a:pPr>
            <a:fld id="{CB8501C3-9B2B-B541-B485-A91FBC3173CB}" type="slidenum">
              <a:rPr lang="en-US" altLang="zh-CN">
                <a:latin typeface="Calibri" charset="0"/>
              </a:rPr>
              <a:pPr fontAlgn="base">
                <a:spcBef>
                  <a:spcPct val="0"/>
                </a:spcBef>
                <a:spcAft>
                  <a:spcPct val="0"/>
                </a:spcAft>
              </a:pPr>
              <a:t>1</a:t>
            </a:fld>
            <a:endParaRPr lang="en-US" altLang="zh-CN">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en-US" altLang="zh-CN" dirty="0" smtClean="0"/>
              <a:t>1.SELECT  </a:t>
            </a:r>
            <a:r>
              <a:rPr lang="en-US" altLang="zh-CN" dirty="0" err="1"/>
              <a:t>cno</a:t>
            </a:r>
            <a:r>
              <a:rPr lang="en-US" altLang="zh-CN" dirty="0"/>
              <a:t>, </a:t>
            </a:r>
            <a:r>
              <a:rPr lang="en-US" altLang="zh-CN" dirty="0" err="1"/>
              <a:t>sno</a:t>
            </a:r>
            <a:r>
              <a:rPr lang="en-US" altLang="zh-CN" dirty="0"/>
              <a:t>, grade </a:t>
            </a:r>
            <a:endParaRPr lang="en-US" altLang="zh-CN" dirty="0" smtClean="0"/>
          </a:p>
          <a:p>
            <a:r>
              <a:rPr lang="en-US" altLang="zh-CN" dirty="0" smtClean="0"/>
              <a:t>  FROM </a:t>
            </a:r>
            <a:r>
              <a:rPr lang="en-US" altLang="zh-CN" dirty="0" err="1"/>
              <a:t>sc</a:t>
            </a:r>
            <a:r>
              <a:rPr lang="en-US" altLang="zh-CN" dirty="0"/>
              <a:t> </a:t>
            </a:r>
            <a:endParaRPr lang="en-US" altLang="zh-CN" dirty="0" smtClean="0"/>
          </a:p>
          <a:p>
            <a:r>
              <a:rPr lang="en-US" altLang="zh-CN" dirty="0" smtClean="0"/>
              <a:t>  ORDER BY </a:t>
            </a:r>
            <a:r>
              <a:rPr lang="en-US" altLang="zh-CN" dirty="0" err="1" smtClean="0"/>
              <a:t>cno</a:t>
            </a:r>
            <a:r>
              <a:rPr lang="en-US" altLang="zh-CN" dirty="0" smtClean="0"/>
              <a:t> </a:t>
            </a:r>
            <a:r>
              <a:rPr lang="en-US" altLang="zh-CN" dirty="0" err="1"/>
              <a:t>asc,grade</a:t>
            </a:r>
            <a:r>
              <a:rPr lang="en-US" altLang="zh-CN" dirty="0"/>
              <a:t> </a:t>
            </a:r>
            <a:r>
              <a:rPr lang="en-US" altLang="zh-CN" dirty="0" err="1"/>
              <a:t>desc</a:t>
            </a:r>
            <a:r>
              <a:rPr lang="en-US" altLang="zh-CN" dirty="0"/>
              <a:t>;</a:t>
            </a:r>
          </a:p>
          <a:p>
            <a:r>
              <a:rPr lang="en-US" altLang="zh-CN" dirty="0"/>
              <a:t>2. </a:t>
            </a:r>
            <a:r>
              <a:rPr lang="en-US" altLang="zh-CN" dirty="0" smtClean="0"/>
              <a:t>SELECT </a:t>
            </a:r>
            <a:r>
              <a:rPr lang="en-US" altLang="zh-CN" dirty="0" err="1"/>
              <a:t>cno</a:t>
            </a:r>
            <a:r>
              <a:rPr lang="en-US" altLang="zh-CN" dirty="0"/>
              <a:t>, </a:t>
            </a:r>
            <a:r>
              <a:rPr lang="en-US" altLang="zh-CN" dirty="0" err="1"/>
              <a:t>avg</a:t>
            </a:r>
            <a:r>
              <a:rPr lang="en-US" altLang="zh-CN" dirty="0"/>
              <a:t>(grade) </a:t>
            </a:r>
            <a:endParaRPr lang="en-US" altLang="zh-CN" dirty="0" smtClean="0"/>
          </a:p>
          <a:p>
            <a:r>
              <a:rPr lang="en-US" altLang="zh-CN" dirty="0" smtClean="0"/>
              <a:t>   FROM </a:t>
            </a:r>
            <a:r>
              <a:rPr lang="en-US" altLang="zh-CN" dirty="0" err="1"/>
              <a:t>sc</a:t>
            </a:r>
            <a:r>
              <a:rPr lang="en-US" altLang="zh-CN" dirty="0"/>
              <a:t> </a:t>
            </a:r>
            <a:endParaRPr lang="en-US" altLang="zh-CN" dirty="0" smtClean="0"/>
          </a:p>
          <a:p>
            <a:r>
              <a:rPr lang="en-US" altLang="zh-CN" dirty="0" smtClean="0"/>
              <a:t>   GROUP BY </a:t>
            </a:r>
            <a:r>
              <a:rPr lang="en-US" altLang="zh-CN" dirty="0" err="1" smtClean="0"/>
              <a:t>cno</a:t>
            </a:r>
            <a:r>
              <a:rPr lang="en-US" altLang="zh-CN" dirty="0"/>
              <a:t>;</a:t>
            </a:r>
          </a:p>
          <a:p>
            <a:r>
              <a:rPr lang="en-US" altLang="zh-CN" dirty="0"/>
              <a:t>3. </a:t>
            </a:r>
            <a:r>
              <a:rPr lang="en-US" altLang="zh-CN" dirty="0" smtClean="0"/>
              <a:t>SELECT</a:t>
            </a:r>
            <a:r>
              <a:rPr lang="en-US" altLang="zh-CN" baseline="0" dirty="0" smtClean="0"/>
              <a:t> </a:t>
            </a:r>
            <a:r>
              <a:rPr lang="en-US" altLang="zh-CN" dirty="0" err="1" smtClean="0"/>
              <a:t>sno</a:t>
            </a:r>
            <a:r>
              <a:rPr lang="en-US" altLang="zh-CN" dirty="0"/>
              <a:t>, </a:t>
            </a:r>
            <a:r>
              <a:rPr lang="en-US" altLang="zh-CN" dirty="0" err="1"/>
              <a:t>avg</a:t>
            </a:r>
            <a:r>
              <a:rPr lang="en-US" altLang="zh-CN" dirty="0"/>
              <a:t>(grade) </a:t>
            </a:r>
            <a:endParaRPr lang="en-US" altLang="zh-CN" dirty="0" smtClean="0"/>
          </a:p>
          <a:p>
            <a:r>
              <a:rPr lang="en-US" altLang="zh-CN" dirty="0" smtClean="0"/>
              <a:t>   FROM </a:t>
            </a:r>
            <a:r>
              <a:rPr lang="en-US" altLang="zh-CN" dirty="0" err="1"/>
              <a:t>sc</a:t>
            </a:r>
            <a:r>
              <a:rPr lang="en-US" altLang="zh-CN" dirty="0"/>
              <a:t> </a:t>
            </a:r>
            <a:endParaRPr lang="en-US" altLang="zh-CN" dirty="0" smtClean="0"/>
          </a:p>
          <a:p>
            <a:r>
              <a:rPr lang="en-US" altLang="zh-CN" dirty="0" smtClean="0"/>
              <a:t>   GROUP BY </a:t>
            </a:r>
            <a:r>
              <a:rPr lang="en-US" altLang="zh-CN" dirty="0" err="1" smtClean="0"/>
              <a:t>sno</a:t>
            </a:r>
            <a:r>
              <a:rPr lang="en-US" altLang="zh-CN" dirty="0"/>
              <a:t>;</a:t>
            </a:r>
          </a:p>
          <a:p>
            <a:r>
              <a:rPr lang="en-US" altLang="zh-CN" dirty="0"/>
              <a:t>4</a:t>
            </a:r>
            <a:r>
              <a:rPr lang="en-US" altLang="zh-CN" dirty="0" smtClean="0"/>
              <a:t>. SELECT </a:t>
            </a:r>
            <a:r>
              <a:rPr lang="en-US" altLang="zh-CN" dirty="0"/>
              <a:t>sum(</a:t>
            </a:r>
            <a:r>
              <a:rPr lang="en-US" altLang="zh-CN" dirty="0" err="1"/>
              <a:t>ccredit</a:t>
            </a:r>
            <a:r>
              <a:rPr lang="en-US" altLang="zh-CN" dirty="0"/>
              <a:t>) </a:t>
            </a:r>
            <a:endParaRPr lang="en-US" altLang="zh-CN" dirty="0" smtClean="0"/>
          </a:p>
          <a:p>
            <a:r>
              <a:rPr lang="en-US" altLang="zh-CN" dirty="0" smtClean="0"/>
              <a:t>   FROM  </a:t>
            </a:r>
            <a:r>
              <a:rPr lang="en-US" altLang="zh-CN" dirty="0"/>
              <a:t>course , </a:t>
            </a:r>
            <a:r>
              <a:rPr lang="en-US" altLang="zh-CN" dirty="0" err="1"/>
              <a:t>sc</a:t>
            </a:r>
            <a:r>
              <a:rPr lang="en-US" altLang="zh-CN" dirty="0"/>
              <a:t>  </a:t>
            </a:r>
            <a:endParaRPr lang="en-US" altLang="zh-CN" dirty="0" smtClean="0"/>
          </a:p>
          <a:p>
            <a:r>
              <a:rPr lang="en-US" altLang="zh-CN" dirty="0" smtClean="0"/>
              <a:t>   WHERE </a:t>
            </a:r>
            <a:r>
              <a:rPr lang="en-US" altLang="zh-CN" dirty="0" err="1"/>
              <a:t>sc.cno</a:t>
            </a:r>
            <a:r>
              <a:rPr lang="en-US" altLang="zh-CN" dirty="0"/>
              <a:t>=</a:t>
            </a:r>
            <a:r>
              <a:rPr lang="en-US" altLang="zh-CN" dirty="0" err="1"/>
              <a:t>course.cno</a:t>
            </a:r>
            <a:r>
              <a:rPr lang="en-US" altLang="zh-CN" dirty="0"/>
              <a:t> and grade&gt;=60 and </a:t>
            </a:r>
            <a:r>
              <a:rPr lang="en-US" altLang="zh-CN" dirty="0" err="1"/>
              <a:t>sno</a:t>
            </a:r>
            <a:r>
              <a:rPr lang="en-US" altLang="zh-CN" dirty="0"/>
              <a:t>=‘20123456';</a:t>
            </a:r>
            <a:endParaRPr lang="zh-CN" altLang="en-US" dirty="0"/>
          </a:p>
        </p:txBody>
      </p:sp>
      <p:sp>
        <p:nvSpPr>
          <p:cNvPr id="4" name="灯片编号占位符 3"/>
          <p:cNvSpPr>
            <a:spLocks noGrp="1"/>
          </p:cNvSpPr>
          <p:nvPr>
            <p:ph type="sldNum" sz="quarter" idx="5"/>
          </p:nvPr>
        </p:nvSpPr>
        <p:spPr/>
        <p:txBody>
          <a:bodyPr/>
          <a:lstStyle/>
          <a:p>
            <a:pPr>
              <a:defRPr/>
            </a:pPr>
            <a:fld id="{8D7D217A-48F2-7D4F-82B1-DDAC71449CA9}"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6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lIns="91440" tIns="45720" rIns="91440" bIns="45720" numCol="1" anchor="t" anchorCtr="0" compatLnSpc="1">
            <a:prstTxWarp prst="textNoShape">
              <a:avLst/>
            </a:prstTxWarp>
          </a:bodyPr>
          <a:lstStyle/>
          <a:p>
            <a:pPr eaLnBrk="1" hangingPunct="1">
              <a:spcBef>
                <a:spcPct val="0"/>
              </a:spcBef>
            </a:pPr>
            <a:endParaRPr lang="zh-CN" altLang="en-US"/>
          </a:p>
        </p:txBody>
      </p:sp>
      <p:sp>
        <p:nvSpPr>
          <p:cNvPr id="16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fontAlgn="base">
              <a:spcBef>
                <a:spcPct val="0"/>
              </a:spcBef>
              <a:spcAft>
                <a:spcPct val="0"/>
              </a:spcAft>
            </a:pPr>
            <a:fld id="{6B5CB4EE-062A-5341-BBC6-4645E4A2F54D}" type="slidenum">
              <a:rPr lang="en-US" altLang="zh-CN">
                <a:latin typeface="Calibri" charset="0"/>
              </a:rPr>
              <a:pPr fontAlgn="base">
                <a:spcBef>
                  <a:spcPct val="0"/>
                </a:spcBef>
                <a:spcAft>
                  <a:spcPct val="0"/>
                </a:spcAft>
              </a:pPr>
              <a:t>3</a:t>
            </a:fld>
            <a:endParaRPr lang="en-US" altLang="zh-CN">
              <a:latin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r>
              <a:rPr lang="en-US" altLang="zh-CN">
                <a:solidFill>
                  <a:srgbClr val="FF3399"/>
                </a:solidFill>
              </a:rPr>
              <a:t>① </a:t>
            </a:r>
            <a:r>
              <a:rPr lang="zh-CN" altLang="en-US">
                <a:solidFill>
                  <a:srgbClr val="FF3399"/>
                </a:solidFill>
              </a:rPr>
              <a:t>首先在</a:t>
            </a:r>
            <a:r>
              <a:rPr lang="en-US" altLang="zh-CN">
                <a:solidFill>
                  <a:srgbClr val="FF3399"/>
                </a:solidFill>
              </a:rPr>
              <a:t>Course</a:t>
            </a:r>
            <a:r>
              <a:rPr lang="zh-CN" altLang="en-US">
                <a:solidFill>
                  <a:srgbClr val="FF3399"/>
                </a:solidFill>
              </a:rPr>
              <a:t>关系中找出</a:t>
            </a:r>
            <a:r>
              <a:rPr lang="en-US" altLang="zh-CN">
                <a:solidFill>
                  <a:srgbClr val="FF3399"/>
                </a:solidFill>
              </a:rPr>
              <a:t>“</a:t>
            </a:r>
            <a:r>
              <a:rPr lang="zh-CN" altLang="en-US">
                <a:solidFill>
                  <a:srgbClr val="FF3399"/>
                </a:solidFill>
              </a:rPr>
              <a:t>信息系统”的课程号，为</a:t>
            </a:r>
            <a:r>
              <a:rPr lang="en-US" altLang="zh-CN">
                <a:solidFill>
                  <a:srgbClr val="FF3399"/>
                </a:solidFill>
              </a:rPr>
              <a:t>3</a:t>
            </a:r>
            <a:r>
              <a:rPr lang="zh-CN" altLang="en-US">
                <a:solidFill>
                  <a:srgbClr val="FF3399"/>
                </a:solidFill>
              </a:rPr>
              <a:t>号</a:t>
            </a:r>
            <a:endParaRPr lang="en-US" altLang="zh-CN">
              <a:solidFill>
                <a:srgbClr val="FF3399"/>
              </a:solidFill>
            </a:endParaRPr>
          </a:p>
          <a:p>
            <a:pPr eaLnBrk="1" hangingPunct="1">
              <a:spcBef>
                <a:spcPct val="0"/>
              </a:spcBef>
            </a:pPr>
            <a:r>
              <a:rPr lang="en-US" altLang="zh-CN">
                <a:solidFill>
                  <a:srgbClr val="FF3399"/>
                </a:solidFill>
              </a:rPr>
              <a:t>② </a:t>
            </a:r>
            <a:r>
              <a:rPr lang="zh-CN" altLang="en-US">
                <a:solidFill>
                  <a:srgbClr val="FF3399"/>
                </a:solidFill>
              </a:rPr>
              <a:t>然后在</a:t>
            </a:r>
            <a:r>
              <a:rPr lang="en-US" altLang="zh-CN">
                <a:solidFill>
                  <a:srgbClr val="FF3399"/>
                </a:solidFill>
              </a:rPr>
              <a:t>SC</a:t>
            </a:r>
            <a:r>
              <a:rPr lang="zh-CN" altLang="en-US">
                <a:solidFill>
                  <a:srgbClr val="FF3399"/>
                </a:solidFill>
              </a:rPr>
              <a:t>关系中找出选修了</a:t>
            </a:r>
            <a:r>
              <a:rPr lang="en-US" altLang="zh-CN">
                <a:solidFill>
                  <a:srgbClr val="FF3399"/>
                </a:solidFill>
              </a:rPr>
              <a:t>3</a:t>
            </a:r>
            <a:r>
              <a:rPr lang="zh-CN" altLang="en-US">
                <a:solidFill>
                  <a:srgbClr val="FF3399"/>
                </a:solidFill>
              </a:rPr>
              <a:t>号课程的学生学号</a:t>
            </a:r>
            <a:endParaRPr lang="en-US" altLang="zh-CN">
              <a:solidFill>
                <a:srgbClr val="FF3399"/>
              </a:solidFill>
            </a:endParaRPr>
          </a:p>
          <a:p>
            <a:pPr eaLnBrk="1" hangingPunct="1">
              <a:spcBef>
                <a:spcPct val="0"/>
              </a:spcBef>
            </a:pPr>
            <a:r>
              <a:rPr lang="en-US" altLang="zh-CN">
                <a:solidFill>
                  <a:srgbClr val="FF3399"/>
                </a:solidFill>
              </a:rPr>
              <a:t>③ </a:t>
            </a:r>
            <a:r>
              <a:rPr lang="zh-CN" altLang="en-US">
                <a:solidFill>
                  <a:srgbClr val="FF3399"/>
                </a:solidFill>
              </a:rPr>
              <a:t>最后在</a:t>
            </a:r>
            <a:r>
              <a:rPr lang="en-US" altLang="zh-CN">
                <a:solidFill>
                  <a:srgbClr val="FF3399"/>
                </a:solidFill>
              </a:rPr>
              <a:t>Student</a:t>
            </a:r>
            <a:r>
              <a:rPr lang="zh-CN" altLang="en-US">
                <a:solidFill>
                  <a:srgbClr val="FF3399"/>
                </a:solidFill>
              </a:rPr>
              <a:t>关系中取出</a:t>
            </a:r>
            <a:r>
              <a:rPr lang="en-US" altLang="zh-CN">
                <a:solidFill>
                  <a:srgbClr val="FF3399"/>
                </a:solidFill>
              </a:rPr>
              <a:t>Sno</a:t>
            </a:r>
            <a:r>
              <a:rPr lang="zh-CN" altLang="en-US">
                <a:solidFill>
                  <a:srgbClr val="FF3399"/>
                </a:solidFill>
              </a:rPr>
              <a:t>和</a:t>
            </a:r>
            <a:r>
              <a:rPr lang="en-US" altLang="zh-CN">
                <a:solidFill>
                  <a:srgbClr val="FF3399"/>
                </a:solidFill>
              </a:rPr>
              <a:t>Sname</a:t>
            </a:r>
            <a:endParaRPr lang="zh-CN" altLang="en-US"/>
          </a:p>
          <a:p>
            <a:pPr eaLnBrk="1" hangingPunct="1">
              <a:spcBef>
                <a:spcPct val="0"/>
              </a:spcBef>
            </a:pPr>
            <a:endParaRPr lang="zh-CN" altLang="en-US">
              <a:solidFill>
                <a:srgbClr val="FF3399"/>
              </a:solidFill>
            </a:endParaRPr>
          </a:p>
          <a:p>
            <a:pPr eaLnBrk="1" hangingPunct="1">
              <a:spcBef>
                <a:spcPct val="0"/>
              </a:spcBef>
            </a:pPr>
            <a:endParaRPr lang="zh-CN" altLang="en-US"/>
          </a:p>
          <a:p>
            <a:pPr eaLnBrk="1" hangingPunct="1">
              <a:spcBef>
                <a:spcPct val="0"/>
              </a:spcBef>
            </a:pPr>
            <a:endParaRPr lang="zh-CN" altLang="en-US"/>
          </a:p>
          <a:p>
            <a:endParaRPr lang="zh-CN" altLang="en-US"/>
          </a:p>
        </p:txBody>
      </p:sp>
      <p:sp>
        <p:nvSpPr>
          <p:cNvPr id="4" name="灯片编号占位符 3"/>
          <p:cNvSpPr>
            <a:spLocks noGrp="1"/>
          </p:cNvSpPr>
          <p:nvPr>
            <p:ph type="sldNum" sz="quarter" idx="5"/>
          </p:nvPr>
        </p:nvSpPr>
        <p:spPr/>
        <p:txBody>
          <a:bodyPr/>
          <a:lstStyle/>
          <a:p>
            <a:pPr>
              <a:defRPr/>
            </a:pPr>
            <a:fld id="{F31A9A63-9884-B54B-8163-A795F7599F3A}" type="slidenum">
              <a:rPr lang="zh-CN" altLang="en-US" smtClean="0"/>
              <a:pPr>
                <a:defRPr/>
              </a:pPr>
              <a:t>11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5F6B4EDD-DDE3-B24E-85D3-5E5102827170}" type="slidenum">
              <a:rPr lang="en-US" smtClean="0"/>
              <a:pPr>
                <a:defRPr/>
              </a:pPr>
              <a:t>13</a:t>
            </a:fld>
            <a:endParaRPr lang="en-US"/>
          </a:p>
        </p:txBody>
      </p:sp>
    </p:spTree>
    <p:extLst>
      <p:ext uri="{BB962C8B-B14F-4D97-AF65-F5344CB8AC3E}">
        <p14:creationId xmlns:p14="http://schemas.microsoft.com/office/powerpoint/2010/main" val="293691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lang="zh-CN" altLang="en-US" sz="2400"/>
              <a:t>思路分析：</a:t>
            </a:r>
          </a:p>
          <a:p>
            <a:pPr lvl="1"/>
            <a:r>
              <a:rPr lang="zh-CN" altLang="en-US" sz="2200"/>
              <a:t>本查询涉及</a:t>
            </a:r>
            <a:r>
              <a:rPr lang="en-US" altLang="zh-CN" sz="2200"/>
              <a:t>Student</a:t>
            </a:r>
            <a:r>
              <a:rPr lang="zh-CN" altLang="en-US" sz="2200"/>
              <a:t>和</a:t>
            </a:r>
            <a:r>
              <a:rPr lang="en-US" altLang="zh-CN" sz="2200"/>
              <a:t>SC</a:t>
            </a:r>
            <a:r>
              <a:rPr lang="zh-CN" altLang="en-US" sz="2200"/>
              <a:t>关系</a:t>
            </a:r>
          </a:p>
          <a:p>
            <a:pPr lvl="1"/>
            <a:r>
              <a:rPr lang="zh-CN" altLang="en-US" sz="2200"/>
              <a:t>在</a:t>
            </a:r>
            <a:r>
              <a:rPr lang="en-US" altLang="zh-CN" sz="2200"/>
              <a:t>Student</a:t>
            </a:r>
            <a:r>
              <a:rPr lang="zh-CN" altLang="en-US" sz="2200"/>
              <a:t>中依次取每个元组的</a:t>
            </a:r>
            <a:r>
              <a:rPr lang="en-US" altLang="zh-CN" sz="2200"/>
              <a:t>Sno</a:t>
            </a:r>
            <a:r>
              <a:rPr lang="zh-CN" altLang="en-US" sz="2200"/>
              <a:t>值，用此值去检查</a:t>
            </a:r>
            <a:r>
              <a:rPr lang="en-US" altLang="zh-CN" sz="2200"/>
              <a:t>SC</a:t>
            </a:r>
            <a:r>
              <a:rPr lang="zh-CN" altLang="en-US" sz="2200"/>
              <a:t>表</a:t>
            </a:r>
          </a:p>
          <a:p>
            <a:pPr lvl="1"/>
            <a:r>
              <a:rPr lang="zh-CN" altLang="en-US" sz="2200"/>
              <a:t>若</a:t>
            </a:r>
            <a:r>
              <a:rPr lang="en-US" altLang="zh-CN" sz="2200"/>
              <a:t>SC</a:t>
            </a:r>
            <a:r>
              <a:rPr lang="zh-CN" altLang="en-US" sz="2200"/>
              <a:t>中存在这样的元组，其</a:t>
            </a:r>
            <a:r>
              <a:rPr lang="en-US" altLang="zh-CN" sz="2200"/>
              <a:t>Sno</a:t>
            </a:r>
            <a:r>
              <a:rPr lang="zh-CN" altLang="en-US" sz="2200"/>
              <a:t>值等于此</a:t>
            </a:r>
            <a:r>
              <a:rPr lang="en-US" altLang="zh-CN" sz="2200"/>
              <a:t>Student.Sno</a:t>
            </a:r>
            <a:r>
              <a:rPr lang="zh-CN" altLang="en-US" sz="2200"/>
              <a:t>值，并且其</a:t>
            </a:r>
            <a:r>
              <a:rPr lang="en-US" altLang="zh-CN" sz="2200"/>
              <a:t>Cno= ‘1’</a:t>
            </a:r>
            <a:r>
              <a:rPr lang="zh-CN" altLang="en-US" sz="2200"/>
              <a:t>，则取此</a:t>
            </a:r>
            <a:r>
              <a:rPr lang="en-US" altLang="zh-CN" sz="2200"/>
              <a:t>Student.Sname</a:t>
            </a:r>
            <a:r>
              <a:rPr lang="zh-CN" altLang="en-US" sz="2200"/>
              <a:t>送入结果表</a:t>
            </a:r>
            <a:endParaRPr lang="en-US" altLang="zh-CN" sz="2200"/>
          </a:p>
          <a:p>
            <a:endParaRPr lang="zh-CN" altLang="en-US"/>
          </a:p>
        </p:txBody>
      </p:sp>
      <p:sp>
        <p:nvSpPr>
          <p:cNvPr id="4" name="灯片编号占位符 3"/>
          <p:cNvSpPr>
            <a:spLocks noGrp="1"/>
          </p:cNvSpPr>
          <p:nvPr>
            <p:ph type="sldNum" sz="quarter" idx="5"/>
          </p:nvPr>
        </p:nvSpPr>
        <p:spPr/>
        <p:txBody>
          <a:bodyPr/>
          <a:lstStyle/>
          <a:p>
            <a:pPr>
              <a:defRPr/>
            </a:pPr>
            <a:fld id="{3C48EDC3-46BF-5D4F-8108-2367322464BD}" type="slidenum">
              <a:rPr lang="zh-CN" altLang="en-US" smtClean="0"/>
              <a:pPr>
                <a:defRPr/>
              </a:pPr>
              <a:t>30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lIns="91440" tIns="45720" rIns="91440" bIns="45720"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E751E435-128D-7445-98BB-52E66F83DBC5}" type="slidenum">
              <a:rPr lang="en-US" smtClean="0"/>
              <a:pPr>
                <a:defRPr/>
              </a:pPr>
              <a:t>41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37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lIns="91440" tIns="45720" rIns="91440" bIns="45720"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48251305-D68C-2E4A-A5A2-A7C9763F62E6}" type="slidenum">
              <a:rPr lang="en-US" smtClean="0"/>
              <a:pPr>
                <a:defRPr/>
              </a:pPr>
              <a:t>54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42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lIns="91440" tIns="45720" rIns="91440" bIns="45720" numCol="1" anchor="t" anchorCtr="0" compatLnSpc="1">
            <a:prstTxWarp prst="textNoShape">
              <a:avLst/>
            </a:prstTxWarp>
          </a:bodyPr>
          <a:lstStyle/>
          <a:p>
            <a:pPr eaLnBrk="1" hangingPunct="1">
              <a:spcBef>
                <a:spcPct val="0"/>
              </a:spcBef>
            </a:pPr>
            <a:endParaRPr lang="en-US" altLang="zh-CN"/>
          </a:p>
        </p:txBody>
      </p:sp>
      <p:sp>
        <p:nvSpPr>
          <p:cNvPr id="54276" name="Rectangle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fontAlgn="base">
              <a:spcBef>
                <a:spcPct val="0"/>
              </a:spcBef>
              <a:spcAft>
                <a:spcPct val="0"/>
              </a:spcAft>
            </a:pPr>
            <a:fld id="{1E03115D-17FD-FE46-B14C-CBE85142B165}" type="slidenum">
              <a:rPr lang="en-US" altLang="zh-CN">
                <a:latin typeface="Calibri" charset="0"/>
              </a:rPr>
              <a:pPr fontAlgn="base">
                <a:spcBef>
                  <a:spcPct val="0"/>
                </a:spcBef>
                <a:spcAft>
                  <a:spcPct val="0"/>
                </a:spcAft>
              </a:pPr>
              <a:t>57</a:t>
            </a:fld>
            <a:endParaRPr lang="en-US" altLang="zh-CN">
              <a:latin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spTree>
      <p:nvGrpSpPr>
        <p:cNvPr id="1" name=""/>
        <p:cNvGrpSpPr/>
        <p:nvPr/>
      </p:nvGrpSpPr>
      <p:grpSpPr>
        <a:xfrm>
          <a:off x="0" y="0"/>
          <a:ext cx="0" cy="0"/>
          <a:chOff x="0" y="0"/>
          <a:chExt cx="0" cy="0"/>
        </a:xfrm>
      </p:grpSpPr>
      <p:sp>
        <p:nvSpPr>
          <p:cNvPr id="4" name="Rectangle 10"/>
          <p:cNvSpPr/>
          <p:nvPr userDrawn="1"/>
        </p:nvSpPr>
        <p:spPr>
          <a:xfrm>
            <a:off x="0" y="3505200"/>
            <a:ext cx="9144000" cy="1143000"/>
          </a:xfrm>
          <a:prstGeom prst="rect">
            <a:avLst/>
          </a:prstGeom>
          <a:solidFill>
            <a:schemeClr val="accent6">
              <a:shade val="75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eaLnBrk="1" fontAlgn="auto" hangingPunct="1">
              <a:spcBef>
                <a:spcPts val="0"/>
              </a:spcBef>
              <a:spcAft>
                <a:spcPts val="0"/>
              </a:spcAft>
              <a:defRPr/>
            </a:pPr>
            <a:endParaRPr lang="en-US" dirty="0"/>
          </a:p>
        </p:txBody>
      </p:sp>
      <p:sp>
        <p:nvSpPr>
          <p:cNvPr id="5" name="Rectangle 10"/>
          <p:cNvSpPr/>
          <p:nvPr userDrawn="1"/>
        </p:nvSpPr>
        <p:spPr>
          <a:xfrm>
            <a:off x="0" y="0"/>
            <a:ext cx="9144000" cy="40386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eaLnBrk="1" fontAlgn="auto" hangingPunct="1">
              <a:spcBef>
                <a:spcPts val="0"/>
              </a:spcBef>
              <a:spcAft>
                <a:spcPts val="0"/>
              </a:spcAft>
              <a:defRPr/>
            </a:pPr>
            <a:endParaRPr lang="en-US" dirty="0"/>
          </a:p>
        </p:txBody>
      </p:sp>
      <p:sp>
        <p:nvSpPr>
          <p:cNvPr id="6" name="Rectangle 11"/>
          <p:cNvSpPr/>
          <p:nvPr userDrawn="1"/>
        </p:nvSpPr>
        <p:spPr>
          <a:xfrm>
            <a:off x="0" y="4646613"/>
            <a:ext cx="9144000" cy="26987"/>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eaLnBrk="1" fontAlgn="auto" hangingPunct="1">
              <a:spcBef>
                <a:spcPts val="0"/>
              </a:spcBef>
              <a:spcAft>
                <a:spcPts val="0"/>
              </a:spcAft>
              <a:defRPr/>
            </a:pPr>
            <a:endParaRPr lang="en-US" dirty="0"/>
          </a:p>
        </p:txBody>
      </p:sp>
      <p:sp>
        <p:nvSpPr>
          <p:cNvPr id="2" name="Rectangle 2"/>
          <p:cNvSpPr>
            <a:spLocks noGrp="1"/>
          </p:cNvSpPr>
          <p:nvPr>
            <p:ph type="ctrTitle"/>
          </p:nvPr>
        </p:nvSpPr>
        <p:spPr>
          <a:xfrm>
            <a:off x="228600" y="4114800"/>
            <a:ext cx="7239000" cy="533400"/>
          </a:xfrm>
          <a:noFill/>
        </p:spPr>
        <p:txBody>
          <a:bodyPr vert="horz"/>
          <a:lstStyle>
            <a:lvl1pPr algn="l">
              <a:defRPr sz="2000" b="0" cap="all" spc="150" baseline="0">
                <a:solidFill>
                  <a:schemeClr val="bg1"/>
                </a:solidFill>
              </a:defRPr>
            </a:lvl1pPr>
            <a:extLst/>
          </a:lstStyle>
          <a:p>
            <a:r>
              <a:rPr lang="en-US" altLang="zh-CN" smtClean="0"/>
              <a:t>Click to edit Master title style</a:t>
            </a:r>
            <a:endParaRPr lang="en-US" dirty="0"/>
          </a:p>
        </p:txBody>
      </p:sp>
      <p:sp>
        <p:nvSpPr>
          <p:cNvPr id="3" name="Rectangle 3"/>
          <p:cNvSpPr>
            <a:spLocks noGrp="1"/>
          </p:cNvSpPr>
          <p:nvPr>
            <p:ph type="subTitle" idx="1"/>
          </p:nvPr>
        </p:nvSpPr>
        <p:spPr>
          <a:xfrm>
            <a:off x="228600" y="4706112"/>
            <a:ext cx="6934200" cy="228600"/>
          </a:xfrm>
          <a:solidFill>
            <a:schemeClr val="bg1"/>
          </a:solidFill>
        </p:spPr>
        <p:txBody>
          <a:bodyPr/>
          <a:lstStyle>
            <a:lvl1pPr marL="0" indent="0" algn="l">
              <a:buNone/>
              <a:defRPr sz="11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dirty="0"/>
          </a:p>
        </p:txBody>
      </p:sp>
      <p:sp>
        <p:nvSpPr>
          <p:cNvPr id="7" name="Rectangle 15"/>
          <p:cNvSpPr>
            <a:spLocks noGrp="1"/>
          </p:cNvSpPr>
          <p:nvPr>
            <p:ph type="sldNum" sz="quarter" idx="10"/>
          </p:nvPr>
        </p:nvSpPr>
        <p:spPr>
          <a:xfrm>
            <a:off x="6477000" y="6477000"/>
            <a:ext cx="1020763" cy="304800"/>
          </a:xfrm>
        </p:spPr>
        <p:txBody>
          <a:bodyPr/>
          <a:lstStyle>
            <a:lvl1pPr>
              <a:defRPr/>
            </a:lvl1pPr>
            <a:extLst/>
          </a:lstStyle>
          <a:p>
            <a:pPr>
              <a:defRPr/>
            </a:pPr>
            <a:fld id="{84A20A29-7E6A-6242-BF60-96D8AC2661CC}" type="slidenum">
              <a:rPr lang="en-US"/>
              <a:pPr>
                <a:defRPr/>
              </a:pPr>
              <a:t>‹#›</a:t>
            </a:fld>
            <a:endParaRPr lang="en-US" dirty="0"/>
          </a:p>
        </p:txBody>
      </p:sp>
      <p:sp>
        <p:nvSpPr>
          <p:cNvPr id="8" name="Rectangle 16"/>
          <p:cNvSpPr>
            <a:spLocks noGrp="1"/>
          </p:cNvSpPr>
          <p:nvPr>
            <p:ph type="ftr" sz="quarter" idx="11"/>
          </p:nvPr>
        </p:nvSpPr>
        <p:spPr/>
        <p:txBody>
          <a:bodyPr/>
          <a:lstStyle>
            <a:lvl1pPr>
              <a:defRPr/>
            </a:lvl1pPr>
            <a:extLst/>
          </a:lstStyle>
          <a:p>
            <a:pPr>
              <a:defRPr/>
            </a:pPr>
            <a:endParaRPr lang="en-US"/>
          </a:p>
        </p:txBody>
      </p:sp>
      <p:sp>
        <p:nvSpPr>
          <p:cNvPr id="9" name="Date Placeholder 9"/>
          <p:cNvSpPr>
            <a:spLocks noGrp="1"/>
          </p:cNvSpPr>
          <p:nvPr>
            <p:ph type="dt" sz="half" idx="12"/>
          </p:nvPr>
        </p:nvSpPr>
        <p:spPr>
          <a:xfrm>
            <a:off x="228600" y="6477000"/>
            <a:ext cx="1600200" cy="304800"/>
          </a:xfrm>
        </p:spPr>
        <p:txBody>
          <a:bodyPr anchor="ctr"/>
          <a:lstStyle>
            <a:lvl1pPr algn="l">
              <a:defRPr>
                <a:solidFill>
                  <a:srgbClr val="A0A0A0"/>
                </a:solidFill>
              </a:defRPr>
            </a:lvl1pPr>
            <a:extLst/>
          </a:lstStyle>
          <a:p>
            <a:pPr>
              <a:defRPr/>
            </a:pPr>
            <a:fld id="{9F53408A-7302-B343-A884-1EA028A6D8FA}" type="datetime1">
              <a:rPr lang="en-US"/>
              <a:pPr>
                <a:defRPr/>
              </a:pPr>
              <a:t>4/22/2019</a:t>
            </a:fld>
            <a:endParaRPr lang="en-US" dirty="0"/>
          </a:p>
        </p:txBody>
      </p:sp>
    </p:spTree>
    <p:extLst>
      <p:ext uri="{BB962C8B-B14F-4D97-AF65-F5344CB8AC3E}">
        <p14:creationId xmlns:p14="http://schemas.microsoft.com/office/powerpoint/2010/main" val="807893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2"/>
          <p:cNvSpPr txBox="1">
            <a:spLocks/>
          </p:cNvSpPr>
          <p:nvPr userDrawn="1"/>
        </p:nvSpPr>
        <p:spPr>
          <a:xfrm>
            <a:off x="8604250" y="2455863"/>
            <a:ext cx="533400" cy="4429125"/>
          </a:xfrm>
          <a:prstGeom prst="rect">
            <a:avLst/>
          </a:prstGeom>
        </p:spPr>
        <p:txBody>
          <a:bodyPr vert="eaVert" anchor="ctr"/>
          <a:lstStyle>
            <a:lvl1pPr algn="l" rtl="0" eaLnBrk="1" latinLnBrk="0" hangingPunct="1">
              <a:spcBef>
                <a:spcPct val="0"/>
              </a:spcBef>
              <a:buNone/>
              <a:defRPr sz="2400" b="0" cap="small" spc="0" baseline="0">
                <a:solidFill>
                  <a:schemeClr val="bg1"/>
                </a:solidFill>
                <a:latin typeface="+mj-lt"/>
                <a:ea typeface="+mj-ea"/>
                <a:cs typeface="+mj-cs"/>
              </a:defRPr>
            </a:lvl1pPr>
            <a:extLst/>
          </a:lstStyle>
          <a:p>
            <a:pPr fontAlgn="auto">
              <a:spcAft>
                <a:spcPts val="0"/>
              </a:spcAft>
              <a:defRPr/>
            </a:pPr>
            <a:r>
              <a:rPr lang="en-US" altLang="zh-CN" sz="2000" dirty="0" smtClean="0">
                <a:latin typeface="+mn-lt"/>
              </a:rPr>
              <a:t>An Introduction to Database System</a:t>
            </a:r>
            <a:endParaRPr lang="en-US" sz="2000" kern="0" dirty="0">
              <a:latin typeface="+mn-lt"/>
              <a:ea typeface="微软雅黑" panose="020B0503020204020204" pitchFamily="34" charset="-122"/>
            </a:endParaRPr>
          </a:p>
        </p:txBody>
      </p:sp>
      <p:sp>
        <p:nvSpPr>
          <p:cNvPr id="3" name="Rectangle 2"/>
          <p:cNvSpPr txBox="1">
            <a:spLocks/>
          </p:cNvSpPr>
          <p:nvPr userDrawn="1"/>
        </p:nvSpPr>
        <p:spPr>
          <a:xfrm>
            <a:off x="8648700" y="269875"/>
            <a:ext cx="533400" cy="1917700"/>
          </a:xfrm>
          <a:prstGeom prst="rect">
            <a:avLst/>
          </a:prstGeom>
        </p:spPr>
        <p:txBody>
          <a:bodyPr anchor="ct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a:solidFill>
                  <a:schemeClr val="bg1"/>
                </a:solidFill>
                <a:latin typeface="微软雅黑" charset="-122"/>
                <a:ea typeface="微软雅黑" charset="-122"/>
              </a:rPr>
              <a:t>数据库系统原理</a:t>
            </a:r>
            <a:endParaRPr lang="en-US" altLang="x-none">
              <a:solidFill>
                <a:schemeClr val="bg1"/>
              </a:solidFill>
              <a:latin typeface="微软雅黑" charset="-122"/>
              <a:ea typeface="微软雅黑" charset="-122"/>
            </a:endParaRPr>
          </a:p>
        </p:txBody>
      </p:sp>
      <p:sp>
        <p:nvSpPr>
          <p:cNvPr id="4" name="Rectangle 6"/>
          <p:cNvSpPr>
            <a:spLocks noGrp="1"/>
          </p:cNvSpPr>
          <p:nvPr>
            <p:ph type="dt" sz="half" idx="10"/>
          </p:nvPr>
        </p:nvSpPr>
        <p:spPr/>
        <p:txBody>
          <a:bodyPr/>
          <a:lstStyle>
            <a:lvl1pPr>
              <a:defRPr/>
            </a:lvl1pPr>
            <a:extLst/>
          </a:lstStyle>
          <a:p>
            <a:pPr>
              <a:defRPr/>
            </a:pPr>
            <a:fld id="{5C6783BD-EDFA-764E-A7F7-EF41904D89F2}" type="datetime1">
              <a:rPr lang="en-US"/>
              <a:pPr>
                <a:defRPr/>
              </a:pPr>
              <a:t>4/22/2019</a:t>
            </a:fld>
            <a:endParaRPr lang="en-US"/>
          </a:p>
        </p:txBody>
      </p:sp>
      <p:sp>
        <p:nvSpPr>
          <p:cNvPr id="5" name="Rectangle 8"/>
          <p:cNvSpPr>
            <a:spLocks noGrp="1"/>
          </p:cNvSpPr>
          <p:nvPr>
            <p:ph type="sldNum" sz="quarter" idx="11"/>
          </p:nvPr>
        </p:nvSpPr>
        <p:spPr/>
        <p:txBody>
          <a:bodyPr/>
          <a:lstStyle>
            <a:lvl1pPr>
              <a:defRPr/>
            </a:lvl1pPr>
            <a:extLst/>
          </a:lstStyle>
          <a:p>
            <a:pPr>
              <a:defRPr/>
            </a:pPr>
            <a:fld id="{4582B7A6-3C63-1140-BDF0-F5F45F1877DF}" type="slidenum">
              <a:rPr lang="en-US"/>
              <a:pPr>
                <a:defRPr/>
              </a:pPr>
              <a:t>‹#›</a:t>
            </a:fld>
            <a:endParaRPr lang="en-US"/>
          </a:p>
        </p:txBody>
      </p:sp>
      <p:sp>
        <p:nvSpPr>
          <p:cNvPr id="6" name="Rectangle 9"/>
          <p:cNvSpPr>
            <a:spLocks noGrp="1"/>
          </p:cNvSpPr>
          <p:nvPr>
            <p:ph type="ftr" sz="quarter" idx="12"/>
          </p:nvPr>
        </p:nvSpPr>
        <p:spPr/>
        <p:txBody>
          <a:bodyPr/>
          <a:lstStyle>
            <a:lvl1pPr>
              <a:defRPr/>
            </a:lvl1pPr>
            <a:extLst/>
          </a:lstStyle>
          <a:p>
            <a:pPr>
              <a:defRPr/>
            </a:pPr>
            <a:endParaRPr lang="en-US"/>
          </a:p>
        </p:txBody>
      </p:sp>
    </p:spTree>
    <p:extLst>
      <p:ext uri="{BB962C8B-B14F-4D97-AF65-F5344CB8AC3E}">
        <p14:creationId xmlns:p14="http://schemas.microsoft.com/office/powerpoint/2010/main" val="1866891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Up">
    <p:spTree>
      <p:nvGrpSpPr>
        <p:cNvPr id="1" name=""/>
        <p:cNvGrpSpPr/>
        <p:nvPr/>
      </p:nvGrpSpPr>
      <p:grpSpPr>
        <a:xfrm>
          <a:off x="0" y="0"/>
          <a:ext cx="0" cy="0"/>
          <a:chOff x="0" y="0"/>
          <a:chExt cx="0" cy="0"/>
        </a:xfrm>
      </p:grpSpPr>
      <p:sp>
        <p:nvSpPr>
          <p:cNvPr id="4" name="矩形 3"/>
          <p:cNvSpPr/>
          <p:nvPr userDrawn="1"/>
        </p:nvSpPr>
        <p:spPr>
          <a:xfrm>
            <a:off x="363538" y="701675"/>
            <a:ext cx="7272337" cy="71438"/>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5" name="Rectangle 2"/>
          <p:cNvSpPr txBox="1">
            <a:spLocks/>
          </p:cNvSpPr>
          <p:nvPr userDrawn="1"/>
        </p:nvSpPr>
        <p:spPr>
          <a:xfrm>
            <a:off x="8604250" y="2455863"/>
            <a:ext cx="533400" cy="4429125"/>
          </a:xfrm>
          <a:prstGeom prst="rect">
            <a:avLst/>
          </a:prstGeom>
        </p:spPr>
        <p:txBody>
          <a:bodyPr vert="eaVert" anchor="ctr"/>
          <a:lstStyle>
            <a:lvl1pPr algn="l" rtl="0" eaLnBrk="1" latinLnBrk="0" hangingPunct="1">
              <a:spcBef>
                <a:spcPct val="0"/>
              </a:spcBef>
              <a:buNone/>
              <a:defRPr sz="2400" b="0" cap="small" spc="0" baseline="0">
                <a:solidFill>
                  <a:schemeClr val="bg1"/>
                </a:solidFill>
                <a:latin typeface="+mj-lt"/>
                <a:ea typeface="+mj-ea"/>
                <a:cs typeface="+mj-cs"/>
              </a:defRPr>
            </a:lvl1pPr>
            <a:extLst/>
          </a:lstStyle>
          <a:p>
            <a:pPr fontAlgn="auto">
              <a:spcAft>
                <a:spcPts val="0"/>
              </a:spcAft>
              <a:defRPr/>
            </a:pPr>
            <a:r>
              <a:rPr lang="en-US" altLang="zh-CN" sz="1800" dirty="0" smtClean="0">
                <a:latin typeface="+mn-lt"/>
              </a:rPr>
              <a:t>An Introduction to Database System</a:t>
            </a:r>
            <a:endParaRPr lang="en-US" sz="1800" kern="0" dirty="0">
              <a:latin typeface="+mn-lt"/>
              <a:ea typeface="微软雅黑" panose="020B0503020204020204" pitchFamily="34" charset="-122"/>
            </a:endParaRPr>
          </a:p>
        </p:txBody>
      </p:sp>
      <p:sp>
        <p:nvSpPr>
          <p:cNvPr id="6" name="Rectangle 2"/>
          <p:cNvSpPr txBox="1">
            <a:spLocks/>
          </p:cNvSpPr>
          <p:nvPr userDrawn="1"/>
        </p:nvSpPr>
        <p:spPr>
          <a:xfrm>
            <a:off x="8648700" y="269875"/>
            <a:ext cx="533400" cy="1917700"/>
          </a:xfrm>
          <a:prstGeom prst="rect">
            <a:avLst/>
          </a:prstGeom>
        </p:spPr>
        <p:txBody>
          <a:bodyPr anchor="ct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a:solidFill>
                  <a:schemeClr val="bg1"/>
                </a:solidFill>
                <a:latin typeface="微软雅黑" charset="-122"/>
                <a:ea typeface="微软雅黑" charset="-122"/>
              </a:rPr>
              <a:t>数据库系统原理</a:t>
            </a:r>
            <a:endParaRPr lang="en-US" altLang="x-none">
              <a:solidFill>
                <a:schemeClr val="bg1"/>
              </a:solidFill>
              <a:latin typeface="微软雅黑" charset="-122"/>
              <a:ea typeface="微软雅黑" charset="-122"/>
            </a:endParaRPr>
          </a:p>
        </p:txBody>
      </p:sp>
      <p:sp>
        <p:nvSpPr>
          <p:cNvPr id="11" name="Rectangle 11"/>
          <p:cNvSpPr>
            <a:spLocks noGrp="1"/>
          </p:cNvSpPr>
          <p:nvPr>
            <p:ph sz="quarter" idx="15"/>
          </p:nvPr>
        </p:nvSpPr>
        <p:spPr>
          <a:xfrm>
            <a:off x="304800" y="836712"/>
            <a:ext cx="8077200" cy="5411688"/>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extLst/>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15" name="Rectangle 3"/>
          <p:cNvSpPr>
            <a:spLocks noGrp="1"/>
          </p:cNvSpPr>
          <p:nvPr>
            <p:ph type="body" sz="quarter" idx="4294967295"/>
          </p:nvPr>
        </p:nvSpPr>
        <p:spPr>
          <a:xfrm>
            <a:off x="304800" y="236984"/>
            <a:ext cx="8077200" cy="527720"/>
          </a:xfrm>
        </p:spPr>
        <p:txBody>
          <a:bodyPr>
            <a:normAutofit/>
          </a:bodyPr>
          <a:lstStyle>
            <a:lvl1pPr>
              <a:defRPr>
                <a:latin typeface="微软雅黑" panose="020B0503020204020204" pitchFamily="34" charset="-122"/>
                <a:ea typeface="微软雅黑" panose="020B0503020204020204" pitchFamily="34" charset="-122"/>
              </a:defRPr>
            </a:lvl1pPr>
            <a:extLst/>
          </a:lstStyle>
          <a:p>
            <a:endParaRPr lang="en-US" dirty="0"/>
          </a:p>
        </p:txBody>
      </p:sp>
      <p:sp>
        <p:nvSpPr>
          <p:cNvPr id="7" name="Rectangle 9"/>
          <p:cNvSpPr>
            <a:spLocks noGrp="1"/>
          </p:cNvSpPr>
          <p:nvPr>
            <p:ph type="dt" sz="half" idx="16"/>
          </p:nvPr>
        </p:nvSpPr>
        <p:spPr/>
        <p:txBody>
          <a:bodyPr/>
          <a:lstStyle>
            <a:lvl1pPr>
              <a:defRPr/>
            </a:lvl1pPr>
            <a:extLst/>
          </a:lstStyle>
          <a:p>
            <a:pPr>
              <a:defRPr/>
            </a:pPr>
            <a:fld id="{A786EFAE-0D2C-784F-9004-8986EC79DAF2}" type="datetime1">
              <a:rPr lang="en-US"/>
              <a:pPr>
                <a:defRPr/>
              </a:pPr>
              <a:t>4/22/2019</a:t>
            </a:fld>
            <a:endParaRPr lang="en-US"/>
          </a:p>
        </p:txBody>
      </p:sp>
      <p:sp>
        <p:nvSpPr>
          <p:cNvPr id="8" name="Rectangle 10"/>
          <p:cNvSpPr>
            <a:spLocks noGrp="1"/>
          </p:cNvSpPr>
          <p:nvPr>
            <p:ph type="sldNum" sz="quarter" idx="17"/>
          </p:nvPr>
        </p:nvSpPr>
        <p:spPr/>
        <p:txBody>
          <a:bodyPr/>
          <a:lstStyle>
            <a:lvl1pPr>
              <a:defRPr>
                <a:latin typeface="微软雅黑" panose="020B0503020204020204" pitchFamily="34" charset="-122"/>
                <a:ea typeface="微软雅黑" panose="020B0503020204020204" pitchFamily="34" charset="-122"/>
              </a:defRPr>
            </a:lvl1pPr>
            <a:extLst/>
          </a:lstStyle>
          <a:p>
            <a:pPr>
              <a:defRPr/>
            </a:pPr>
            <a:fld id="{36B69E5D-A310-9740-B67E-234143F9B45B}" type="slidenum">
              <a:rPr lang="en-US"/>
              <a:pPr>
                <a:defRPr/>
              </a:pPr>
              <a:t>‹#›</a:t>
            </a:fld>
            <a:endParaRPr lang="en-US"/>
          </a:p>
        </p:txBody>
      </p:sp>
      <p:sp>
        <p:nvSpPr>
          <p:cNvPr id="9" name="Rectangle 12"/>
          <p:cNvSpPr>
            <a:spLocks noGrp="1"/>
          </p:cNvSpPr>
          <p:nvPr>
            <p:ph type="ftr" sz="quarter" idx="18"/>
          </p:nvPr>
        </p:nvSpPr>
        <p:spPr/>
        <p:txBody>
          <a:bodyPr/>
          <a:lstStyle>
            <a:lvl1pPr>
              <a:defRPr>
                <a:latin typeface="微软雅黑" panose="020B0503020204020204" pitchFamily="34" charset="-122"/>
                <a:ea typeface="微软雅黑" panose="020B0503020204020204" pitchFamily="34" charset="-122"/>
              </a:defRPr>
            </a:lvl1pPr>
            <a:extLst/>
          </a:lstStyle>
          <a:p>
            <a:pPr>
              <a:defRPr/>
            </a:pPr>
            <a:endParaRPr lang="en-US"/>
          </a:p>
        </p:txBody>
      </p:sp>
    </p:spTree>
    <p:extLst>
      <p:ext uri="{BB962C8B-B14F-4D97-AF65-F5344CB8AC3E}">
        <p14:creationId xmlns:p14="http://schemas.microsoft.com/office/powerpoint/2010/main" val="2114786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Up: 1 Top, 2 Bottom">
    <p:spTree>
      <p:nvGrpSpPr>
        <p:cNvPr id="1" name=""/>
        <p:cNvGrpSpPr/>
        <p:nvPr/>
      </p:nvGrpSpPr>
      <p:grpSpPr>
        <a:xfrm>
          <a:off x="0" y="0"/>
          <a:ext cx="0" cy="0"/>
          <a:chOff x="0" y="0"/>
          <a:chExt cx="0" cy="0"/>
        </a:xfrm>
      </p:grpSpPr>
      <p:sp>
        <p:nvSpPr>
          <p:cNvPr id="3" name="矩形 2"/>
          <p:cNvSpPr/>
          <p:nvPr userDrawn="1"/>
        </p:nvSpPr>
        <p:spPr>
          <a:xfrm>
            <a:off x="363538" y="701675"/>
            <a:ext cx="7272337" cy="71438"/>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Rectangle 2"/>
          <p:cNvSpPr txBox="1">
            <a:spLocks/>
          </p:cNvSpPr>
          <p:nvPr userDrawn="1"/>
        </p:nvSpPr>
        <p:spPr>
          <a:xfrm>
            <a:off x="8604250" y="2455863"/>
            <a:ext cx="533400" cy="4429125"/>
          </a:xfrm>
          <a:prstGeom prst="rect">
            <a:avLst/>
          </a:prstGeom>
        </p:spPr>
        <p:txBody>
          <a:bodyPr vert="eaVert" anchor="ctr"/>
          <a:lstStyle>
            <a:lvl1pPr algn="l" rtl="0" eaLnBrk="1" latinLnBrk="0" hangingPunct="1">
              <a:spcBef>
                <a:spcPct val="0"/>
              </a:spcBef>
              <a:buNone/>
              <a:defRPr sz="2400" b="0" cap="small" spc="0" baseline="0">
                <a:solidFill>
                  <a:schemeClr val="bg1"/>
                </a:solidFill>
                <a:latin typeface="+mj-lt"/>
                <a:ea typeface="+mj-ea"/>
                <a:cs typeface="+mj-cs"/>
              </a:defRPr>
            </a:lvl1pPr>
            <a:extLst/>
          </a:lstStyle>
          <a:p>
            <a:pPr fontAlgn="auto">
              <a:spcAft>
                <a:spcPts val="0"/>
              </a:spcAft>
              <a:defRPr/>
            </a:pPr>
            <a:r>
              <a:rPr lang="en-US" altLang="zh-CN" sz="2000" dirty="0" smtClean="0">
                <a:latin typeface="+mn-lt"/>
              </a:rPr>
              <a:t>An Introduction to Database System</a:t>
            </a:r>
            <a:endParaRPr lang="en-US" sz="2000" kern="0" dirty="0">
              <a:latin typeface="+mn-lt"/>
              <a:ea typeface="微软雅黑" panose="020B0503020204020204" pitchFamily="34" charset="-122"/>
            </a:endParaRPr>
          </a:p>
        </p:txBody>
      </p:sp>
      <p:sp>
        <p:nvSpPr>
          <p:cNvPr id="5" name="Rectangle 2"/>
          <p:cNvSpPr txBox="1">
            <a:spLocks/>
          </p:cNvSpPr>
          <p:nvPr userDrawn="1"/>
        </p:nvSpPr>
        <p:spPr>
          <a:xfrm>
            <a:off x="8648700" y="269875"/>
            <a:ext cx="533400" cy="1917700"/>
          </a:xfrm>
          <a:prstGeom prst="rect">
            <a:avLst/>
          </a:prstGeom>
        </p:spPr>
        <p:txBody>
          <a:bodyPr anchor="ct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a:solidFill>
                  <a:schemeClr val="bg1"/>
                </a:solidFill>
                <a:latin typeface="微软雅黑" charset="-122"/>
                <a:ea typeface="微软雅黑" charset="-122"/>
              </a:rPr>
              <a:t>数据库系统原理</a:t>
            </a:r>
            <a:endParaRPr lang="en-US" altLang="x-none">
              <a:solidFill>
                <a:schemeClr val="bg1"/>
              </a:solidFill>
              <a:latin typeface="微软雅黑" charset="-122"/>
              <a:ea typeface="微软雅黑" charset="-122"/>
            </a:endParaRPr>
          </a:p>
        </p:txBody>
      </p:sp>
      <p:sp>
        <p:nvSpPr>
          <p:cNvPr id="16" name="Rectangle 3"/>
          <p:cNvSpPr>
            <a:spLocks noGrp="1"/>
          </p:cNvSpPr>
          <p:nvPr>
            <p:ph type="body" sz="quarter" idx="4294967295"/>
          </p:nvPr>
        </p:nvSpPr>
        <p:spPr>
          <a:xfrm>
            <a:off x="304800" y="236984"/>
            <a:ext cx="8077200" cy="527720"/>
          </a:xfrm>
        </p:spPr>
        <p:txBody>
          <a:bodyPr>
            <a:normAutofit/>
          </a:bodyPr>
          <a:lstStyle>
            <a:lvl1pPr>
              <a:defRPr>
                <a:latin typeface="微软雅黑" panose="020B0503020204020204" pitchFamily="34" charset="-122"/>
                <a:ea typeface="微软雅黑" panose="020B0503020204020204" pitchFamily="34" charset="-122"/>
              </a:defRPr>
            </a:lvl1pPr>
            <a:extLst/>
          </a:lstStyle>
          <a:p>
            <a:endParaRPr lang="en-US" dirty="0"/>
          </a:p>
        </p:txBody>
      </p:sp>
      <p:sp>
        <p:nvSpPr>
          <p:cNvPr id="6" name="Rectangle 19"/>
          <p:cNvSpPr>
            <a:spLocks noGrp="1"/>
          </p:cNvSpPr>
          <p:nvPr>
            <p:ph type="dt" sz="half" idx="10"/>
          </p:nvPr>
        </p:nvSpPr>
        <p:spPr/>
        <p:txBody>
          <a:bodyPr/>
          <a:lstStyle>
            <a:lvl1pPr>
              <a:defRPr/>
            </a:lvl1pPr>
            <a:extLst/>
          </a:lstStyle>
          <a:p>
            <a:pPr>
              <a:defRPr/>
            </a:pPr>
            <a:fld id="{85CCFEFE-821D-904A-B0D8-1CE937B139BE}" type="datetime1">
              <a:rPr lang="en-US"/>
              <a:pPr>
                <a:defRPr/>
              </a:pPr>
              <a:t>4/22/2019</a:t>
            </a:fld>
            <a:endParaRPr lang="en-US"/>
          </a:p>
        </p:txBody>
      </p:sp>
      <p:sp>
        <p:nvSpPr>
          <p:cNvPr id="7" name="Rectangle 20"/>
          <p:cNvSpPr>
            <a:spLocks noGrp="1"/>
          </p:cNvSpPr>
          <p:nvPr>
            <p:ph type="sldNum" sz="quarter" idx="11"/>
          </p:nvPr>
        </p:nvSpPr>
        <p:spPr/>
        <p:txBody>
          <a:bodyPr/>
          <a:lstStyle>
            <a:lvl1pPr>
              <a:defRPr/>
            </a:lvl1pPr>
            <a:extLst/>
          </a:lstStyle>
          <a:p>
            <a:pPr>
              <a:defRPr/>
            </a:pPr>
            <a:fld id="{5D4A1DA1-EB47-124C-A5AC-681660D584E8}" type="slidenum">
              <a:rPr lang="en-US"/>
              <a:pPr>
                <a:defRPr/>
              </a:pPr>
              <a:t>‹#›</a:t>
            </a:fld>
            <a:endParaRPr lang="en-US"/>
          </a:p>
        </p:txBody>
      </p:sp>
      <p:sp>
        <p:nvSpPr>
          <p:cNvPr id="8" name="Rectangle 22"/>
          <p:cNvSpPr>
            <a:spLocks noGrp="1"/>
          </p:cNvSpPr>
          <p:nvPr>
            <p:ph type="ftr" sz="quarter" idx="12"/>
          </p:nvPr>
        </p:nvSpPr>
        <p:spPr/>
        <p:txBody>
          <a:bodyPr/>
          <a:lstStyle>
            <a:lvl1pPr>
              <a:defRPr/>
            </a:lvl1pPr>
            <a:extLst/>
          </a:lstStyle>
          <a:p>
            <a:pPr>
              <a:defRPr/>
            </a:pPr>
            <a:endParaRPr lang="en-US"/>
          </a:p>
        </p:txBody>
      </p:sp>
    </p:spTree>
    <p:extLst>
      <p:ext uri="{BB962C8B-B14F-4D97-AF65-F5344CB8AC3E}">
        <p14:creationId xmlns:p14="http://schemas.microsoft.com/office/powerpoint/2010/main" val="214712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5"/>
          <p:cNvSpPr/>
          <p:nvPr userDrawn="1"/>
        </p:nvSpPr>
        <p:spPr>
          <a:xfrm>
            <a:off x="-107950" y="-171450"/>
            <a:ext cx="9432925" cy="7200900"/>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4" name="Date Placeholder 2"/>
          <p:cNvSpPr>
            <a:spLocks noGrp="1"/>
          </p:cNvSpPr>
          <p:nvPr>
            <p:ph type="dt" sz="half" idx="10"/>
          </p:nvPr>
        </p:nvSpPr>
        <p:spPr/>
        <p:txBody>
          <a:bodyPr/>
          <a:lstStyle>
            <a:lvl1pPr>
              <a:defRPr/>
            </a:lvl1pPr>
          </a:lstStyle>
          <a:p>
            <a:pPr>
              <a:defRPr/>
            </a:pPr>
            <a:fld id="{B2854FB6-8920-4040-ADAE-2385BE6596EE}" type="datetime1">
              <a:rPr lang="en-US"/>
              <a:pPr>
                <a:defRPr/>
              </a:pPr>
              <a:t>4/22/2019</a:t>
            </a:fld>
            <a:endParaRPr lang="en-US" dirty="0"/>
          </a:p>
        </p:txBody>
      </p:sp>
      <p:sp>
        <p:nvSpPr>
          <p:cNvPr id="5" name="Slide Number Placeholder 3"/>
          <p:cNvSpPr>
            <a:spLocks noGrp="1"/>
          </p:cNvSpPr>
          <p:nvPr>
            <p:ph type="sldNum" sz="quarter" idx="11"/>
          </p:nvPr>
        </p:nvSpPr>
        <p:spPr/>
        <p:txBody>
          <a:bodyPr/>
          <a:lstStyle>
            <a:lvl1pPr>
              <a:defRPr/>
            </a:lvl1pPr>
          </a:lstStyle>
          <a:p>
            <a:pPr>
              <a:defRPr/>
            </a:pPr>
            <a:fld id="{2A3830FE-A5F1-7C43-AA6A-F31B2355D9E3}" type="slidenum">
              <a:rPr lang="en-US"/>
              <a:pPr>
                <a:defRPr/>
              </a:pPr>
              <a:t>‹#›</a:t>
            </a:fld>
            <a:endParaRPr lang="en-US" dirty="0"/>
          </a:p>
        </p:txBody>
      </p:sp>
      <p:sp>
        <p:nvSpPr>
          <p:cNvPr id="6" name="Footer Placeholder 4"/>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904494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5"/>
          <p:cNvSpPr/>
          <p:nvPr userDrawn="1"/>
        </p:nvSpPr>
        <p:spPr>
          <a:xfrm>
            <a:off x="0" y="0"/>
            <a:ext cx="9144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4" name="Date Placeholder 2"/>
          <p:cNvSpPr>
            <a:spLocks noGrp="1"/>
          </p:cNvSpPr>
          <p:nvPr>
            <p:ph type="dt" sz="half" idx="10"/>
          </p:nvPr>
        </p:nvSpPr>
        <p:spPr/>
        <p:txBody>
          <a:bodyPr/>
          <a:lstStyle>
            <a:lvl1pPr>
              <a:defRPr/>
            </a:lvl1pPr>
          </a:lstStyle>
          <a:p>
            <a:pPr>
              <a:defRPr/>
            </a:pPr>
            <a:fld id="{9D30CC75-EEC6-4D4A-97A3-EA2F74853F24}" type="datetime1">
              <a:rPr lang="en-US"/>
              <a:pPr>
                <a:defRPr/>
              </a:pPr>
              <a:t>4/22/2019</a:t>
            </a:fld>
            <a:endParaRPr lang="en-US" dirty="0"/>
          </a:p>
        </p:txBody>
      </p:sp>
      <p:sp>
        <p:nvSpPr>
          <p:cNvPr id="5" name="Slide Number Placeholder 3"/>
          <p:cNvSpPr>
            <a:spLocks noGrp="1"/>
          </p:cNvSpPr>
          <p:nvPr>
            <p:ph type="sldNum" sz="quarter" idx="11"/>
          </p:nvPr>
        </p:nvSpPr>
        <p:spPr/>
        <p:txBody>
          <a:bodyPr/>
          <a:lstStyle>
            <a:lvl1pPr>
              <a:defRPr/>
            </a:lvl1pPr>
          </a:lstStyle>
          <a:p>
            <a:pPr>
              <a:defRPr/>
            </a:pPr>
            <a:fld id="{55B9AA00-C6C2-E249-AB09-60C9BA2D7F94}" type="slidenum">
              <a:rPr lang="en-US"/>
              <a:pPr>
                <a:defRPr/>
              </a:pPr>
              <a:t>‹#›</a:t>
            </a:fld>
            <a:endParaRPr lang="en-US" dirty="0"/>
          </a:p>
        </p:txBody>
      </p:sp>
      <p:sp>
        <p:nvSpPr>
          <p:cNvPr id="6" name="Footer Placeholder 4"/>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94510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ombstones">
    <p:spTree>
      <p:nvGrpSpPr>
        <p:cNvPr id="1" name=""/>
        <p:cNvGrpSpPr/>
        <p:nvPr/>
      </p:nvGrpSpPr>
      <p:grpSpPr>
        <a:xfrm>
          <a:off x="0" y="0"/>
          <a:ext cx="0" cy="0"/>
          <a:chOff x="0" y="0"/>
          <a:chExt cx="0" cy="0"/>
        </a:xfrm>
      </p:grpSpPr>
      <p:sp>
        <p:nvSpPr>
          <p:cNvPr id="29" name="Rectangle 6"/>
          <p:cNvSpPr/>
          <p:nvPr/>
        </p:nvSpPr>
        <p:spPr>
          <a:xfrm>
            <a:off x="13716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eaLnBrk="1" fontAlgn="auto" hangingPunct="1">
              <a:spcBef>
                <a:spcPts val="0"/>
              </a:spcBef>
              <a:spcAft>
                <a:spcPts val="0"/>
              </a:spcAft>
              <a:defRPr/>
            </a:pPr>
            <a:endParaRPr lang="en-US" dirty="0"/>
          </a:p>
        </p:txBody>
      </p:sp>
      <p:sp>
        <p:nvSpPr>
          <p:cNvPr id="31" name="Rectangle 6"/>
          <p:cNvSpPr/>
          <p:nvPr/>
        </p:nvSpPr>
        <p:spPr>
          <a:xfrm>
            <a:off x="13716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eaLnBrk="1" fontAlgn="auto" hangingPunct="1">
              <a:spcBef>
                <a:spcPts val="0"/>
              </a:spcBef>
              <a:spcAft>
                <a:spcPts val="0"/>
              </a:spcAft>
              <a:defRPr/>
            </a:pPr>
            <a:endParaRPr lang="en-US" dirty="0"/>
          </a:p>
        </p:txBody>
      </p:sp>
      <p:sp>
        <p:nvSpPr>
          <p:cNvPr id="32" name="Rectangle 6"/>
          <p:cNvSpPr/>
          <p:nvPr/>
        </p:nvSpPr>
        <p:spPr>
          <a:xfrm>
            <a:off x="35052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eaLnBrk="1" fontAlgn="auto" hangingPunct="1">
              <a:spcBef>
                <a:spcPts val="0"/>
              </a:spcBef>
              <a:spcAft>
                <a:spcPts val="0"/>
              </a:spcAft>
              <a:defRPr/>
            </a:pPr>
            <a:endParaRPr lang="en-US" dirty="0"/>
          </a:p>
        </p:txBody>
      </p:sp>
      <p:sp>
        <p:nvSpPr>
          <p:cNvPr id="36" name="Rectangle 6"/>
          <p:cNvSpPr/>
          <p:nvPr/>
        </p:nvSpPr>
        <p:spPr>
          <a:xfrm>
            <a:off x="35052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eaLnBrk="1" fontAlgn="auto" hangingPunct="1">
              <a:spcBef>
                <a:spcPts val="0"/>
              </a:spcBef>
              <a:spcAft>
                <a:spcPts val="0"/>
              </a:spcAft>
              <a:defRPr/>
            </a:pPr>
            <a:endParaRPr lang="en-US" dirty="0"/>
          </a:p>
        </p:txBody>
      </p:sp>
      <p:sp>
        <p:nvSpPr>
          <p:cNvPr id="42" name="Rectangle 6"/>
          <p:cNvSpPr/>
          <p:nvPr/>
        </p:nvSpPr>
        <p:spPr>
          <a:xfrm>
            <a:off x="56388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eaLnBrk="1" fontAlgn="auto" hangingPunct="1">
              <a:spcBef>
                <a:spcPts val="0"/>
              </a:spcBef>
              <a:spcAft>
                <a:spcPts val="0"/>
              </a:spcAft>
              <a:defRPr/>
            </a:pPr>
            <a:endParaRPr lang="en-US" dirty="0"/>
          </a:p>
        </p:txBody>
      </p:sp>
      <p:sp>
        <p:nvSpPr>
          <p:cNvPr id="43" name="Rectangle 6"/>
          <p:cNvSpPr/>
          <p:nvPr/>
        </p:nvSpPr>
        <p:spPr>
          <a:xfrm>
            <a:off x="56388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eaLnBrk="1" fontAlgn="auto" hangingPunct="1">
              <a:spcBef>
                <a:spcPts val="0"/>
              </a:spcBef>
              <a:spcAft>
                <a:spcPts val="0"/>
              </a:spcAft>
              <a:defRPr/>
            </a:pPr>
            <a:endParaRPr lang="en-US" dirty="0"/>
          </a:p>
        </p:txBody>
      </p:sp>
      <p:sp>
        <p:nvSpPr>
          <p:cNvPr id="45" name="Rectangle 2"/>
          <p:cNvSpPr txBox="1">
            <a:spLocks/>
          </p:cNvSpPr>
          <p:nvPr userDrawn="1"/>
        </p:nvSpPr>
        <p:spPr>
          <a:xfrm>
            <a:off x="8604250" y="2455863"/>
            <a:ext cx="533400" cy="4429125"/>
          </a:xfrm>
          <a:prstGeom prst="rect">
            <a:avLst/>
          </a:prstGeom>
        </p:spPr>
        <p:txBody>
          <a:bodyPr vert="eaVert" anchor="ctr"/>
          <a:lstStyle>
            <a:lvl1pPr algn="l" rtl="0" eaLnBrk="1" latinLnBrk="0" hangingPunct="1">
              <a:spcBef>
                <a:spcPct val="0"/>
              </a:spcBef>
              <a:buNone/>
              <a:defRPr sz="2400" b="0" cap="small" spc="0" baseline="0">
                <a:solidFill>
                  <a:schemeClr val="bg1"/>
                </a:solidFill>
                <a:latin typeface="+mj-lt"/>
                <a:ea typeface="+mj-ea"/>
                <a:cs typeface="+mj-cs"/>
              </a:defRPr>
            </a:lvl1pPr>
            <a:extLst/>
          </a:lstStyle>
          <a:p>
            <a:pPr fontAlgn="auto">
              <a:spcAft>
                <a:spcPts val="0"/>
              </a:spcAft>
              <a:defRPr/>
            </a:pPr>
            <a:r>
              <a:rPr lang="en-US" altLang="zh-CN" sz="2000" dirty="0" smtClean="0">
                <a:latin typeface="+mn-lt"/>
              </a:rPr>
              <a:t>An Introduction to Database System</a:t>
            </a:r>
            <a:endParaRPr lang="en-US" sz="2000" kern="0" dirty="0">
              <a:latin typeface="+mn-lt"/>
              <a:ea typeface="微软雅黑" panose="020B0503020204020204" pitchFamily="34" charset="-122"/>
            </a:endParaRPr>
          </a:p>
        </p:txBody>
      </p:sp>
      <p:sp>
        <p:nvSpPr>
          <p:cNvPr id="46" name="Rectangle 2"/>
          <p:cNvSpPr txBox="1">
            <a:spLocks/>
          </p:cNvSpPr>
          <p:nvPr userDrawn="1"/>
        </p:nvSpPr>
        <p:spPr>
          <a:xfrm>
            <a:off x="8648700" y="269875"/>
            <a:ext cx="533400" cy="1917700"/>
          </a:xfrm>
          <a:prstGeom prst="rect">
            <a:avLst/>
          </a:prstGeom>
        </p:spPr>
        <p:txBody>
          <a:bodyPr anchor="ct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a:solidFill>
                  <a:schemeClr val="bg1"/>
                </a:solidFill>
                <a:latin typeface="微软雅黑" charset="-122"/>
                <a:ea typeface="微软雅黑" charset="-122"/>
              </a:rPr>
              <a:t>数据库系统原理</a:t>
            </a:r>
            <a:endParaRPr lang="en-US" altLang="x-none">
              <a:solidFill>
                <a:schemeClr val="bg1"/>
              </a:solidFill>
              <a:latin typeface="微软雅黑" charset="-122"/>
              <a:ea typeface="微软雅黑" charset="-122"/>
            </a:endParaRPr>
          </a:p>
        </p:txBody>
      </p:sp>
      <p:sp>
        <p:nvSpPr>
          <p:cNvPr id="24" name="Rectangle 10"/>
          <p:cNvSpPr>
            <a:spLocks noGrp="1"/>
          </p:cNvSpPr>
          <p:nvPr>
            <p:ph type="pic" sz="quarter" idx="13"/>
          </p:nvPr>
        </p:nvSpPr>
        <p:spPr>
          <a:xfrm>
            <a:off x="1524000" y="1600200"/>
            <a:ext cx="1371600" cy="685800"/>
          </a:xfrm>
        </p:spPr>
        <p:txBody>
          <a:bodyPr>
            <a:normAutofit/>
          </a:bodyPr>
          <a:lstStyle>
            <a:extLst/>
          </a:lstStyle>
          <a:p>
            <a:pPr lvl="0"/>
            <a:r>
              <a:rPr lang="zh-CN" altLang="en-US" noProof="0" smtClean="0"/>
              <a:t>单击图标添加图片</a:t>
            </a:r>
            <a:endParaRPr lang="en-US" noProof="0" dirty="0"/>
          </a:p>
        </p:txBody>
      </p:sp>
      <p:sp>
        <p:nvSpPr>
          <p:cNvPr id="19" name="Rectangle 10"/>
          <p:cNvSpPr>
            <a:spLocks noGrp="1"/>
          </p:cNvSpPr>
          <p:nvPr>
            <p:ph type="pic" sz="quarter" idx="29"/>
          </p:nvPr>
        </p:nvSpPr>
        <p:spPr>
          <a:xfrm>
            <a:off x="1524000" y="4038600"/>
            <a:ext cx="1371600" cy="685800"/>
          </a:xfrm>
        </p:spPr>
        <p:txBody>
          <a:bodyPr>
            <a:normAutofit/>
          </a:bodyPr>
          <a:lstStyle>
            <a:extLst/>
          </a:lstStyle>
          <a:p>
            <a:pPr lvl="0"/>
            <a:r>
              <a:rPr lang="zh-CN" altLang="en-US" noProof="0" smtClean="0"/>
              <a:t>单击图标添加图片</a:t>
            </a:r>
            <a:endParaRPr lang="en-US" noProof="0" dirty="0"/>
          </a:p>
        </p:txBody>
      </p:sp>
      <p:sp>
        <p:nvSpPr>
          <p:cNvPr id="27" name="Rectangle 10"/>
          <p:cNvSpPr>
            <a:spLocks noGrp="1"/>
          </p:cNvSpPr>
          <p:nvPr>
            <p:ph type="pic" sz="quarter" idx="17"/>
          </p:nvPr>
        </p:nvSpPr>
        <p:spPr>
          <a:xfrm>
            <a:off x="3657600" y="1600200"/>
            <a:ext cx="1371600" cy="685800"/>
          </a:xfrm>
        </p:spPr>
        <p:txBody>
          <a:bodyPr>
            <a:normAutofit/>
          </a:bodyPr>
          <a:lstStyle>
            <a:extLst/>
          </a:lstStyle>
          <a:p>
            <a:pPr lvl="0"/>
            <a:r>
              <a:rPr lang="zh-CN" altLang="en-US" noProof="0" smtClean="0"/>
              <a:t>单击图标添加图片</a:t>
            </a:r>
            <a:endParaRPr lang="en-US" noProof="0" dirty="0"/>
          </a:p>
        </p:txBody>
      </p:sp>
      <p:sp>
        <p:nvSpPr>
          <p:cNvPr id="11" name="Rectangle 10"/>
          <p:cNvSpPr>
            <a:spLocks noGrp="1"/>
          </p:cNvSpPr>
          <p:nvPr>
            <p:ph type="pic" sz="quarter" idx="30"/>
          </p:nvPr>
        </p:nvSpPr>
        <p:spPr>
          <a:xfrm>
            <a:off x="3657600" y="4038600"/>
            <a:ext cx="1371600" cy="685800"/>
          </a:xfrm>
        </p:spPr>
        <p:txBody>
          <a:bodyPr>
            <a:normAutofit/>
          </a:bodyPr>
          <a:lstStyle>
            <a:extLst/>
          </a:lstStyle>
          <a:p>
            <a:pPr lvl="0"/>
            <a:r>
              <a:rPr lang="zh-CN" altLang="en-US" noProof="0" smtClean="0"/>
              <a:t>单击图标添加图片</a:t>
            </a:r>
            <a:endParaRPr lang="en-US" noProof="0" dirty="0"/>
          </a:p>
        </p:txBody>
      </p:sp>
      <p:sp>
        <p:nvSpPr>
          <p:cNvPr id="4" name="Rectangle 10"/>
          <p:cNvSpPr>
            <a:spLocks noGrp="1"/>
          </p:cNvSpPr>
          <p:nvPr>
            <p:ph type="pic" sz="quarter" idx="21"/>
          </p:nvPr>
        </p:nvSpPr>
        <p:spPr>
          <a:xfrm>
            <a:off x="5791200" y="1600200"/>
            <a:ext cx="1371600" cy="685800"/>
          </a:xfrm>
        </p:spPr>
        <p:txBody>
          <a:bodyPr>
            <a:normAutofit/>
          </a:bodyPr>
          <a:lstStyle>
            <a:extLst/>
          </a:lstStyle>
          <a:p>
            <a:pPr lvl="0"/>
            <a:r>
              <a:rPr lang="zh-CN" altLang="en-US" noProof="0" smtClean="0"/>
              <a:t>单击图标添加图片</a:t>
            </a:r>
            <a:endParaRPr lang="en-US" noProof="0" dirty="0"/>
          </a:p>
        </p:txBody>
      </p:sp>
      <p:sp>
        <p:nvSpPr>
          <p:cNvPr id="15" name="Rectangle 10"/>
          <p:cNvSpPr>
            <a:spLocks noGrp="1"/>
          </p:cNvSpPr>
          <p:nvPr>
            <p:ph type="pic" sz="quarter" idx="31"/>
          </p:nvPr>
        </p:nvSpPr>
        <p:spPr>
          <a:xfrm>
            <a:off x="5791200" y="4038600"/>
            <a:ext cx="1371600" cy="685800"/>
          </a:xfrm>
        </p:spPr>
        <p:txBody>
          <a:bodyPr>
            <a:normAutofit/>
          </a:bodyPr>
          <a:lstStyle>
            <a:extLst/>
          </a:lstStyle>
          <a:p>
            <a:pPr lvl="0"/>
            <a:r>
              <a:rPr lang="zh-CN" altLang="en-US" noProof="0" smtClean="0"/>
              <a:t>单击图标添加图片</a:t>
            </a:r>
            <a:endParaRPr lang="en-US" noProof="0" dirty="0"/>
          </a:p>
        </p:txBody>
      </p:sp>
      <p:sp>
        <p:nvSpPr>
          <p:cNvPr id="7" name="Rectangle 12"/>
          <p:cNvSpPr>
            <a:spLocks noGrp="1"/>
          </p:cNvSpPr>
          <p:nvPr>
            <p:ph type="body" sz="quarter" idx="14"/>
          </p:nvPr>
        </p:nvSpPr>
        <p:spPr>
          <a:xfrm>
            <a:off x="1524000" y="2895600"/>
            <a:ext cx="1371600" cy="304800"/>
          </a:xfrm>
        </p:spPr>
        <p:txBody>
          <a:bodyPr anchor="ctr"/>
          <a:lstStyle>
            <a:lvl1pPr algn="ctr">
              <a:defRPr b="1"/>
            </a:lvl1pPr>
            <a:extLst/>
          </a:lstStyle>
          <a:p>
            <a:pPr lvl="0"/>
            <a:r>
              <a:rPr lang="zh-CN" altLang="en-US" smtClean="0"/>
              <a:t>单击此处编辑母版文本样式</a:t>
            </a:r>
          </a:p>
        </p:txBody>
      </p:sp>
      <p:sp>
        <p:nvSpPr>
          <p:cNvPr id="28" name="Rectangle 12"/>
          <p:cNvSpPr>
            <a:spLocks noGrp="1"/>
          </p:cNvSpPr>
          <p:nvPr>
            <p:ph type="body" sz="quarter" idx="33"/>
          </p:nvPr>
        </p:nvSpPr>
        <p:spPr>
          <a:xfrm>
            <a:off x="1524000" y="5334000"/>
            <a:ext cx="1371600" cy="304800"/>
          </a:xfrm>
        </p:spPr>
        <p:txBody>
          <a:bodyPr anchor="ctr"/>
          <a:lstStyle>
            <a:lvl1pPr algn="ctr">
              <a:defRPr b="1"/>
            </a:lvl1pPr>
            <a:extLst/>
          </a:lstStyle>
          <a:p>
            <a:pPr lvl="0"/>
            <a:r>
              <a:rPr lang="zh-CN" altLang="en-US" smtClean="0"/>
              <a:t>单击此处编辑母版文本样式</a:t>
            </a:r>
          </a:p>
        </p:txBody>
      </p:sp>
      <p:sp>
        <p:nvSpPr>
          <p:cNvPr id="30" name="Rectangle 12"/>
          <p:cNvSpPr>
            <a:spLocks noGrp="1"/>
          </p:cNvSpPr>
          <p:nvPr>
            <p:ph type="body" sz="quarter" idx="18"/>
          </p:nvPr>
        </p:nvSpPr>
        <p:spPr>
          <a:xfrm>
            <a:off x="3657600" y="2895600"/>
            <a:ext cx="1371600" cy="304800"/>
          </a:xfrm>
        </p:spPr>
        <p:txBody>
          <a:bodyPr anchor="ctr"/>
          <a:lstStyle>
            <a:lvl1pPr algn="ctr">
              <a:defRPr b="1"/>
            </a:lvl1pPr>
            <a:extLst/>
          </a:lstStyle>
          <a:p>
            <a:pPr lvl="0"/>
            <a:r>
              <a:rPr lang="zh-CN" altLang="en-US" smtClean="0"/>
              <a:t>单击此处编辑母版文本样式</a:t>
            </a:r>
          </a:p>
        </p:txBody>
      </p:sp>
      <p:sp>
        <p:nvSpPr>
          <p:cNvPr id="13" name="Rectangle 12"/>
          <p:cNvSpPr>
            <a:spLocks noGrp="1"/>
          </p:cNvSpPr>
          <p:nvPr>
            <p:ph type="body" sz="quarter" idx="34"/>
          </p:nvPr>
        </p:nvSpPr>
        <p:spPr>
          <a:xfrm>
            <a:off x="3657600" y="5334000"/>
            <a:ext cx="1371600" cy="304800"/>
          </a:xfrm>
        </p:spPr>
        <p:txBody>
          <a:bodyPr anchor="ctr"/>
          <a:lstStyle>
            <a:lvl1pPr algn="ctr">
              <a:defRPr b="1"/>
            </a:lvl1pPr>
            <a:extLst/>
          </a:lstStyle>
          <a:p>
            <a:pPr lvl="0"/>
            <a:r>
              <a:rPr lang="zh-CN" altLang="en-US" smtClean="0"/>
              <a:t>单击此处编辑母版文本样式</a:t>
            </a:r>
          </a:p>
        </p:txBody>
      </p:sp>
      <p:sp>
        <p:nvSpPr>
          <p:cNvPr id="14" name="Rectangle 12"/>
          <p:cNvSpPr>
            <a:spLocks noGrp="1"/>
          </p:cNvSpPr>
          <p:nvPr>
            <p:ph type="body" sz="quarter" idx="22"/>
          </p:nvPr>
        </p:nvSpPr>
        <p:spPr>
          <a:xfrm>
            <a:off x="5791200" y="2895600"/>
            <a:ext cx="1371600" cy="304800"/>
          </a:xfrm>
        </p:spPr>
        <p:txBody>
          <a:bodyPr anchor="ctr"/>
          <a:lstStyle>
            <a:lvl1pPr algn="ctr">
              <a:defRPr b="1"/>
            </a:lvl1pPr>
            <a:extLst/>
          </a:lstStyle>
          <a:p>
            <a:pPr lvl="0"/>
            <a:r>
              <a:rPr lang="zh-CN" altLang="en-US" smtClean="0"/>
              <a:t>单击此处编辑母版文本样式</a:t>
            </a:r>
          </a:p>
        </p:txBody>
      </p:sp>
      <p:sp>
        <p:nvSpPr>
          <p:cNvPr id="2" name="Rectangle 12"/>
          <p:cNvSpPr>
            <a:spLocks noGrp="1"/>
          </p:cNvSpPr>
          <p:nvPr>
            <p:ph type="body" sz="quarter" idx="35"/>
          </p:nvPr>
        </p:nvSpPr>
        <p:spPr>
          <a:xfrm>
            <a:off x="5791200" y="5334000"/>
            <a:ext cx="1371600" cy="304800"/>
          </a:xfrm>
        </p:spPr>
        <p:txBody>
          <a:bodyPr anchor="ctr"/>
          <a:lstStyle>
            <a:lvl1pPr algn="ctr">
              <a:defRPr b="1"/>
            </a:lvl1pPr>
            <a:extLst/>
          </a:lstStyle>
          <a:p>
            <a:pPr lvl="0"/>
            <a:r>
              <a:rPr lang="zh-CN" altLang="en-US" smtClean="0"/>
              <a:t>单击此处编辑母版文本样式</a:t>
            </a:r>
          </a:p>
        </p:txBody>
      </p:sp>
      <p:sp>
        <p:nvSpPr>
          <p:cNvPr id="44" name="Rectangle 11"/>
          <p:cNvSpPr>
            <a:spLocks noGrp="1"/>
          </p:cNvSpPr>
          <p:nvPr>
            <p:ph type="body" sz="quarter" idx="15"/>
          </p:nvPr>
        </p:nvSpPr>
        <p:spPr>
          <a:xfrm>
            <a:off x="1524000" y="3200400"/>
            <a:ext cx="1371600" cy="152400"/>
          </a:xfrm>
        </p:spPr>
        <p:txBody>
          <a:bodyPr anchor="ctr">
            <a:noAutofit/>
          </a:bodyPr>
          <a:lstStyle>
            <a:lvl1pPr algn="ctr">
              <a:defRPr sz="800" i="1"/>
            </a:lvl1pPr>
            <a:extLst/>
          </a:lstStyle>
          <a:p>
            <a:pPr lvl="0"/>
            <a:r>
              <a:rPr lang="zh-CN" altLang="en-US" smtClean="0"/>
              <a:t>单击此处编辑母版文本样式</a:t>
            </a:r>
          </a:p>
        </p:txBody>
      </p:sp>
      <p:sp>
        <p:nvSpPr>
          <p:cNvPr id="35" name="Rectangle 11"/>
          <p:cNvSpPr>
            <a:spLocks noGrp="1"/>
          </p:cNvSpPr>
          <p:nvPr>
            <p:ph type="body" sz="quarter" idx="37"/>
          </p:nvPr>
        </p:nvSpPr>
        <p:spPr>
          <a:xfrm>
            <a:off x="1524000" y="5638800"/>
            <a:ext cx="1371600" cy="152400"/>
          </a:xfrm>
        </p:spPr>
        <p:txBody>
          <a:bodyPr anchor="ctr">
            <a:noAutofit/>
          </a:bodyPr>
          <a:lstStyle>
            <a:lvl1pPr algn="ctr">
              <a:defRPr sz="800" i="1"/>
            </a:lvl1pPr>
            <a:extLst/>
          </a:lstStyle>
          <a:p>
            <a:pPr lvl="0"/>
            <a:r>
              <a:rPr lang="zh-CN" altLang="en-US" smtClean="0"/>
              <a:t>单击此处编辑母版文本样式</a:t>
            </a:r>
          </a:p>
        </p:txBody>
      </p:sp>
      <p:sp>
        <p:nvSpPr>
          <p:cNvPr id="34" name="Rectangle 11"/>
          <p:cNvSpPr>
            <a:spLocks noGrp="1"/>
          </p:cNvSpPr>
          <p:nvPr>
            <p:ph type="body" sz="quarter" idx="19"/>
          </p:nvPr>
        </p:nvSpPr>
        <p:spPr>
          <a:xfrm>
            <a:off x="3657600" y="3200400"/>
            <a:ext cx="1371600" cy="152400"/>
          </a:xfrm>
        </p:spPr>
        <p:txBody>
          <a:bodyPr anchor="ctr">
            <a:noAutofit/>
          </a:bodyPr>
          <a:lstStyle>
            <a:lvl1pPr algn="ctr">
              <a:defRPr sz="800" i="1"/>
            </a:lvl1pPr>
            <a:extLst/>
          </a:lstStyle>
          <a:p>
            <a:pPr lvl="0"/>
            <a:r>
              <a:rPr lang="zh-CN" altLang="en-US" smtClean="0"/>
              <a:t>单击此处编辑母版文本样式</a:t>
            </a:r>
          </a:p>
        </p:txBody>
      </p:sp>
      <p:sp>
        <p:nvSpPr>
          <p:cNvPr id="40" name="Rectangle 11"/>
          <p:cNvSpPr>
            <a:spLocks noGrp="1"/>
          </p:cNvSpPr>
          <p:nvPr>
            <p:ph type="body" sz="quarter" idx="38"/>
          </p:nvPr>
        </p:nvSpPr>
        <p:spPr>
          <a:xfrm>
            <a:off x="3657600" y="5638800"/>
            <a:ext cx="1371600" cy="152400"/>
          </a:xfrm>
        </p:spPr>
        <p:txBody>
          <a:bodyPr anchor="ctr">
            <a:noAutofit/>
          </a:bodyPr>
          <a:lstStyle>
            <a:lvl1pPr algn="ctr">
              <a:defRPr sz="800" i="1"/>
            </a:lvl1pPr>
            <a:extLst/>
          </a:lstStyle>
          <a:p>
            <a:pPr lvl="0"/>
            <a:r>
              <a:rPr lang="zh-CN" altLang="en-US" smtClean="0"/>
              <a:t>单击此处编辑母版文本样式</a:t>
            </a:r>
          </a:p>
        </p:txBody>
      </p:sp>
      <p:sp>
        <p:nvSpPr>
          <p:cNvPr id="38" name="Rectangle 11"/>
          <p:cNvSpPr>
            <a:spLocks noGrp="1"/>
          </p:cNvSpPr>
          <p:nvPr>
            <p:ph type="body" sz="quarter" idx="23"/>
          </p:nvPr>
        </p:nvSpPr>
        <p:spPr>
          <a:xfrm>
            <a:off x="5791200" y="3200400"/>
            <a:ext cx="1371600" cy="152400"/>
          </a:xfrm>
        </p:spPr>
        <p:txBody>
          <a:bodyPr anchor="ctr">
            <a:noAutofit/>
          </a:bodyPr>
          <a:lstStyle>
            <a:lvl1pPr algn="ctr">
              <a:defRPr sz="800" i="1"/>
            </a:lvl1pPr>
            <a:extLst/>
          </a:lstStyle>
          <a:p>
            <a:pPr lvl="0"/>
            <a:r>
              <a:rPr lang="zh-CN" altLang="en-US" smtClean="0"/>
              <a:t>单击此处编辑母版文本样式</a:t>
            </a:r>
          </a:p>
        </p:txBody>
      </p:sp>
      <p:sp>
        <p:nvSpPr>
          <p:cNvPr id="33" name="Rectangle 11"/>
          <p:cNvSpPr>
            <a:spLocks noGrp="1"/>
          </p:cNvSpPr>
          <p:nvPr>
            <p:ph type="body" sz="quarter" idx="39"/>
          </p:nvPr>
        </p:nvSpPr>
        <p:spPr>
          <a:xfrm>
            <a:off x="5791200" y="5638800"/>
            <a:ext cx="1371600" cy="152400"/>
          </a:xfrm>
        </p:spPr>
        <p:txBody>
          <a:bodyPr anchor="ctr">
            <a:noAutofit/>
          </a:bodyPr>
          <a:lstStyle>
            <a:lvl1pPr algn="ctr">
              <a:defRPr sz="800" i="1"/>
            </a:lvl1pPr>
            <a:extLst/>
          </a:lstStyle>
          <a:p>
            <a:pPr lvl="0"/>
            <a:r>
              <a:rPr lang="zh-CN" altLang="en-US" smtClean="0"/>
              <a:t>单击此处编辑母版文本样式</a:t>
            </a:r>
          </a:p>
        </p:txBody>
      </p:sp>
      <p:sp>
        <p:nvSpPr>
          <p:cNvPr id="5" name="Rectangle 14"/>
          <p:cNvSpPr>
            <a:spLocks noGrp="1"/>
          </p:cNvSpPr>
          <p:nvPr>
            <p:ph type="body" sz="quarter" idx="16"/>
          </p:nvPr>
        </p:nvSpPr>
        <p:spPr>
          <a:xfrm>
            <a:off x="1524000" y="2286000"/>
            <a:ext cx="1371600" cy="609600"/>
          </a:xfrm>
        </p:spPr>
        <p:txBody>
          <a:bodyPr anchor="ctr"/>
          <a:lstStyle>
            <a:lvl1pPr algn="ctr">
              <a:defRPr sz="800"/>
            </a:lvl1pPr>
            <a:extLst/>
          </a:lstStyle>
          <a:p>
            <a:pPr lvl="0"/>
            <a:r>
              <a:rPr lang="zh-CN" altLang="en-US" smtClean="0"/>
              <a:t>单击此处编辑母版文本样式</a:t>
            </a:r>
          </a:p>
        </p:txBody>
      </p:sp>
      <p:sp>
        <p:nvSpPr>
          <p:cNvPr id="56" name="Rectangle 14"/>
          <p:cNvSpPr>
            <a:spLocks noGrp="1"/>
          </p:cNvSpPr>
          <p:nvPr>
            <p:ph type="body" sz="quarter" idx="41"/>
          </p:nvPr>
        </p:nvSpPr>
        <p:spPr>
          <a:xfrm>
            <a:off x="1524000" y="4724400"/>
            <a:ext cx="1371600" cy="609600"/>
          </a:xfrm>
        </p:spPr>
        <p:txBody>
          <a:bodyPr anchor="ctr"/>
          <a:lstStyle>
            <a:lvl1pPr algn="ctr">
              <a:defRPr sz="800"/>
            </a:lvl1pPr>
            <a:extLst/>
          </a:lstStyle>
          <a:p>
            <a:pPr lvl="0"/>
            <a:r>
              <a:rPr lang="zh-CN" altLang="en-US" smtClean="0"/>
              <a:t>单击此处编辑母版文本样式</a:t>
            </a:r>
          </a:p>
        </p:txBody>
      </p:sp>
      <p:sp>
        <p:nvSpPr>
          <p:cNvPr id="62" name="Rectangle 14"/>
          <p:cNvSpPr>
            <a:spLocks noGrp="1"/>
          </p:cNvSpPr>
          <p:nvPr>
            <p:ph type="body" sz="quarter" idx="20"/>
          </p:nvPr>
        </p:nvSpPr>
        <p:spPr>
          <a:xfrm>
            <a:off x="3657600" y="2286000"/>
            <a:ext cx="1371600" cy="609600"/>
          </a:xfrm>
        </p:spPr>
        <p:txBody>
          <a:bodyPr anchor="ctr"/>
          <a:lstStyle>
            <a:lvl1pPr algn="ctr">
              <a:defRPr sz="800"/>
            </a:lvl1pPr>
            <a:extLst/>
          </a:lstStyle>
          <a:p>
            <a:pPr lvl="0"/>
            <a:r>
              <a:rPr lang="zh-CN" altLang="en-US" smtClean="0"/>
              <a:t>单击此处编辑母版文本样式</a:t>
            </a:r>
          </a:p>
        </p:txBody>
      </p:sp>
      <p:sp>
        <p:nvSpPr>
          <p:cNvPr id="37" name="Rectangle 14"/>
          <p:cNvSpPr>
            <a:spLocks noGrp="1"/>
          </p:cNvSpPr>
          <p:nvPr>
            <p:ph type="body" sz="quarter" idx="42"/>
          </p:nvPr>
        </p:nvSpPr>
        <p:spPr>
          <a:xfrm>
            <a:off x="3657600" y="4724400"/>
            <a:ext cx="1371600" cy="609600"/>
          </a:xfrm>
        </p:spPr>
        <p:txBody>
          <a:bodyPr anchor="ctr"/>
          <a:lstStyle>
            <a:lvl1pPr algn="ctr">
              <a:defRPr sz="800"/>
            </a:lvl1pPr>
            <a:extLst/>
          </a:lstStyle>
          <a:p>
            <a:pPr lvl="0"/>
            <a:r>
              <a:rPr lang="zh-CN" altLang="en-US" smtClean="0"/>
              <a:t>单击此处编辑母版文本样式</a:t>
            </a:r>
          </a:p>
        </p:txBody>
      </p:sp>
      <p:sp>
        <p:nvSpPr>
          <p:cNvPr id="41" name="Rectangle 14"/>
          <p:cNvSpPr>
            <a:spLocks noGrp="1"/>
          </p:cNvSpPr>
          <p:nvPr>
            <p:ph type="body" sz="quarter" idx="24"/>
          </p:nvPr>
        </p:nvSpPr>
        <p:spPr>
          <a:xfrm>
            <a:off x="5791200" y="2286000"/>
            <a:ext cx="1371600" cy="609600"/>
          </a:xfrm>
        </p:spPr>
        <p:txBody>
          <a:bodyPr anchor="ctr"/>
          <a:lstStyle>
            <a:lvl1pPr algn="ctr">
              <a:defRPr sz="800"/>
            </a:lvl1pPr>
            <a:extLst/>
          </a:lstStyle>
          <a:p>
            <a:pPr lvl="0"/>
            <a:r>
              <a:rPr lang="zh-CN" altLang="en-US" smtClean="0"/>
              <a:t>单击此处编辑母版文本样式</a:t>
            </a:r>
          </a:p>
        </p:txBody>
      </p:sp>
      <p:sp>
        <p:nvSpPr>
          <p:cNvPr id="52" name="Rectangle 14"/>
          <p:cNvSpPr>
            <a:spLocks noGrp="1"/>
          </p:cNvSpPr>
          <p:nvPr>
            <p:ph type="body" sz="quarter" idx="43"/>
          </p:nvPr>
        </p:nvSpPr>
        <p:spPr>
          <a:xfrm>
            <a:off x="5791200" y="4724400"/>
            <a:ext cx="1371600" cy="609600"/>
          </a:xfrm>
        </p:spPr>
        <p:txBody>
          <a:bodyPr anchor="ctr"/>
          <a:lstStyle>
            <a:lvl1pPr algn="ctr">
              <a:defRPr sz="800"/>
            </a:lvl1pPr>
            <a:extLst/>
          </a:lstStyle>
          <a:p>
            <a:pPr lvl="0"/>
            <a:r>
              <a:rPr lang="zh-CN" altLang="en-US" smtClean="0"/>
              <a:t>单击此处编辑母版文本样式</a:t>
            </a:r>
          </a:p>
        </p:txBody>
      </p:sp>
      <p:sp>
        <p:nvSpPr>
          <p:cNvPr id="39" name="Rectangle 51"/>
          <p:cNvSpPr>
            <a:spLocks noGrp="1"/>
          </p:cNvSpPr>
          <p:nvPr>
            <p:ph type="body" sz="quarter" idx="46"/>
          </p:nvPr>
        </p:nvSpPr>
        <p:spPr>
          <a:xfrm>
            <a:off x="304800" y="381000"/>
            <a:ext cx="8077200" cy="838200"/>
          </a:xfrm>
        </p:spPr>
        <p:txBody>
          <a:bodyPr/>
          <a:lstStyle>
            <a:lvl1pPr>
              <a:defRPr sz="1200"/>
            </a:lvl1pPr>
            <a:extLst/>
          </a:lstStyle>
          <a:p>
            <a:pPr lvl="0"/>
            <a:r>
              <a:rPr lang="en-US" altLang="zh-CN" smtClean="0"/>
              <a:t>Click to edit Master text styles</a:t>
            </a:r>
          </a:p>
        </p:txBody>
      </p:sp>
      <p:sp>
        <p:nvSpPr>
          <p:cNvPr id="47" name="Rectangle 42"/>
          <p:cNvSpPr>
            <a:spLocks noGrp="1"/>
          </p:cNvSpPr>
          <p:nvPr>
            <p:ph type="dt" sz="half" idx="47"/>
          </p:nvPr>
        </p:nvSpPr>
        <p:spPr/>
        <p:txBody>
          <a:bodyPr/>
          <a:lstStyle>
            <a:lvl1pPr>
              <a:defRPr/>
            </a:lvl1pPr>
            <a:extLst/>
          </a:lstStyle>
          <a:p>
            <a:pPr>
              <a:defRPr/>
            </a:pPr>
            <a:fld id="{9F5E5D08-FFDE-D841-9FB2-30A19C74AB78}" type="datetime1">
              <a:rPr lang="en-US"/>
              <a:pPr>
                <a:defRPr/>
              </a:pPr>
              <a:t>4/22/2019</a:t>
            </a:fld>
            <a:endParaRPr lang="en-US"/>
          </a:p>
        </p:txBody>
      </p:sp>
      <p:sp>
        <p:nvSpPr>
          <p:cNvPr id="48" name="Rectangle 43"/>
          <p:cNvSpPr>
            <a:spLocks noGrp="1"/>
          </p:cNvSpPr>
          <p:nvPr>
            <p:ph type="sldNum" sz="quarter" idx="48"/>
          </p:nvPr>
        </p:nvSpPr>
        <p:spPr/>
        <p:txBody>
          <a:bodyPr/>
          <a:lstStyle>
            <a:lvl1pPr>
              <a:defRPr/>
            </a:lvl1pPr>
            <a:extLst/>
          </a:lstStyle>
          <a:p>
            <a:pPr>
              <a:defRPr/>
            </a:pPr>
            <a:fld id="{3248119B-F6A6-C846-AF06-FEEEB7AA56CC}" type="slidenum">
              <a:rPr lang="en-US"/>
              <a:pPr>
                <a:defRPr/>
              </a:pPr>
              <a:t>‹#›</a:t>
            </a:fld>
            <a:endParaRPr lang="en-US"/>
          </a:p>
        </p:txBody>
      </p:sp>
      <p:sp>
        <p:nvSpPr>
          <p:cNvPr id="49" name="Rectangle 45"/>
          <p:cNvSpPr>
            <a:spLocks noGrp="1"/>
          </p:cNvSpPr>
          <p:nvPr>
            <p:ph type="ftr" sz="quarter" idx="49"/>
          </p:nvPr>
        </p:nvSpPr>
        <p:spPr/>
        <p:txBody>
          <a:bodyPr/>
          <a:lstStyle>
            <a:lvl1pPr>
              <a:defRPr/>
            </a:lvl1pPr>
            <a:extLst/>
          </a:lstStyle>
          <a:p>
            <a:pPr>
              <a:defRPr/>
            </a:pPr>
            <a:endParaRPr lang="en-US"/>
          </a:p>
        </p:txBody>
      </p:sp>
    </p:spTree>
    <p:extLst>
      <p:ext uri="{BB962C8B-B14F-4D97-AF65-F5344CB8AC3E}">
        <p14:creationId xmlns:p14="http://schemas.microsoft.com/office/powerpoint/2010/main" val="186999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0"/>
          <p:cNvSpPr/>
          <p:nvPr/>
        </p:nvSpPr>
        <p:spPr>
          <a:xfrm>
            <a:off x="8610600" y="0"/>
            <a:ext cx="5334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eaLnBrk="1" fontAlgn="auto" hangingPunct="1">
              <a:spcBef>
                <a:spcPts val="0"/>
              </a:spcBef>
              <a:spcAft>
                <a:spcPts val="0"/>
              </a:spcAft>
              <a:defRPr/>
            </a:pPr>
            <a:endParaRPr lang="en-US" dirty="0"/>
          </a:p>
        </p:txBody>
      </p:sp>
      <p:sp>
        <p:nvSpPr>
          <p:cNvPr id="2" name="Rectangle 2"/>
          <p:cNvSpPr>
            <a:spLocks noGrp="1"/>
          </p:cNvSpPr>
          <p:nvPr>
            <p:ph type="title"/>
          </p:nvPr>
        </p:nvSpPr>
        <p:spPr>
          <a:xfrm>
            <a:off x="8610600" y="381000"/>
            <a:ext cx="533400" cy="5867400"/>
          </a:xfrm>
          <a:prstGeom prst="rect">
            <a:avLst/>
          </a:prstGeom>
        </p:spPr>
        <p:txBody>
          <a:bodyPr vert="vert" anchor="ctr">
            <a:normAutofit/>
          </a:bodyPr>
          <a:lstStyle>
            <a:extLst/>
          </a:lstStyle>
          <a:p>
            <a:r>
              <a:rPr lang="en-US" altLang="zh-CN" smtClean="0"/>
              <a:t>Click to edit Master title style</a:t>
            </a:r>
            <a:endParaRPr lang="en-US" dirty="0"/>
          </a:p>
        </p:txBody>
      </p:sp>
      <p:sp>
        <p:nvSpPr>
          <p:cNvPr id="1028" name="Rectangle 3"/>
          <p:cNvSpPr>
            <a:spLocks noGrp="1"/>
          </p:cNvSpPr>
          <p:nvPr>
            <p:ph type="body" idx="1"/>
          </p:nvPr>
        </p:nvSpPr>
        <p:spPr bwMode="auto">
          <a:xfrm>
            <a:off x="304800" y="381000"/>
            <a:ext cx="80772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 name="Rectangle 4"/>
          <p:cNvSpPr>
            <a:spLocks noGrp="1"/>
          </p:cNvSpPr>
          <p:nvPr>
            <p:ph type="dt" sz="half" idx="2"/>
          </p:nvPr>
        </p:nvSpPr>
        <p:spPr>
          <a:xfrm>
            <a:off x="7010400" y="76200"/>
            <a:ext cx="1371600" cy="228600"/>
          </a:xfrm>
          <a:prstGeom prst="rect">
            <a:avLst/>
          </a:prstGeom>
        </p:spPr>
        <p:txBody>
          <a:bodyPr vert="horz"/>
          <a:lstStyle>
            <a:lvl1pPr algn="r" eaLnBrk="1" fontAlgn="auto" hangingPunct="1">
              <a:spcBef>
                <a:spcPts val="0"/>
              </a:spcBef>
              <a:spcAft>
                <a:spcPts val="0"/>
              </a:spcAft>
              <a:defRPr sz="1000">
                <a:solidFill>
                  <a:schemeClr val="tx1">
                    <a:tint val="65000"/>
                  </a:schemeClr>
                </a:solidFill>
                <a:latin typeface="+mn-lt"/>
                <a:ea typeface="+mn-ea"/>
              </a:defRPr>
            </a:lvl1pPr>
            <a:extLst/>
          </a:lstStyle>
          <a:p>
            <a:pPr>
              <a:defRPr/>
            </a:pPr>
            <a:fld id="{D6FE8705-A9E0-7A48-AD31-85C7DA4DE0CD}" type="datetime1">
              <a:rPr lang="en-US"/>
              <a:pPr>
                <a:defRPr/>
              </a:pPr>
              <a:t>4/22/2019</a:t>
            </a:fld>
            <a:endParaRPr lang="en-US" dirty="0"/>
          </a:p>
        </p:txBody>
      </p:sp>
      <p:sp>
        <p:nvSpPr>
          <p:cNvPr id="6" name="Rectangle 6"/>
          <p:cNvSpPr>
            <a:spLocks noGrp="1"/>
          </p:cNvSpPr>
          <p:nvPr>
            <p:ph type="sldNum" sz="quarter" idx="4"/>
          </p:nvPr>
        </p:nvSpPr>
        <p:spPr>
          <a:xfrm>
            <a:off x="6503988" y="6473825"/>
            <a:ext cx="990600" cy="304800"/>
          </a:xfrm>
          <a:prstGeom prst="rect">
            <a:avLst/>
          </a:prstGeom>
        </p:spPr>
        <p:txBody>
          <a:bodyPr vert="horz" anchor="ctr"/>
          <a:lstStyle>
            <a:lvl1pPr algn="r" eaLnBrk="1" fontAlgn="auto" hangingPunct="1">
              <a:spcBef>
                <a:spcPts val="0"/>
              </a:spcBef>
              <a:spcAft>
                <a:spcPts val="0"/>
              </a:spcAft>
              <a:defRPr sz="1000">
                <a:latin typeface="+mn-lt"/>
                <a:ea typeface="+mn-ea"/>
              </a:defRPr>
            </a:lvl1pPr>
            <a:extLst/>
          </a:lstStyle>
          <a:p>
            <a:pPr>
              <a:defRPr/>
            </a:pPr>
            <a:fld id="{7B246B4E-9082-9C48-9768-6686EEB0D061}" type="slidenum">
              <a:rPr lang="en-US"/>
              <a:pPr>
                <a:defRPr/>
              </a:pPr>
              <a:t>‹#›</a:t>
            </a:fld>
            <a:endParaRPr lang="en-US" dirty="0"/>
          </a:p>
        </p:txBody>
      </p:sp>
      <p:sp>
        <p:nvSpPr>
          <p:cNvPr id="11" name="Rectangle 10"/>
          <p:cNvSpPr/>
          <p:nvPr/>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eaLnBrk="1" fontAlgn="auto" hangingPunct="1">
              <a:spcBef>
                <a:spcPts val="0"/>
              </a:spcBef>
              <a:spcAft>
                <a:spcPts val="0"/>
              </a:spcAft>
              <a:defRPr/>
            </a:pPr>
            <a:endParaRPr lang="en-US" dirty="0"/>
          </a:p>
        </p:txBody>
      </p:sp>
      <p:sp>
        <p:nvSpPr>
          <p:cNvPr id="12" name="Rectangle 12"/>
          <p:cNvSpPr>
            <a:spLocks noGrp="1"/>
          </p:cNvSpPr>
          <p:nvPr>
            <p:ph type="ftr" sz="quarter" idx="3"/>
          </p:nvPr>
        </p:nvSpPr>
        <p:spPr>
          <a:xfrm>
            <a:off x="2705100" y="6477000"/>
            <a:ext cx="3733800" cy="304800"/>
          </a:xfrm>
          <a:prstGeom prst="rect">
            <a:avLst/>
          </a:prstGeom>
        </p:spPr>
        <p:txBody>
          <a:bodyPr vert="horz" anchor="ctr"/>
          <a:lstStyle>
            <a:lvl1pPr algn="ctr" eaLnBrk="1" fontAlgn="auto" hangingPunct="1">
              <a:spcBef>
                <a:spcPts val="0"/>
              </a:spcBef>
              <a:spcAft>
                <a:spcPts val="0"/>
              </a:spcAft>
              <a:defRPr sz="1000">
                <a:solidFill>
                  <a:sysClr val="windowText" lastClr="000000"/>
                </a:solidFill>
                <a:latin typeface="+mn-lt"/>
                <a:ea typeface="+mn-ea"/>
              </a:defRPr>
            </a:lvl1pPr>
            <a:extLst/>
          </a:lstStyle>
          <a:p>
            <a:pPr>
              <a:defRPr/>
            </a:pPr>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2400" cap="small">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Arial Black" panose="020B0A040201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bg1"/>
          </a:solidFill>
          <a:latin typeface="Arial Black" panose="020B0A040201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bg1"/>
          </a:solidFill>
          <a:latin typeface="Arial Black" panose="020B0A040201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bg1"/>
          </a:solidFill>
          <a:latin typeface="Arial Black" panose="020B0A04020102020204" pitchFamily="34" charset="0"/>
          <a:ea typeface="微软雅黑" panose="020B0503020204020204" pitchFamily="34" charset="-122"/>
        </a:defRPr>
      </a:lvl5pPr>
      <a:lvl6pPr marL="457200" algn="l" rtl="0" fontAlgn="base">
        <a:spcBef>
          <a:spcPct val="0"/>
        </a:spcBef>
        <a:spcAft>
          <a:spcPct val="0"/>
        </a:spcAft>
        <a:defRPr sz="2400">
          <a:solidFill>
            <a:schemeClr val="bg1"/>
          </a:solidFill>
          <a:latin typeface="Arial Black" panose="020B0A04020102020204" pitchFamily="34" charset="0"/>
          <a:ea typeface="微软雅黑" panose="020B0503020204020204" pitchFamily="34" charset="-122"/>
        </a:defRPr>
      </a:lvl6pPr>
      <a:lvl7pPr marL="914400" algn="l" rtl="0" fontAlgn="base">
        <a:spcBef>
          <a:spcPct val="0"/>
        </a:spcBef>
        <a:spcAft>
          <a:spcPct val="0"/>
        </a:spcAft>
        <a:defRPr sz="2400">
          <a:solidFill>
            <a:schemeClr val="bg1"/>
          </a:solidFill>
          <a:latin typeface="Arial Black" panose="020B0A04020102020204" pitchFamily="34" charset="0"/>
          <a:ea typeface="微软雅黑" panose="020B0503020204020204" pitchFamily="34" charset="-122"/>
        </a:defRPr>
      </a:lvl7pPr>
      <a:lvl8pPr marL="1371600" algn="l" rtl="0" fontAlgn="base">
        <a:spcBef>
          <a:spcPct val="0"/>
        </a:spcBef>
        <a:spcAft>
          <a:spcPct val="0"/>
        </a:spcAft>
        <a:defRPr sz="2400">
          <a:solidFill>
            <a:schemeClr val="bg1"/>
          </a:solidFill>
          <a:latin typeface="Arial Black" panose="020B0A04020102020204" pitchFamily="34" charset="0"/>
          <a:ea typeface="微软雅黑" panose="020B0503020204020204" pitchFamily="34" charset="-122"/>
        </a:defRPr>
      </a:lvl8pPr>
      <a:lvl9pPr marL="1828800" algn="l" rtl="0" fontAlgn="base">
        <a:spcBef>
          <a:spcPct val="0"/>
        </a:spcBef>
        <a:spcAft>
          <a:spcPct val="0"/>
        </a:spcAft>
        <a:defRPr sz="2400">
          <a:solidFill>
            <a:schemeClr val="bg1"/>
          </a:solidFill>
          <a:latin typeface="Arial Black" panose="020B0A04020102020204" pitchFamily="34" charset="0"/>
          <a:ea typeface="微软雅黑" panose="020B0503020204020204" pitchFamily="34" charset="-122"/>
        </a:defRPr>
      </a:lvl9pPr>
      <a:extLst/>
    </p:titleStyle>
    <p:bodyStyle>
      <a:lvl1pPr algn="l" rtl="0" eaLnBrk="0" fontAlgn="base" hangingPunct="0">
        <a:spcBef>
          <a:spcPct val="20000"/>
        </a:spcBef>
        <a:spcAft>
          <a:spcPct val="0"/>
        </a:spcAft>
        <a:defRPr sz="2000">
          <a:solidFill>
            <a:schemeClr val="tx1"/>
          </a:solidFill>
          <a:latin typeface="+mn-lt"/>
          <a:ea typeface="+mn-ea"/>
          <a:cs typeface="+mn-cs"/>
        </a:defRPr>
      </a:lvl1pPr>
      <a:lvl2pPr marL="742950" indent="-285750" algn="l" rtl="0" eaLnBrk="0" fontAlgn="base" hangingPunct="0">
        <a:spcBef>
          <a:spcPct val="20000"/>
        </a:spcBef>
        <a:spcAft>
          <a:spcPct val="0"/>
        </a:spcAft>
        <a:defRPr sz="2000">
          <a:solidFill>
            <a:schemeClr val="tx1"/>
          </a:solidFill>
          <a:latin typeface="+mn-lt"/>
          <a:ea typeface="+mn-ea"/>
          <a:cs typeface="+mn-cs"/>
        </a:defRPr>
      </a:lvl2pPr>
      <a:lvl3pPr marL="1143000" indent="-228600" algn="l" rtl="0" eaLnBrk="0" fontAlgn="base" hangingPunct="0">
        <a:spcBef>
          <a:spcPct val="20000"/>
        </a:spcBef>
        <a:spcAft>
          <a:spcPct val="0"/>
        </a:spcAft>
        <a:defRPr sz="2000">
          <a:solidFill>
            <a:schemeClr val="tx1"/>
          </a:solidFill>
          <a:latin typeface="+mn-lt"/>
          <a:ea typeface="+mn-ea"/>
          <a:cs typeface="+mn-cs"/>
        </a:defRPr>
      </a:lvl3pPr>
      <a:lvl4pPr marL="1600200" indent="-228600" algn="l" rtl="0" eaLnBrk="0" fontAlgn="base" hangingPunct="0">
        <a:spcBef>
          <a:spcPct val="20000"/>
        </a:spcBef>
        <a:spcAft>
          <a:spcPct val="0"/>
        </a:spcAft>
        <a:defRPr sz="2000">
          <a:solidFill>
            <a:schemeClr val="tx1"/>
          </a:solidFill>
          <a:latin typeface="+mn-lt"/>
          <a:ea typeface="+mn-ea"/>
          <a:cs typeface="+mn-cs"/>
        </a:defRPr>
      </a:lvl4pPr>
      <a:lvl5pPr marL="2057400" indent="-228600" algn="l" rtl="0" eaLnBrk="0" fontAlgn="base" hangingPunct="0">
        <a:spcBef>
          <a:spcPct val="20000"/>
        </a:spcBef>
        <a:spcAft>
          <a:spcPct val="0"/>
        </a:spcAft>
        <a:defRPr sz="20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3"/>
          <p:cNvPicPr>
            <a:picLocks noChangeAspect="1"/>
          </p:cNvPicPr>
          <p:nvPr/>
        </p:nvPicPr>
        <p:blipFill>
          <a:blip r:embed="rId3">
            <a:extLst>
              <a:ext uri="{28A0092B-C50C-407E-A947-70E740481C1C}">
                <a14:useLocalDpi xmlns:a14="http://schemas.microsoft.com/office/drawing/2010/main" val="0"/>
              </a:ext>
            </a:extLst>
          </a:blip>
          <a:srcRect l="25826" b="-2071"/>
          <a:stretch>
            <a:fillRect/>
          </a:stretch>
        </p:blipFill>
        <p:spPr bwMode="auto">
          <a:xfrm>
            <a:off x="-36513" y="0"/>
            <a:ext cx="9178926" cy="710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36513" y="4149725"/>
            <a:ext cx="9174163" cy="19431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268" name="TextBox 3"/>
          <p:cNvSpPr txBox="1">
            <a:spLocks noChangeArrowheads="1"/>
          </p:cNvSpPr>
          <p:nvPr/>
        </p:nvSpPr>
        <p:spPr bwMode="auto">
          <a:xfrm>
            <a:off x="2598738" y="4305300"/>
            <a:ext cx="52863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2000">
                <a:solidFill>
                  <a:schemeClr val="tx1"/>
                </a:solidFill>
                <a:latin typeface="Arial" charset="0"/>
                <a:ea typeface="黑体" charset="-122"/>
              </a:defRPr>
            </a:lvl1pPr>
            <a:lvl2pPr marL="742950" indent="-285750">
              <a:spcBef>
                <a:spcPct val="20000"/>
              </a:spcBef>
              <a:defRPr sz="2000">
                <a:solidFill>
                  <a:schemeClr val="tx1"/>
                </a:solidFill>
                <a:latin typeface="Arial" charset="0"/>
                <a:ea typeface="黑体" charset="-122"/>
              </a:defRPr>
            </a:lvl2pPr>
            <a:lvl3pPr marL="1143000" indent="-228600">
              <a:spcBef>
                <a:spcPct val="20000"/>
              </a:spcBef>
              <a:defRPr sz="2000">
                <a:solidFill>
                  <a:schemeClr val="tx1"/>
                </a:solidFill>
                <a:latin typeface="Arial" charset="0"/>
                <a:ea typeface="黑体" charset="-122"/>
              </a:defRPr>
            </a:lvl3pPr>
            <a:lvl4pPr marL="1600200" indent="-228600">
              <a:spcBef>
                <a:spcPct val="20000"/>
              </a:spcBef>
              <a:defRPr sz="2000">
                <a:solidFill>
                  <a:schemeClr val="tx1"/>
                </a:solidFill>
                <a:latin typeface="Arial" charset="0"/>
                <a:ea typeface="黑体" charset="-122"/>
              </a:defRPr>
            </a:lvl4pPr>
            <a:lvl5pPr marL="2057400" indent="-228600">
              <a:spcBef>
                <a:spcPct val="20000"/>
              </a:spcBef>
              <a:defRPr sz="2000">
                <a:solidFill>
                  <a:schemeClr val="tx1"/>
                </a:solidFill>
                <a:latin typeface="Arial" charset="0"/>
                <a:ea typeface="黑体" charset="-122"/>
              </a:defRPr>
            </a:lvl5pPr>
            <a:lvl6pPr marL="2514600" indent="-228600" eaLnBrk="0" fontAlgn="base" hangingPunct="0">
              <a:spcBef>
                <a:spcPct val="20000"/>
              </a:spcBef>
              <a:spcAft>
                <a:spcPct val="0"/>
              </a:spcAft>
              <a:defRPr sz="2000">
                <a:solidFill>
                  <a:schemeClr val="tx1"/>
                </a:solidFill>
                <a:latin typeface="Arial" charset="0"/>
                <a:ea typeface="黑体" charset="-122"/>
              </a:defRPr>
            </a:lvl6pPr>
            <a:lvl7pPr marL="2971800" indent="-228600" eaLnBrk="0" fontAlgn="base" hangingPunct="0">
              <a:spcBef>
                <a:spcPct val="20000"/>
              </a:spcBef>
              <a:spcAft>
                <a:spcPct val="0"/>
              </a:spcAft>
              <a:defRPr sz="2000">
                <a:solidFill>
                  <a:schemeClr val="tx1"/>
                </a:solidFill>
                <a:latin typeface="Arial" charset="0"/>
                <a:ea typeface="黑体" charset="-122"/>
              </a:defRPr>
            </a:lvl7pPr>
            <a:lvl8pPr marL="3429000" indent="-228600" eaLnBrk="0" fontAlgn="base" hangingPunct="0">
              <a:spcBef>
                <a:spcPct val="20000"/>
              </a:spcBef>
              <a:spcAft>
                <a:spcPct val="0"/>
              </a:spcAft>
              <a:defRPr sz="2000">
                <a:solidFill>
                  <a:schemeClr val="tx1"/>
                </a:solidFill>
                <a:latin typeface="Arial" charset="0"/>
                <a:ea typeface="黑体" charset="-122"/>
              </a:defRPr>
            </a:lvl8pPr>
            <a:lvl9pPr marL="3886200" indent="-228600" eaLnBrk="0" fontAlgn="base" hangingPunct="0">
              <a:spcBef>
                <a:spcPct val="20000"/>
              </a:spcBef>
              <a:spcAft>
                <a:spcPct val="0"/>
              </a:spcAft>
              <a:defRPr sz="2000">
                <a:solidFill>
                  <a:schemeClr val="tx1"/>
                </a:solidFill>
                <a:latin typeface="Arial" charset="0"/>
                <a:ea typeface="黑体" charset="-122"/>
              </a:defRPr>
            </a:lvl9pPr>
          </a:lstStyle>
          <a:p>
            <a:pPr eaLnBrk="1" hangingPunct="1">
              <a:spcBef>
                <a:spcPct val="0"/>
              </a:spcBef>
            </a:pPr>
            <a:r>
              <a:rPr lang="zh-CN" altLang="en-US" sz="4000">
                <a:latin typeface="微软雅黑" charset="-122"/>
                <a:ea typeface="微软雅黑" charset="-122"/>
              </a:rPr>
              <a:t>数据库系统原理</a:t>
            </a:r>
          </a:p>
        </p:txBody>
      </p:sp>
      <p:cxnSp>
        <p:nvCxnSpPr>
          <p:cNvPr id="10" name="直接连接符 9"/>
          <p:cNvCxnSpPr/>
          <p:nvPr/>
        </p:nvCxnSpPr>
        <p:spPr>
          <a:xfrm>
            <a:off x="2700338" y="5013325"/>
            <a:ext cx="4319587" cy="0"/>
          </a:xfrm>
          <a:prstGeom prst="line">
            <a:avLst/>
          </a:prstGeom>
          <a:ln w="15875"/>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5036886" y="5569605"/>
            <a:ext cx="3954929" cy="523220"/>
          </a:xfrm>
          <a:prstGeom prst="rect">
            <a:avLst/>
          </a:prstGeom>
          <a:noFill/>
        </p:spPr>
        <p:txBody>
          <a:bodyPr wrap="none" rtlCol="0">
            <a:spAutoFit/>
          </a:bodyPr>
          <a:lstStyle/>
          <a:p>
            <a:r>
              <a:rPr lang="zh-CN" altLang="en-US" sz="2800" dirty="0" smtClean="0">
                <a:latin typeface="隶书" pitchFamily="49" charset="-122"/>
                <a:ea typeface="隶书" pitchFamily="49" charset="-122"/>
              </a:rPr>
              <a:t>山东财经大学   张抗抗</a:t>
            </a:r>
            <a:endParaRPr lang="en-US" altLang="zh-CN" sz="2800" dirty="0" smtClean="0">
              <a:latin typeface="隶书" pitchFamily="49" charset="-122"/>
              <a:ea typeface="隶书" pitchFamily="49" charset="-122"/>
            </a:endParaRPr>
          </a:p>
        </p:txBody>
      </p:sp>
    </p:spTree>
    <p:extLst>
      <p:ext uri="{BB962C8B-B14F-4D97-AF65-F5344CB8AC3E}">
        <p14:creationId xmlns:p14="http://schemas.microsoft.com/office/powerpoint/2010/main" val="30183830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a:xfrm>
            <a:off x="304800" y="908050"/>
            <a:ext cx="8077200" cy="5761038"/>
          </a:xfrm>
        </p:spPr>
        <p:txBody>
          <a:bodyPr/>
          <a:lstStyle/>
          <a:p>
            <a:pPr eaLnBrk="1" hangingPunct="1"/>
            <a:r>
              <a:rPr lang="en-US" altLang="zh-CN" sz="2400">
                <a:latin typeface="微软雅黑" charset="-122"/>
                <a:ea typeface="微软雅黑" charset="-122"/>
              </a:rPr>
              <a:t>[</a:t>
            </a:r>
            <a:r>
              <a:rPr lang="zh-CN" altLang="en-US" sz="2400">
                <a:latin typeface="微软雅黑" charset="-122"/>
                <a:ea typeface="微软雅黑" charset="-122"/>
              </a:rPr>
              <a:t>例 </a:t>
            </a:r>
            <a:r>
              <a:rPr lang="en-US" altLang="zh-CN" sz="2400">
                <a:latin typeface="微软雅黑" charset="-122"/>
                <a:ea typeface="微软雅黑" charset="-122"/>
              </a:rPr>
              <a:t>3.55]  </a:t>
            </a:r>
            <a:r>
              <a:rPr lang="zh-CN" altLang="en-US" sz="2400">
                <a:latin typeface="微软雅黑" charset="-122"/>
                <a:ea typeface="微软雅黑" charset="-122"/>
              </a:rPr>
              <a:t>查询与“刘晨”在同一个系学习的学生。用自身连接完成</a:t>
            </a:r>
            <a:endParaRPr lang="en-US" altLang="zh-CN" sz="2400">
              <a:latin typeface="微软雅黑" charset="-122"/>
              <a:ea typeface="微软雅黑" charset="-122"/>
            </a:endParaRPr>
          </a:p>
          <a:p>
            <a:pPr eaLnBrk="1" hangingPunct="1">
              <a:lnSpc>
                <a:spcPct val="160000"/>
              </a:lnSpc>
            </a:pPr>
            <a:r>
              <a:rPr lang="en-US" altLang="zh-CN" sz="2400">
                <a:latin typeface="微软雅黑" charset="-122"/>
                <a:ea typeface="微软雅黑" charset="-122"/>
              </a:rPr>
              <a:t>     </a:t>
            </a:r>
          </a:p>
          <a:p>
            <a:pPr eaLnBrk="1" hangingPunct="1">
              <a:lnSpc>
                <a:spcPct val="160000"/>
              </a:lnSpc>
            </a:pPr>
            <a:endParaRPr lang="en-US" altLang="zh-CN" sz="2400">
              <a:latin typeface="微软雅黑" charset="-122"/>
              <a:ea typeface="微软雅黑" charset="-122"/>
            </a:endParaRPr>
          </a:p>
          <a:p>
            <a:pPr eaLnBrk="1" hangingPunct="1">
              <a:lnSpc>
                <a:spcPct val="160000"/>
              </a:lnSpc>
            </a:pPr>
            <a:r>
              <a:rPr lang="en-US" altLang="zh-CN" sz="2400">
                <a:latin typeface="微软雅黑" charset="-122"/>
                <a:ea typeface="微软雅黑" charset="-122"/>
              </a:rPr>
              <a:t>     </a:t>
            </a:r>
          </a:p>
          <a:p>
            <a:pPr eaLnBrk="1" hangingPunct="1">
              <a:lnSpc>
                <a:spcPct val="160000"/>
              </a:lnSpc>
            </a:pPr>
            <a:r>
              <a:rPr lang="en-US" altLang="zh-CN" sz="2400">
                <a:latin typeface="微软雅黑" charset="-122"/>
                <a:ea typeface="微软雅黑" charset="-122"/>
              </a:rPr>
              <a:t>      SELECT  </a:t>
            </a:r>
            <a:r>
              <a:rPr lang="en-US" altLang="zh-CN" sz="2400">
                <a:solidFill>
                  <a:srgbClr val="D75B5B"/>
                </a:solidFill>
                <a:latin typeface="微软雅黑" charset="-122"/>
                <a:ea typeface="微软雅黑" charset="-122"/>
              </a:rPr>
              <a:t>S1</a:t>
            </a:r>
            <a:r>
              <a:rPr lang="en-US" altLang="zh-CN" sz="2400">
                <a:latin typeface="微软雅黑" charset="-122"/>
                <a:ea typeface="微软雅黑" charset="-122"/>
              </a:rPr>
              <a:t>.Sno</a:t>
            </a:r>
            <a:r>
              <a:rPr lang="zh-CN" altLang="en-US" sz="2400">
                <a:latin typeface="微软雅黑" charset="-122"/>
                <a:ea typeface="微软雅黑" charset="-122"/>
              </a:rPr>
              <a:t>, </a:t>
            </a:r>
            <a:r>
              <a:rPr lang="en-US" altLang="zh-CN" sz="2400">
                <a:solidFill>
                  <a:srgbClr val="D75B5B"/>
                </a:solidFill>
                <a:latin typeface="微软雅黑" charset="-122"/>
                <a:ea typeface="微软雅黑" charset="-122"/>
              </a:rPr>
              <a:t>S1</a:t>
            </a:r>
            <a:r>
              <a:rPr lang="en-US" altLang="zh-CN" sz="2400">
                <a:latin typeface="微软雅黑" charset="-122"/>
                <a:ea typeface="微软雅黑" charset="-122"/>
              </a:rPr>
              <a:t>.Sname</a:t>
            </a:r>
            <a:r>
              <a:rPr lang="zh-CN" altLang="en-US" sz="2400">
                <a:latin typeface="微软雅黑" charset="-122"/>
                <a:ea typeface="微软雅黑" charset="-122"/>
              </a:rPr>
              <a:t>,</a:t>
            </a:r>
            <a:r>
              <a:rPr lang="en-US" altLang="zh-CN" sz="2400">
                <a:solidFill>
                  <a:srgbClr val="D75B5B"/>
                </a:solidFill>
                <a:latin typeface="微软雅黑" charset="-122"/>
                <a:ea typeface="微软雅黑" charset="-122"/>
              </a:rPr>
              <a:t>S1</a:t>
            </a:r>
            <a:r>
              <a:rPr lang="en-US" altLang="zh-CN" sz="2400">
                <a:latin typeface="微软雅黑" charset="-122"/>
                <a:ea typeface="微软雅黑" charset="-122"/>
              </a:rPr>
              <a:t>.Sdept</a:t>
            </a:r>
          </a:p>
          <a:p>
            <a:pPr eaLnBrk="1" hangingPunct="1">
              <a:lnSpc>
                <a:spcPct val="160000"/>
              </a:lnSpc>
            </a:pPr>
            <a:r>
              <a:rPr lang="en-US" altLang="zh-CN" sz="2400">
                <a:latin typeface="微软雅黑" charset="-122"/>
                <a:ea typeface="微软雅黑" charset="-122"/>
              </a:rPr>
              <a:t>      FROM     Student </a:t>
            </a:r>
            <a:r>
              <a:rPr lang="en-US" altLang="zh-CN" sz="2400">
                <a:solidFill>
                  <a:srgbClr val="D75B5B"/>
                </a:solidFill>
                <a:latin typeface="微软雅黑" charset="-122"/>
                <a:ea typeface="微软雅黑" charset="-122"/>
              </a:rPr>
              <a:t>S1</a:t>
            </a:r>
            <a:r>
              <a:rPr lang="zh-CN" altLang="en-US" sz="2400">
                <a:latin typeface="微软雅黑" charset="-122"/>
                <a:ea typeface="微软雅黑" charset="-122"/>
              </a:rPr>
              <a:t>,</a:t>
            </a:r>
            <a:r>
              <a:rPr lang="en-US" altLang="zh-CN" sz="2400">
                <a:latin typeface="微软雅黑" charset="-122"/>
                <a:ea typeface="微软雅黑" charset="-122"/>
              </a:rPr>
              <a:t>Student </a:t>
            </a:r>
            <a:r>
              <a:rPr lang="en-US" altLang="zh-CN" sz="2400">
                <a:solidFill>
                  <a:srgbClr val="D75B5B"/>
                </a:solidFill>
                <a:latin typeface="微软雅黑" charset="-122"/>
                <a:ea typeface="微软雅黑" charset="-122"/>
              </a:rPr>
              <a:t>S2</a:t>
            </a:r>
            <a:endParaRPr lang="en-US" altLang="zh-CN" sz="2400">
              <a:latin typeface="微软雅黑" charset="-122"/>
              <a:ea typeface="微软雅黑" charset="-122"/>
            </a:endParaRPr>
          </a:p>
          <a:p>
            <a:pPr eaLnBrk="1" hangingPunct="1">
              <a:lnSpc>
                <a:spcPct val="160000"/>
              </a:lnSpc>
            </a:pPr>
            <a:r>
              <a:rPr lang="en-US" altLang="zh-CN" sz="2400">
                <a:latin typeface="微软雅黑" charset="-122"/>
                <a:ea typeface="微软雅黑" charset="-122"/>
              </a:rPr>
              <a:t>      WHERE  </a:t>
            </a:r>
            <a:r>
              <a:rPr lang="en-US" altLang="zh-CN" sz="2400">
                <a:solidFill>
                  <a:srgbClr val="D75B5B"/>
                </a:solidFill>
                <a:latin typeface="微软雅黑" charset="-122"/>
                <a:ea typeface="微软雅黑" charset="-122"/>
              </a:rPr>
              <a:t>S1</a:t>
            </a:r>
            <a:r>
              <a:rPr lang="en-US" altLang="zh-CN" sz="2400">
                <a:latin typeface="微软雅黑" charset="-122"/>
                <a:ea typeface="微软雅黑" charset="-122"/>
              </a:rPr>
              <a:t>.Sdept = </a:t>
            </a:r>
            <a:r>
              <a:rPr lang="en-US" altLang="zh-CN" sz="2400">
                <a:solidFill>
                  <a:srgbClr val="D75B5B"/>
                </a:solidFill>
                <a:latin typeface="微软雅黑" charset="-122"/>
                <a:ea typeface="微软雅黑" charset="-122"/>
              </a:rPr>
              <a:t>S2</a:t>
            </a:r>
            <a:r>
              <a:rPr lang="en-US" altLang="zh-CN" sz="2400">
                <a:latin typeface="微软雅黑" charset="-122"/>
                <a:ea typeface="微软雅黑" charset="-122"/>
              </a:rPr>
              <a:t>.Sdept  AND</a:t>
            </a:r>
          </a:p>
          <a:p>
            <a:pPr eaLnBrk="1" hangingPunct="1">
              <a:lnSpc>
                <a:spcPct val="160000"/>
              </a:lnSpc>
            </a:pPr>
            <a:r>
              <a:rPr lang="en-US" altLang="zh-CN" sz="2400">
                <a:latin typeface="微软雅黑" charset="-122"/>
                <a:ea typeface="微软雅黑" charset="-122"/>
              </a:rPr>
              <a:t>                      </a:t>
            </a:r>
            <a:r>
              <a:rPr lang="en-US" altLang="zh-CN" sz="2400">
                <a:solidFill>
                  <a:srgbClr val="D75B5B"/>
                </a:solidFill>
                <a:latin typeface="微软雅黑" charset="-122"/>
                <a:ea typeface="微软雅黑" charset="-122"/>
              </a:rPr>
              <a:t>S2</a:t>
            </a:r>
            <a:r>
              <a:rPr lang="en-US" altLang="zh-CN" sz="2400">
                <a:latin typeface="微软雅黑" charset="-122"/>
                <a:ea typeface="微软雅黑" charset="-122"/>
              </a:rPr>
              <a:t>.Sname = '</a:t>
            </a:r>
            <a:r>
              <a:rPr lang="zh-CN" altLang="en-US" sz="2400">
                <a:latin typeface="微软雅黑" charset="-122"/>
                <a:ea typeface="微软雅黑" charset="-122"/>
              </a:rPr>
              <a:t>刘晨</a:t>
            </a:r>
            <a:r>
              <a:rPr lang="en-US" altLang="zh-CN" sz="2400">
                <a:latin typeface="微软雅黑" charset="-122"/>
                <a:ea typeface="微软雅黑" charset="-122"/>
              </a:rPr>
              <a:t>'</a:t>
            </a:r>
            <a:r>
              <a:rPr lang="zh-CN" altLang="en-US" sz="2400">
                <a:latin typeface="微软雅黑" charset="-122"/>
                <a:ea typeface="微软雅黑" charset="-122"/>
              </a:rPr>
              <a:t>;</a:t>
            </a:r>
          </a:p>
        </p:txBody>
      </p:sp>
      <p:sp>
        <p:nvSpPr>
          <p:cNvPr id="5"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sz="2800">
                <a:latin typeface="微软雅黑" charset="-122"/>
                <a:ea typeface="微软雅黑" charset="-122"/>
              </a:rPr>
              <a:t>带有</a:t>
            </a:r>
            <a:r>
              <a:rPr lang="en-US" altLang="zh-CN" sz="2800">
                <a:latin typeface="微软雅黑" charset="-122"/>
                <a:ea typeface="微软雅黑" charset="-122"/>
              </a:rPr>
              <a:t>IN</a:t>
            </a:r>
            <a:r>
              <a:rPr lang="zh-CN" altLang="en-US" sz="2800">
                <a:latin typeface="微软雅黑" charset="-122"/>
                <a:ea typeface="微软雅黑" charset="-122"/>
              </a:rPr>
              <a:t>谓词的子查询</a:t>
            </a:r>
          </a:p>
        </p:txBody>
      </p:sp>
      <p:sp>
        <p:nvSpPr>
          <p:cNvPr id="6" name="矩形 5"/>
          <p:cNvSpPr>
            <a:spLocks noChangeArrowheads="1"/>
          </p:cNvSpPr>
          <p:nvPr/>
        </p:nvSpPr>
        <p:spPr bwMode="auto">
          <a:xfrm>
            <a:off x="568325" y="1933575"/>
            <a:ext cx="7172325" cy="1423988"/>
          </a:xfrm>
          <a:prstGeom prst="rect">
            <a:avLst/>
          </a:prstGeom>
          <a:solidFill>
            <a:schemeClr val="accent1"/>
          </a:solidFill>
          <a:ln w="38100">
            <a:solidFill>
              <a:schemeClr val="bg1"/>
            </a:solidFill>
            <a:miter lim="800000"/>
            <a:headEnd/>
            <a:tailEnd/>
          </a:ln>
          <a:effectLst>
            <a:outerShdw blurRad="65500" dist="38100" dir="5400000" rotWithShape="0">
              <a:srgbClr val="000000">
                <a:alpha val="39999"/>
              </a:srgbClr>
            </a:outerShdw>
          </a:effec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50000"/>
              </a:lnSpc>
            </a:pPr>
            <a:r>
              <a:rPr lang="zh-CN" altLang="en-US" sz="2000">
                <a:solidFill>
                  <a:srgbClr val="FFFFFF"/>
                </a:solidFill>
                <a:latin typeface="微软雅黑" charset="-122"/>
                <a:ea typeface="微软雅黑" charset="-122"/>
              </a:rPr>
              <a:t>学生表：</a:t>
            </a:r>
            <a:r>
              <a:rPr lang="en-US" altLang="zh-CN" sz="2000">
                <a:solidFill>
                  <a:srgbClr val="FFFFFF"/>
                </a:solidFill>
                <a:latin typeface="微软雅黑" charset="-122"/>
                <a:ea typeface="微软雅黑" charset="-122"/>
              </a:rPr>
              <a:t>Student</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a:t>
            </a:r>
            <a:r>
              <a:rPr lang="en-US" altLang="zh-CN" sz="2000">
                <a:solidFill>
                  <a:srgbClr val="FFFFFF"/>
                </a:solidFill>
                <a:latin typeface="微软雅黑" charset="-122"/>
                <a:ea typeface="微软雅黑" charset="-122"/>
              </a:rPr>
              <a:t>,Sname,Ssex,Sage,Sdept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课程表：</a:t>
            </a:r>
            <a:r>
              <a:rPr lang="en-US" altLang="zh-CN" sz="2000">
                <a:solidFill>
                  <a:srgbClr val="FFFFFF"/>
                </a:solidFill>
                <a:latin typeface="微软雅黑" charset="-122"/>
                <a:ea typeface="微软雅黑" charset="-122"/>
              </a:rPr>
              <a:t>Course</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Cno</a:t>
            </a:r>
            <a:r>
              <a:rPr lang="en-US" altLang="zh-CN" sz="2000">
                <a:solidFill>
                  <a:srgbClr val="FFFFFF"/>
                </a:solidFill>
                <a:latin typeface="微软雅黑" charset="-122"/>
                <a:ea typeface="微软雅黑" charset="-122"/>
              </a:rPr>
              <a:t>,Cname,Cpno,Ccredit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学生选课表：</a:t>
            </a:r>
            <a:r>
              <a:rPr lang="en-US" altLang="zh-CN" sz="2000">
                <a:solidFill>
                  <a:srgbClr val="FFFFFF"/>
                </a:solidFill>
                <a:latin typeface="微软雅黑" charset="-122"/>
                <a:ea typeface="微软雅黑" charset="-122"/>
              </a:rPr>
              <a:t>SC</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Sno,Cno</a:t>
            </a:r>
            <a:r>
              <a:rPr lang="en-US" altLang="zh-CN" sz="2000">
                <a:solidFill>
                  <a:srgbClr val="FFFFFF"/>
                </a:solidFill>
                <a:latin typeface="微软雅黑" charset="-122"/>
                <a:ea typeface="微软雅黑" charset="-122"/>
              </a:rPr>
              <a:t>,Grade</a:t>
            </a:r>
            <a:r>
              <a:rPr lang="zh-CN" altLang="en-US" sz="2000">
                <a:solidFill>
                  <a:srgbClr val="FFFFFF"/>
                </a:solidFill>
                <a:latin typeface="微软雅黑" charset="-122"/>
                <a:ea typeface="微软雅黑"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 calcmode="lin" valueType="num">
                                      <p:cBhvr additive="base">
                                        <p:cTn id="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anim calcmode="lin" valueType="num">
                                      <p:cBhvr additive="base">
                                        <p:cTn id="1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anim calcmode="lin" valueType="num">
                                      <p:cBhvr additive="base">
                                        <p:cTn id="15"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anim calcmode="lin" valueType="num">
                                      <p:cBhvr additive="base">
                                        <p:cTn id="1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1"/>
          <p:cNvSpPr>
            <a:spLocks noGrp="1"/>
          </p:cNvSpPr>
          <p:nvPr>
            <p:ph sz="quarter" idx="15"/>
          </p:nvPr>
        </p:nvSpPr>
        <p:spPr>
          <a:xfrm>
            <a:off x="323850" y="923925"/>
            <a:ext cx="8058150" cy="647700"/>
          </a:xfrm>
        </p:spPr>
        <p:txBody>
          <a:bodyPr/>
          <a:lstStyle/>
          <a:p>
            <a:pPr eaLnBrk="1" hangingPunct="1"/>
            <a:r>
              <a:rPr lang="en-US" altLang="zh-CN" sz="2200">
                <a:latin typeface="微软雅黑" charset="-122"/>
                <a:ea typeface="微软雅黑" charset="-122"/>
              </a:rPr>
              <a:t>[</a:t>
            </a:r>
            <a:r>
              <a:rPr lang="zh-CN" altLang="en-US" sz="2200">
                <a:latin typeface="微软雅黑" charset="-122"/>
                <a:ea typeface="微软雅黑" charset="-122"/>
              </a:rPr>
              <a:t>例</a:t>
            </a:r>
            <a:r>
              <a:rPr lang="en-US" altLang="zh-CN" sz="2200">
                <a:latin typeface="微软雅黑" charset="-122"/>
                <a:ea typeface="微软雅黑" charset="-122"/>
              </a:rPr>
              <a:t>3.56]</a:t>
            </a:r>
            <a:r>
              <a:rPr lang="zh-CN" altLang="en-US" sz="2200">
                <a:latin typeface="微软雅黑" charset="-122"/>
                <a:ea typeface="微软雅黑" charset="-122"/>
              </a:rPr>
              <a:t>查询选修了课程名为“信息系统”的学生学号和姓名</a:t>
            </a:r>
          </a:p>
        </p:txBody>
      </p:sp>
      <p:sp>
        <p:nvSpPr>
          <p:cNvPr id="4" name="矩形 3"/>
          <p:cNvSpPr>
            <a:spLocks noChangeArrowheads="1"/>
          </p:cNvSpPr>
          <p:nvPr/>
        </p:nvSpPr>
        <p:spPr bwMode="auto">
          <a:xfrm>
            <a:off x="401638" y="3048000"/>
            <a:ext cx="7632700"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r>
              <a:rPr lang="en-US" altLang="zh-CN" sz="2000">
                <a:latin typeface="微软雅黑" charset="-122"/>
                <a:ea typeface="微软雅黑" charset="-122"/>
              </a:rPr>
              <a:t>SELECT Sno</a:t>
            </a:r>
            <a:r>
              <a:rPr lang="zh-CN" altLang="en-US" sz="2000">
                <a:latin typeface="微软雅黑" charset="-122"/>
                <a:ea typeface="微软雅黑" charset="-122"/>
              </a:rPr>
              <a:t>,</a:t>
            </a:r>
            <a:r>
              <a:rPr lang="en-US" altLang="zh-CN" sz="2000">
                <a:latin typeface="微软雅黑" charset="-122"/>
                <a:ea typeface="微软雅黑" charset="-122"/>
              </a:rPr>
              <a:t>Sname              </a:t>
            </a:r>
            <a:r>
              <a:rPr lang="zh-CN" altLang="en-US" sz="2000">
                <a:latin typeface="微软雅黑" charset="-122"/>
                <a:ea typeface="微软雅黑" charset="-122"/>
              </a:rPr>
              <a:t>   </a:t>
            </a:r>
          </a:p>
          <a:p>
            <a:r>
              <a:rPr lang="en-US" altLang="zh-CN" sz="2000">
                <a:latin typeface="微软雅黑" charset="-122"/>
                <a:ea typeface="微软雅黑" charset="-122"/>
              </a:rPr>
              <a:t>FROM    Student                         </a:t>
            </a:r>
            <a:r>
              <a:rPr lang="zh-CN" altLang="en-US" sz="2000">
                <a:latin typeface="微软雅黑" charset="-122"/>
                <a:ea typeface="微软雅黑" charset="-122"/>
              </a:rPr>
              <a:t> </a:t>
            </a:r>
            <a:endParaRPr lang="en-US" altLang="zh-CN" sz="2000">
              <a:latin typeface="微软雅黑" charset="-122"/>
              <a:ea typeface="微软雅黑" charset="-122"/>
            </a:endParaRPr>
          </a:p>
          <a:p>
            <a:r>
              <a:rPr lang="en-US" altLang="zh-CN" sz="2000">
                <a:latin typeface="微软雅黑" charset="-122"/>
                <a:ea typeface="微软雅黑" charset="-122"/>
              </a:rPr>
              <a:t> WHERE Sno  IN</a:t>
            </a:r>
          </a:p>
          <a:p>
            <a:r>
              <a:rPr lang="en-US" altLang="zh-CN" sz="2000">
                <a:latin typeface="微软雅黑" charset="-122"/>
                <a:ea typeface="微软雅黑" charset="-122"/>
              </a:rPr>
              <a:t>             </a:t>
            </a:r>
            <a:r>
              <a:rPr lang="zh-CN" altLang="en-US" sz="2000">
                <a:latin typeface="微软雅黑" charset="-122"/>
                <a:ea typeface="微软雅黑" charset="-122"/>
              </a:rPr>
              <a:t>(</a:t>
            </a:r>
            <a:r>
              <a:rPr lang="en-US" altLang="zh-CN" sz="2000">
                <a:latin typeface="微软雅黑" charset="-122"/>
                <a:ea typeface="微软雅黑" charset="-122"/>
              </a:rPr>
              <a:t>SELECT Sno    </a:t>
            </a:r>
          </a:p>
          <a:p>
            <a:r>
              <a:rPr lang="en-US" altLang="zh-CN" sz="2000">
                <a:latin typeface="微软雅黑" charset="-122"/>
                <a:ea typeface="微软雅黑" charset="-122"/>
              </a:rPr>
              <a:t>             </a:t>
            </a:r>
            <a:r>
              <a:rPr lang="zh-CN" altLang="en-US" sz="2000">
                <a:latin typeface="微软雅黑" charset="-122"/>
                <a:ea typeface="微软雅黑" charset="-122"/>
              </a:rPr>
              <a:t>  </a:t>
            </a:r>
            <a:r>
              <a:rPr lang="en-US" altLang="zh-CN" sz="2000">
                <a:latin typeface="微软雅黑" charset="-122"/>
                <a:ea typeface="微软雅黑" charset="-122"/>
              </a:rPr>
              <a:t>FROM    SC                         </a:t>
            </a:r>
            <a:r>
              <a:rPr lang="zh-CN" altLang="en-US" sz="2000">
                <a:latin typeface="微软雅黑" charset="-122"/>
                <a:ea typeface="微软雅黑" charset="-122"/>
              </a:rPr>
              <a:t>             </a:t>
            </a:r>
            <a:endParaRPr lang="en-US" altLang="zh-CN" sz="2000">
              <a:latin typeface="微软雅黑" charset="-122"/>
              <a:ea typeface="微软雅黑" charset="-122"/>
            </a:endParaRPr>
          </a:p>
          <a:p>
            <a:r>
              <a:rPr lang="en-US" altLang="zh-CN" sz="2000">
                <a:latin typeface="微软雅黑" charset="-122"/>
                <a:ea typeface="微软雅黑" charset="-122"/>
              </a:rPr>
              <a:t>              </a:t>
            </a:r>
            <a:r>
              <a:rPr lang="zh-CN" altLang="en-US" sz="2000">
                <a:latin typeface="微软雅黑" charset="-122"/>
                <a:ea typeface="微软雅黑" charset="-122"/>
              </a:rPr>
              <a:t> </a:t>
            </a:r>
            <a:r>
              <a:rPr lang="en-US" altLang="zh-CN" sz="2000">
                <a:latin typeface="微软雅黑" charset="-122"/>
                <a:ea typeface="微软雅黑" charset="-122"/>
              </a:rPr>
              <a:t>WHERE  Cno IN</a:t>
            </a:r>
          </a:p>
          <a:p>
            <a:r>
              <a:rPr lang="en-US" altLang="zh-CN" sz="2000">
                <a:latin typeface="微软雅黑" charset="-122"/>
                <a:ea typeface="微软雅黑" charset="-122"/>
              </a:rPr>
              <a:t>                     </a:t>
            </a:r>
            <a:r>
              <a:rPr lang="zh-CN" altLang="en-US" sz="2000">
                <a:latin typeface="微软雅黑" charset="-122"/>
                <a:ea typeface="微软雅黑" charset="-122"/>
              </a:rPr>
              <a:t>(</a:t>
            </a:r>
            <a:r>
              <a:rPr lang="en-US" altLang="zh-CN" sz="2000">
                <a:latin typeface="微软雅黑" charset="-122"/>
                <a:ea typeface="微软雅黑" charset="-122"/>
              </a:rPr>
              <a:t>SELECT Cno             </a:t>
            </a:r>
            <a:r>
              <a:rPr lang="zh-CN" altLang="en-US" sz="2000">
                <a:latin typeface="微软雅黑" charset="-122"/>
                <a:ea typeface="微软雅黑" charset="-122"/>
              </a:rPr>
              <a:t>                       </a:t>
            </a:r>
            <a:endParaRPr lang="en-US" altLang="zh-CN" sz="2000">
              <a:latin typeface="微软雅黑" charset="-122"/>
              <a:ea typeface="微软雅黑" charset="-122"/>
            </a:endParaRPr>
          </a:p>
          <a:p>
            <a:r>
              <a:rPr lang="en-US" altLang="zh-CN" sz="2000">
                <a:latin typeface="微软雅黑" charset="-122"/>
                <a:ea typeface="微软雅黑" charset="-122"/>
              </a:rPr>
              <a:t>                      FROM Course           </a:t>
            </a:r>
            <a:r>
              <a:rPr lang="zh-CN" altLang="en-US" sz="2000">
                <a:latin typeface="微软雅黑" charset="-122"/>
                <a:ea typeface="微软雅黑" charset="-122"/>
              </a:rPr>
              <a:t>                       </a:t>
            </a:r>
            <a:endParaRPr lang="en-US" altLang="zh-CN" sz="2000">
              <a:latin typeface="微软雅黑" charset="-122"/>
              <a:ea typeface="微软雅黑" charset="-122"/>
            </a:endParaRPr>
          </a:p>
          <a:p>
            <a:r>
              <a:rPr lang="en-US" altLang="zh-CN" sz="2000">
                <a:latin typeface="微软雅黑" charset="-122"/>
                <a:ea typeface="微软雅黑" charset="-122"/>
              </a:rPr>
              <a:t>                       WHERE Cname= </a:t>
            </a:r>
            <a:r>
              <a:rPr lang="zh-CN" altLang="en-US" sz="2000">
                <a:latin typeface="微软雅黑" charset="-122"/>
                <a:ea typeface="微软雅黑" charset="-122"/>
              </a:rPr>
              <a:t>'信息系统'                      </a:t>
            </a:r>
          </a:p>
          <a:p>
            <a:r>
              <a:rPr lang="zh-CN" altLang="en-US" sz="2000">
                <a:latin typeface="微软雅黑" charset="-122"/>
                <a:ea typeface="微软雅黑" charset="-122"/>
              </a:rPr>
              <a:t>		          )</a:t>
            </a:r>
          </a:p>
          <a:p>
            <a:r>
              <a:rPr lang="en-US" altLang="zh-CN" sz="2000">
                <a:latin typeface="微软雅黑" charset="-122"/>
                <a:ea typeface="微软雅黑" charset="-122"/>
              </a:rPr>
              <a:t>              </a:t>
            </a:r>
            <a:r>
              <a:rPr lang="zh-CN" altLang="en-US" sz="2000">
                <a:latin typeface="微软雅黑" charset="-122"/>
                <a:ea typeface="微软雅黑" charset="-122"/>
              </a:rPr>
              <a:t>)</a:t>
            </a:r>
            <a:r>
              <a:rPr lang="en-US" altLang="zh-CN" sz="2000">
                <a:latin typeface="微软雅黑" charset="-122"/>
                <a:ea typeface="微软雅黑" charset="-122"/>
              </a:rPr>
              <a:t>;</a:t>
            </a:r>
          </a:p>
        </p:txBody>
      </p:sp>
      <p:sp>
        <p:nvSpPr>
          <p:cNvPr id="6" name="矩形 5"/>
          <p:cNvSpPr>
            <a:spLocks noChangeArrowheads="1"/>
          </p:cNvSpPr>
          <p:nvPr/>
        </p:nvSpPr>
        <p:spPr bwMode="auto">
          <a:xfrm>
            <a:off x="4140200" y="4886325"/>
            <a:ext cx="4419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r>
              <a:rPr lang="en-US" altLang="zh-CN">
                <a:solidFill>
                  <a:srgbClr val="FF3399"/>
                </a:solidFill>
                <a:latin typeface="微软雅黑" charset="-122"/>
                <a:ea typeface="微软雅黑" charset="-122"/>
              </a:rPr>
              <a:t>① </a:t>
            </a:r>
            <a:r>
              <a:rPr lang="zh-CN" altLang="en-US">
                <a:solidFill>
                  <a:srgbClr val="FF3399"/>
                </a:solidFill>
                <a:latin typeface="微软雅黑" charset="-122"/>
                <a:ea typeface="微软雅黑" charset="-122"/>
              </a:rPr>
              <a:t>首先在</a:t>
            </a:r>
            <a:r>
              <a:rPr lang="en-US" altLang="zh-CN">
                <a:solidFill>
                  <a:srgbClr val="FF3399"/>
                </a:solidFill>
                <a:latin typeface="微软雅黑" charset="-122"/>
                <a:ea typeface="微软雅黑" charset="-122"/>
              </a:rPr>
              <a:t>Course</a:t>
            </a:r>
            <a:r>
              <a:rPr lang="zh-CN" altLang="en-US">
                <a:solidFill>
                  <a:srgbClr val="FF3399"/>
                </a:solidFill>
                <a:latin typeface="微软雅黑" charset="-122"/>
                <a:ea typeface="微软雅黑" charset="-122"/>
              </a:rPr>
              <a:t>关系中找出</a:t>
            </a:r>
            <a:r>
              <a:rPr lang="en-US" altLang="zh-CN">
                <a:solidFill>
                  <a:srgbClr val="FF3399"/>
                </a:solidFill>
                <a:latin typeface="微软雅黑" charset="-122"/>
                <a:ea typeface="微软雅黑" charset="-122"/>
              </a:rPr>
              <a:t>“</a:t>
            </a:r>
            <a:r>
              <a:rPr lang="zh-CN" altLang="en-US">
                <a:solidFill>
                  <a:srgbClr val="FF3399"/>
                </a:solidFill>
                <a:latin typeface="微软雅黑" charset="-122"/>
                <a:ea typeface="微软雅黑" charset="-122"/>
              </a:rPr>
              <a:t>信息系统”的课程号，为</a:t>
            </a:r>
            <a:r>
              <a:rPr lang="en-US" altLang="zh-CN">
                <a:solidFill>
                  <a:srgbClr val="FF3399"/>
                </a:solidFill>
                <a:latin typeface="微软雅黑" charset="-122"/>
                <a:ea typeface="微软雅黑" charset="-122"/>
              </a:rPr>
              <a:t>3</a:t>
            </a:r>
            <a:r>
              <a:rPr lang="zh-CN" altLang="en-US">
                <a:solidFill>
                  <a:srgbClr val="FF3399"/>
                </a:solidFill>
                <a:latin typeface="微软雅黑" charset="-122"/>
                <a:ea typeface="微软雅黑" charset="-122"/>
              </a:rPr>
              <a:t>号</a:t>
            </a:r>
            <a:endParaRPr lang="en-US" altLang="zh-CN">
              <a:solidFill>
                <a:srgbClr val="FF3399"/>
              </a:solidFill>
              <a:latin typeface="微软雅黑" charset="-122"/>
              <a:ea typeface="微软雅黑" charset="-122"/>
            </a:endParaRPr>
          </a:p>
        </p:txBody>
      </p:sp>
      <p:sp>
        <p:nvSpPr>
          <p:cNvPr id="7" name="矩形 6"/>
          <p:cNvSpPr>
            <a:spLocks noChangeArrowheads="1"/>
          </p:cNvSpPr>
          <p:nvPr/>
        </p:nvSpPr>
        <p:spPr bwMode="auto">
          <a:xfrm>
            <a:off x="3987800" y="4002088"/>
            <a:ext cx="4572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r>
              <a:rPr lang="en-US" altLang="zh-CN">
                <a:solidFill>
                  <a:srgbClr val="FF3399"/>
                </a:solidFill>
                <a:latin typeface="微软雅黑" charset="-122"/>
                <a:ea typeface="微软雅黑" charset="-122"/>
              </a:rPr>
              <a:t>② </a:t>
            </a:r>
            <a:r>
              <a:rPr lang="zh-CN" altLang="en-US">
                <a:solidFill>
                  <a:srgbClr val="FF3399"/>
                </a:solidFill>
                <a:latin typeface="微软雅黑" charset="-122"/>
                <a:ea typeface="微软雅黑" charset="-122"/>
              </a:rPr>
              <a:t>然后在</a:t>
            </a:r>
            <a:r>
              <a:rPr lang="en-US" altLang="zh-CN">
                <a:solidFill>
                  <a:srgbClr val="FF3399"/>
                </a:solidFill>
                <a:latin typeface="微软雅黑" charset="-122"/>
                <a:ea typeface="微软雅黑" charset="-122"/>
              </a:rPr>
              <a:t>SC</a:t>
            </a:r>
            <a:r>
              <a:rPr lang="zh-CN" altLang="en-US">
                <a:solidFill>
                  <a:srgbClr val="FF3399"/>
                </a:solidFill>
                <a:latin typeface="微软雅黑" charset="-122"/>
                <a:ea typeface="微软雅黑" charset="-122"/>
              </a:rPr>
              <a:t>关系中找出选修了</a:t>
            </a:r>
            <a:r>
              <a:rPr lang="en-US" altLang="zh-CN">
                <a:solidFill>
                  <a:srgbClr val="FF3399"/>
                </a:solidFill>
                <a:latin typeface="微软雅黑" charset="-122"/>
                <a:ea typeface="微软雅黑" charset="-122"/>
              </a:rPr>
              <a:t>3</a:t>
            </a:r>
            <a:r>
              <a:rPr lang="zh-CN" altLang="en-US">
                <a:solidFill>
                  <a:srgbClr val="FF3399"/>
                </a:solidFill>
                <a:latin typeface="微软雅黑" charset="-122"/>
                <a:ea typeface="微软雅黑" charset="-122"/>
              </a:rPr>
              <a:t>号课程的学生学号</a:t>
            </a:r>
            <a:endParaRPr lang="zh-CN" altLang="en-US">
              <a:latin typeface="微软雅黑" charset="-122"/>
              <a:ea typeface="微软雅黑" charset="-122"/>
            </a:endParaRPr>
          </a:p>
        </p:txBody>
      </p:sp>
      <p:sp>
        <p:nvSpPr>
          <p:cNvPr id="8" name="矩形 7"/>
          <p:cNvSpPr>
            <a:spLocks noChangeArrowheads="1"/>
          </p:cNvSpPr>
          <p:nvPr/>
        </p:nvSpPr>
        <p:spPr bwMode="auto">
          <a:xfrm>
            <a:off x="3887788" y="3308350"/>
            <a:ext cx="4600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r>
              <a:rPr lang="en-US" altLang="zh-CN">
                <a:solidFill>
                  <a:srgbClr val="FF3399"/>
                </a:solidFill>
                <a:latin typeface="微软雅黑" charset="-122"/>
                <a:ea typeface="微软雅黑" charset="-122"/>
              </a:rPr>
              <a:t>③ </a:t>
            </a:r>
            <a:r>
              <a:rPr lang="zh-CN" altLang="en-US">
                <a:solidFill>
                  <a:srgbClr val="FF3399"/>
                </a:solidFill>
                <a:latin typeface="微软雅黑" charset="-122"/>
                <a:ea typeface="微软雅黑" charset="-122"/>
              </a:rPr>
              <a:t>最后在</a:t>
            </a:r>
            <a:r>
              <a:rPr lang="en-US" altLang="zh-CN">
                <a:solidFill>
                  <a:srgbClr val="FF3399"/>
                </a:solidFill>
                <a:latin typeface="微软雅黑" charset="-122"/>
                <a:ea typeface="微软雅黑" charset="-122"/>
              </a:rPr>
              <a:t>Student</a:t>
            </a:r>
            <a:r>
              <a:rPr lang="zh-CN" altLang="en-US">
                <a:solidFill>
                  <a:srgbClr val="FF3399"/>
                </a:solidFill>
                <a:latin typeface="微软雅黑" charset="-122"/>
                <a:ea typeface="微软雅黑" charset="-122"/>
              </a:rPr>
              <a:t>关系中取出</a:t>
            </a:r>
            <a:r>
              <a:rPr lang="en-US" altLang="zh-CN">
                <a:solidFill>
                  <a:srgbClr val="FF3399"/>
                </a:solidFill>
                <a:latin typeface="微软雅黑" charset="-122"/>
                <a:ea typeface="微软雅黑" charset="-122"/>
              </a:rPr>
              <a:t>Sno</a:t>
            </a:r>
            <a:r>
              <a:rPr lang="zh-CN" altLang="en-US">
                <a:solidFill>
                  <a:srgbClr val="FF3399"/>
                </a:solidFill>
                <a:latin typeface="微软雅黑" charset="-122"/>
                <a:ea typeface="微软雅黑" charset="-122"/>
              </a:rPr>
              <a:t>和</a:t>
            </a:r>
            <a:r>
              <a:rPr lang="en-US" altLang="zh-CN">
                <a:solidFill>
                  <a:srgbClr val="FF3399"/>
                </a:solidFill>
                <a:latin typeface="微软雅黑" charset="-122"/>
                <a:ea typeface="微软雅黑" charset="-122"/>
              </a:rPr>
              <a:t>Sname</a:t>
            </a:r>
            <a:endParaRPr lang="zh-CN" altLang="en-US">
              <a:latin typeface="微软雅黑" charset="-122"/>
              <a:ea typeface="微软雅黑" charset="-122"/>
            </a:endParaRPr>
          </a:p>
        </p:txBody>
      </p:sp>
      <p:sp>
        <p:nvSpPr>
          <p:cNvPr id="9"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sz="2800">
                <a:latin typeface="微软雅黑" charset="-122"/>
                <a:ea typeface="微软雅黑" charset="-122"/>
              </a:rPr>
              <a:t>带有</a:t>
            </a:r>
            <a:r>
              <a:rPr lang="en-US" altLang="zh-CN" sz="2800">
                <a:latin typeface="微软雅黑" charset="-122"/>
                <a:ea typeface="微软雅黑" charset="-122"/>
              </a:rPr>
              <a:t>IN</a:t>
            </a:r>
            <a:r>
              <a:rPr lang="zh-CN" altLang="en-US" sz="2800">
                <a:latin typeface="微软雅黑" charset="-122"/>
                <a:ea typeface="微软雅黑" charset="-122"/>
              </a:rPr>
              <a:t>谓词的子查询</a:t>
            </a:r>
          </a:p>
        </p:txBody>
      </p:sp>
      <p:sp>
        <p:nvSpPr>
          <p:cNvPr id="10" name="矩形 9"/>
          <p:cNvSpPr>
            <a:spLocks noChangeArrowheads="1"/>
          </p:cNvSpPr>
          <p:nvPr/>
        </p:nvSpPr>
        <p:spPr bwMode="auto">
          <a:xfrm>
            <a:off x="495300" y="1412875"/>
            <a:ext cx="7172325" cy="1422400"/>
          </a:xfrm>
          <a:prstGeom prst="rect">
            <a:avLst/>
          </a:prstGeom>
          <a:solidFill>
            <a:schemeClr val="accent1"/>
          </a:solidFill>
          <a:ln w="38100">
            <a:solidFill>
              <a:schemeClr val="bg1"/>
            </a:solidFill>
            <a:miter lim="800000"/>
            <a:headEnd/>
            <a:tailEnd/>
          </a:ln>
          <a:effectLst>
            <a:outerShdw blurRad="65500" dist="38100" dir="5400000" rotWithShape="0">
              <a:srgbClr val="000000">
                <a:alpha val="39999"/>
              </a:srgbClr>
            </a:outerShdw>
          </a:effec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50000"/>
              </a:lnSpc>
            </a:pPr>
            <a:r>
              <a:rPr lang="zh-CN" altLang="en-US" sz="2000">
                <a:solidFill>
                  <a:srgbClr val="FFFFFF"/>
                </a:solidFill>
                <a:latin typeface="微软雅黑" charset="-122"/>
                <a:ea typeface="微软雅黑" charset="-122"/>
              </a:rPr>
              <a:t>学生表：</a:t>
            </a:r>
            <a:r>
              <a:rPr lang="en-US" altLang="zh-CN" sz="2000">
                <a:solidFill>
                  <a:srgbClr val="FFFFFF"/>
                </a:solidFill>
                <a:latin typeface="微软雅黑" charset="-122"/>
                <a:ea typeface="微软雅黑" charset="-122"/>
              </a:rPr>
              <a:t>Student</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a:t>
            </a:r>
            <a:r>
              <a:rPr lang="en-US" altLang="zh-CN" sz="2000">
                <a:solidFill>
                  <a:srgbClr val="FFFFFF"/>
                </a:solidFill>
                <a:latin typeface="微软雅黑" charset="-122"/>
                <a:ea typeface="微软雅黑" charset="-122"/>
              </a:rPr>
              <a:t>,Sname,Ssex,Sage,Sdept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课程表：</a:t>
            </a:r>
            <a:r>
              <a:rPr lang="en-US" altLang="zh-CN" sz="2000">
                <a:solidFill>
                  <a:srgbClr val="FFFFFF"/>
                </a:solidFill>
                <a:latin typeface="微软雅黑" charset="-122"/>
                <a:ea typeface="微软雅黑" charset="-122"/>
              </a:rPr>
              <a:t>Course</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Cno</a:t>
            </a:r>
            <a:r>
              <a:rPr lang="en-US" altLang="zh-CN" sz="2000">
                <a:solidFill>
                  <a:srgbClr val="FFFFFF"/>
                </a:solidFill>
                <a:latin typeface="微软雅黑" charset="-122"/>
                <a:ea typeface="微软雅黑" charset="-122"/>
              </a:rPr>
              <a:t>,Cname,Cpno,Ccredit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学生选课表：</a:t>
            </a:r>
            <a:r>
              <a:rPr lang="en-US" altLang="zh-CN" sz="2000">
                <a:solidFill>
                  <a:srgbClr val="FFFFFF"/>
                </a:solidFill>
                <a:latin typeface="微软雅黑" charset="-122"/>
                <a:ea typeface="微软雅黑" charset="-122"/>
              </a:rPr>
              <a:t>SC</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Sno,Cno</a:t>
            </a:r>
            <a:r>
              <a:rPr lang="en-US" altLang="zh-CN" sz="2000">
                <a:solidFill>
                  <a:srgbClr val="FFFFFF"/>
                </a:solidFill>
                <a:latin typeface="微软雅黑" charset="-122"/>
                <a:ea typeface="微软雅黑" charset="-122"/>
              </a:rPr>
              <a:t>,Grade</a:t>
            </a:r>
            <a:r>
              <a:rPr lang="zh-CN" altLang="en-US" sz="2000">
                <a:solidFill>
                  <a:srgbClr val="FFFFFF"/>
                </a:solidFill>
                <a:latin typeface="微软雅黑" charset="-122"/>
                <a:ea typeface="微软雅黑"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circle(in)">
                                      <p:cBhvr>
                                        <p:cTn id="20" dur="2000"/>
                                        <p:tgtEl>
                                          <p:spTgt spid="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randombar(horizontal)">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1"/>
          <p:cNvSpPr>
            <a:spLocks noGrp="1"/>
          </p:cNvSpPr>
          <p:nvPr>
            <p:ph sz="quarter" idx="15"/>
          </p:nvPr>
        </p:nvSpPr>
        <p:spPr>
          <a:xfrm>
            <a:off x="323850" y="908050"/>
            <a:ext cx="8077200" cy="504825"/>
          </a:xfrm>
        </p:spPr>
        <p:txBody>
          <a:bodyPr/>
          <a:lstStyle/>
          <a:p>
            <a:pPr eaLnBrk="1" hangingPunct="1"/>
            <a:r>
              <a:rPr lang="zh-CN" altLang="en-US">
                <a:latin typeface="微软雅黑" charset="-122"/>
                <a:ea typeface="微软雅黑" charset="-122"/>
              </a:rPr>
              <a:t>查询选修了课程名为“信息系统”的学生学号和姓名。用连接查询。</a:t>
            </a:r>
            <a:endParaRPr lang="zh-CN" altLang="en-US" sz="1800">
              <a:latin typeface="微软雅黑" charset="-122"/>
              <a:ea typeface="微软雅黑" charset="-122"/>
            </a:endParaRPr>
          </a:p>
        </p:txBody>
      </p:sp>
      <p:sp>
        <p:nvSpPr>
          <p:cNvPr id="5" name="矩形 4"/>
          <p:cNvSpPr>
            <a:spLocks noChangeArrowheads="1"/>
          </p:cNvSpPr>
          <p:nvPr/>
        </p:nvSpPr>
        <p:spPr bwMode="auto">
          <a:xfrm>
            <a:off x="827088" y="3141663"/>
            <a:ext cx="568960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30000"/>
              </a:lnSpc>
            </a:pPr>
            <a:r>
              <a:rPr lang="en-US" altLang="zh-CN" sz="2400" b="1">
                <a:solidFill>
                  <a:srgbClr val="0070C0"/>
                </a:solidFill>
              </a:rPr>
              <a:t>SELECT</a:t>
            </a:r>
            <a:r>
              <a:rPr lang="en-US" altLang="zh-CN" sz="2400"/>
              <a:t> Sno</a:t>
            </a:r>
            <a:r>
              <a:rPr lang="zh-CN" altLang="en-US" sz="2400"/>
              <a:t>,</a:t>
            </a:r>
            <a:r>
              <a:rPr lang="en-US" altLang="zh-CN" sz="2400"/>
              <a:t>Sname</a:t>
            </a:r>
          </a:p>
          <a:p>
            <a:pPr>
              <a:lnSpc>
                <a:spcPct val="130000"/>
              </a:lnSpc>
            </a:pPr>
            <a:r>
              <a:rPr lang="en-US" altLang="zh-CN" sz="2400"/>
              <a:t> </a:t>
            </a:r>
            <a:r>
              <a:rPr lang="en-US" altLang="zh-CN" sz="2400" b="1">
                <a:solidFill>
                  <a:srgbClr val="0070C0"/>
                </a:solidFill>
              </a:rPr>
              <a:t>FROM</a:t>
            </a:r>
            <a:r>
              <a:rPr lang="en-US" altLang="zh-CN" sz="2400"/>
              <a:t>    Student</a:t>
            </a:r>
            <a:r>
              <a:rPr lang="zh-CN" altLang="en-US" sz="2400"/>
              <a:t>,</a:t>
            </a:r>
            <a:r>
              <a:rPr lang="en-US" altLang="zh-CN" sz="2400"/>
              <a:t>SC</a:t>
            </a:r>
            <a:r>
              <a:rPr lang="zh-CN" altLang="en-US" sz="2400"/>
              <a:t>,</a:t>
            </a:r>
            <a:r>
              <a:rPr lang="en-US" altLang="zh-CN" sz="2400"/>
              <a:t>Course</a:t>
            </a:r>
          </a:p>
          <a:p>
            <a:pPr>
              <a:lnSpc>
                <a:spcPct val="130000"/>
              </a:lnSpc>
            </a:pPr>
            <a:r>
              <a:rPr lang="en-US" altLang="zh-CN" sz="2400"/>
              <a:t>  </a:t>
            </a:r>
            <a:r>
              <a:rPr lang="en-US" altLang="zh-CN" sz="2400" b="1">
                <a:solidFill>
                  <a:srgbClr val="0070C0"/>
                </a:solidFill>
              </a:rPr>
              <a:t>WHERE</a:t>
            </a:r>
            <a:r>
              <a:rPr lang="en-US" altLang="zh-CN" sz="2400"/>
              <a:t> Student.Sno = SC.Sno  </a:t>
            </a:r>
            <a:r>
              <a:rPr lang="en-US" altLang="zh-CN" sz="2400" b="1">
                <a:solidFill>
                  <a:srgbClr val="0070C0"/>
                </a:solidFill>
              </a:rPr>
              <a:t>AND</a:t>
            </a:r>
          </a:p>
          <a:p>
            <a:pPr>
              <a:lnSpc>
                <a:spcPct val="130000"/>
              </a:lnSpc>
            </a:pPr>
            <a:r>
              <a:rPr lang="en-US" altLang="zh-CN" sz="2400"/>
              <a:t>                  SC.Cno = Course.Cno </a:t>
            </a:r>
            <a:r>
              <a:rPr lang="en-US" altLang="zh-CN" sz="2400" b="1">
                <a:solidFill>
                  <a:srgbClr val="0070C0"/>
                </a:solidFill>
              </a:rPr>
              <a:t>AND</a:t>
            </a:r>
          </a:p>
          <a:p>
            <a:pPr>
              <a:lnSpc>
                <a:spcPct val="130000"/>
              </a:lnSpc>
            </a:pPr>
            <a:r>
              <a:rPr lang="en-US" altLang="zh-CN" sz="2400"/>
              <a:t>                     Course.Cname=</a:t>
            </a:r>
            <a:r>
              <a:rPr lang="zh-CN" altLang="en-US" sz="2400">
                <a:latin typeface="微软雅黑" charset="-122"/>
                <a:ea typeface="微软雅黑" charset="-122"/>
              </a:rPr>
              <a:t>'信息系统'</a:t>
            </a:r>
            <a:r>
              <a:rPr lang="en-US" altLang="zh-CN" sz="2400">
                <a:latin typeface="微软雅黑" charset="-122"/>
                <a:ea typeface="微软雅黑" charset="-122"/>
              </a:rPr>
              <a:t>;</a:t>
            </a:r>
            <a:endParaRPr lang="zh-CN" altLang="en-US" sz="2400">
              <a:latin typeface="微软雅黑" charset="-122"/>
              <a:ea typeface="微软雅黑" charset="-122"/>
            </a:endParaRPr>
          </a:p>
        </p:txBody>
      </p:sp>
      <p:sp>
        <p:nvSpPr>
          <p:cNvPr id="6"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sz="2800">
                <a:latin typeface="微软雅黑" charset="-122"/>
                <a:ea typeface="微软雅黑" charset="-122"/>
              </a:rPr>
              <a:t>带有</a:t>
            </a:r>
            <a:r>
              <a:rPr lang="en-US" altLang="zh-CN" sz="2800">
                <a:latin typeface="微软雅黑" charset="-122"/>
                <a:ea typeface="微软雅黑" charset="-122"/>
              </a:rPr>
              <a:t>IN</a:t>
            </a:r>
            <a:r>
              <a:rPr lang="zh-CN" altLang="en-US" sz="2800">
                <a:latin typeface="微软雅黑" charset="-122"/>
                <a:ea typeface="微软雅黑" charset="-122"/>
              </a:rPr>
              <a:t>谓词的子查询</a:t>
            </a:r>
          </a:p>
        </p:txBody>
      </p:sp>
      <p:sp>
        <p:nvSpPr>
          <p:cNvPr id="7" name="矩形 6"/>
          <p:cNvSpPr>
            <a:spLocks noChangeArrowheads="1"/>
          </p:cNvSpPr>
          <p:nvPr/>
        </p:nvSpPr>
        <p:spPr bwMode="auto">
          <a:xfrm>
            <a:off x="495300" y="1412875"/>
            <a:ext cx="7172325" cy="1422400"/>
          </a:xfrm>
          <a:prstGeom prst="rect">
            <a:avLst/>
          </a:prstGeom>
          <a:solidFill>
            <a:schemeClr val="accent1"/>
          </a:solidFill>
          <a:ln w="38100">
            <a:solidFill>
              <a:schemeClr val="bg1"/>
            </a:solidFill>
            <a:miter lim="800000"/>
            <a:headEnd/>
            <a:tailEnd/>
          </a:ln>
          <a:effectLst>
            <a:outerShdw blurRad="65500" dist="38100" dir="5400000" rotWithShape="0">
              <a:srgbClr val="000000">
                <a:alpha val="39999"/>
              </a:srgbClr>
            </a:outerShdw>
          </a:effec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50000"/>
              </a:lnSpc>
            </a:pPr>
            <a:r>
              <a:rPr lang="zh-CN" altLang="en-US" sz="2000">
                <a:solidFill>
                  <a:srgbClr val="FFFFFF"/>
                </a:solidFill>
                <a:latin typeface="微软雅黑" charset="-122"/>
                <a:ea typeface="微软雅黑" charset="-122"/>
              </a:rPr>
              <a:t>学生表：</a:t>
            </a:r>
            <a:r>
              <a:rPr lang="en-US" altLang="zh-CN" sz="2000">
                <a:solidFill>
                  <a:srgbClr val="FFFFFF"/>
                </a:solidFill>
                <a:latin typeface="微软雅黑" charset="-122"/>
                <a:ea typeface="微软雅黑" charset="-122"/>
              </a:rPr>
              <a:t>Student</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a:t>
            </a:r>
            <a:r>
              <a:rPr lang="en-US" altLang="zh-CN" sz="2000">
                <a:solidFill>
                  <a:srgbClr val="FFFFFF"/>
                </a:solidFill>
                <a:latin typeface="微软雅黑" charset="-122"/>
                <a:ea typeface="微软雅黑" charset="-122"/>
              </a:rPr>
              <a:t>,Sname,Ssex,Sage,Sdept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课程表：</a:t>
            </a:r>
            <a:r>
              <a:rPr lang="en-US" altLang="zh-CN" sz="2000">
                <a:solidFill>
                  <a:srgbClr val="FFFFFF"/>
                </a:solidFill>
                <a:latin typeface="微软雅黑" charset="-122"/>
                <a:ea typeface="微软雅黑" charset="-122"/>
              </a:rPr>
              <a:t>Course</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Cno</a:t>
            </a:r>
            <a:r>
              <a:rPr lang="en-US" altLang="zh-CN" sz="2000">
                <a:solidFill>
                  <a:srgbClr val="FFFFFF"/>
                </a:solidFill>
                <a:latin typeface="微软雅黑" charset="-122"/>
                <a:ea typeface="微软雅黑" charset="-122"/>
              </a:rPr>
              <a:t>,Cname,Cpno,Ccredit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学生选课表：</a:t>
            </a:r>
            <a:r>
              <a:rPr lang="en-US" altLang="zh-CN" sz="2000">
                <a:solidFill>
                  <a:srgbClr val="FFFFFF"/>
                </a:solidFill>
                <a:latin typeface="微软雅黑" charset="-122"/>
                <a:ea typeface="微软雅黑" charset="-122"/>
              </a:rPr>
              <a:t>SC</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Sno,Cno</a:t>
            </a:r>
            <a:r>
              <a:rPr lang="en-US" altLang="zh-CN" sz="2000">
                <a:solidFill>
                  <a:srgbClr val="FFFFFF"/>
                </a:solidFill>
                <a:latin typeface="微软雅黑" charset="-122"/>
                <a:ea typeface="微软雅黑" charset="-122"/>
              </a:rPr>
              <a:t>,Grade</a:t>
            </a:r>
            <a:r>
              <a:rPr lang="zh-CN" altLang="en-US" sz="2000">
                <a:solidFill>
                  <a:srgbClr val="FFFFFF"/>
                </a:solidFill>
                <a:latin typeface="微软雅黑" charset="-122"/>
                <a:ea typeface="微软雅黑"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a:xfrm>
            <a:off x="468313" y="744538"/>
            <a:ext cx="7992119" cy="5780806"/>
          </a:xfrm>
        </p:spPr>
        <p:txBody>
          <a:bodyPr/>
          <a:lstStyle/>
          <a:p>
            <a:pPr eaLnBrk="1" hangingPunct="1"/>
            <a:endParaRPr lang="en-US" altLang="zh-CN" dirty="0">
              <a:latin typeface="微软雅黑" charset="-122"/>
              <a:ea typeface="微软雅黑" charset="-122"/>
            </a:endParaRPr>
          </a:p>
          <a:p>
            <a:pPr eaLnBrk="1" hangingPunct="1"/>
            <a:r>
              <a:rPr lang="en-US" altLang="zh-CN" sz="2400" dirty="0">
                <a:solidFill>
                  <a:srgbClr val="C00000"/>
                </a:solidFill>
                <a:latin typeface="微软雅黑" charset="-122"/>
                <a:ea typeface="微软雅黑" charset="-122"/>
              </a:rPr>
              <a:t>Order(</a:t>
            </a:r>
            <a:r>
              <a:rPr lang="en-US" altLang="zh-CN" sz="2400" u="sng" dirty="0" err="1">
                <a:solidFill>
                  <a:srgbClr val="C00000"/>
                </a:solidFill>
                <a:latin typeface="微软雅黑" charset="-122"/>
                <a:ea typeface="微软雅黑" charset="-122"/>
              </a:rPr>
              <a:t>order_id</a:t>
            </a:r>
            <a:r>
              <a:rPr lang="en-US" altLang="zh-CN" sz="2400" dirty="0" err="1">
                <a:solidFill>
                  <a:srgbClr val="C00000"/>
                </a:solidFill>
                <a:latin typeface="微软雅黑" charset="-122"/>
                <a:ea typeface="微软雅黑" charset="-122"/>
              </a:rPr>
              <a:t>,order_date,cust_id</a:t>
            </a:r>
            <a:r>
              <a:rPr lang="en-US" altLang="zh-CN" sz="2400" dirty="0">
                <a:solidFill>
                  <a:srgbClr val="C00000"/>
                </a:solidFill>
                <a:latin typeface="微软雅黑" charset="-122"/>
                <a:ea typeface="微软雅黑" charset="-122"/>
              </a:rPr>
              <a:t>)</a:t>
            </a:r>
          </a:p>
          <a:p>
            <a:r>
              <a:rPr lang="zh-CN" altLang="en-US" sz="2400" dirty="0">
                <a:solidFill>
                  <a:srgbClr val="C00000"/>
                </a:solidFill>
                <a:latin typeface="微软雅黑" charset="0"/>
                <a:ea typeface="微软雅黑" charset="0"/>
                <a:cs typeface="微软雅黑" charset="0"/>
              </a:rPr>
              <a:t>订单（订单</a:t>
            </a:r>
            <a:r>
              <a:rPr lang="en-US" altLang="zh-CN" sz="2400" dirty="0">
                <a:solidFill>
                  <a:srgbClr val="C00000"/>
                </a:solidFill>
                <a:latin typeface="微软雅黑" charset="0"/>
                <a:ea typeface="微软雅黑" charset="0"/>
                <a:cs typeface="微软雅黑" charset="0"/>
              </a:rPr>
              <a:t>_id, </a:t>
            </a:r>
            <a:r>
              <a:rPr lang="zh-CN" altLang="en-US" sz="2400" dirty="0">
                <a:solidFill>
                  <a:srgbClr val="C00000"/>
                </a:solidFill>
                <a:latin typeface="微软雅黑" charset="0"/>
                <a:ea typeface="微软雅黑" charset="0"/>
                <a:cs typeface="微软雅黑" charset="0"/>
              </a:rPr>
              <a:t>订单日期</a:t>
            </a:r>
            <a:r>
              <a:rPr lang="en-US" altLang="zh-CN" sz="2400" dirty="0">
                <a:solidFill>
                  <a:srgbClr val="C00000"/>
                </a:solidFill>
                <a:latin typeface="微软雅黑" charset="0"/>
                <a:ea typeface="微软雅黑" charset="0"/>
                <a:cs typeface="微软雅黑" charset="0"/>
              </a:rPr>
              <a:t>,  </a:t>
            </a:r>
            <a:r>
              <a:rPr lang="zh-CN" altLang="en-US" sz="2400" dirty="0">
                <a:solidFill>
                  <a:srgbClr val="C00000"/>
                </a:solidFill>
                <a:latin typeface="微软雅黑" charset="0"/>
                <a:ea typeface="微软雅黑" charset="0"/>
                <a:cs typeface="微软雅黑" charset="0"/>
              </a:rPr>
              <a:t>客户</a:t>
            </a:r>
            <a:r>
              <a:rPr lang="en-US" altLang="zh-CN" sz="2400" dirty="0">
                <a:solidFill>
                  <a:srgbClr val="C00000"/>
                </a:solidFill>
                <a:latin typeface="微软雅黑" charset="0"/>
                <a:ea typeface="微软雅黑" charset="0"/>
                <a:cs typeface="微软雅黑" charset="0"/>
              </a:rPr>
              <a:t>_id</a:t>
            </a:r>
            <a:r>
              <a:rPr lang="zh-CN" altLang="en-US" sz="2400" dirty="0">
                <a:solidFill>
                  <a:srgbClr val="C00000"/>
                </a:solidFill>
                <a:latin typeface="微软雅黑" charset="0"/>
                <a:ea typeface="微软雅黑" charset="0"/>
                <a:cs typeface="微软雅黑" charset="0"/>
              </a:rPr>
              <a:t>）</a:t>
            </a:r>
            <a:endParaRPr lang="en-US" altLang="zh-CN" sz="2400" dirty="0">
              <a:solidFill>
                <a:srgbClr val="C00000"/>
              </a:solidFill>
              <a:latin typeface="微软雅黑" charset="0"/>
              <a:ea typeface="微软雅黑" charset="0"/>
              <a:cs typeface="微软雅黑" charset="0"/>
            </a:endParaRPr>
          </a:p>
          <a:p>
            <a:pPr eaLnBrk="1" hangingPunct="1"/>
            <a:endParaRPr lang="en-US" altLang="zh-CN" sz="2400" dirty="0" smtClean="0">
              <a:latin typeface="微软雅黑" charset="-122"/>
              <a:ea typeface="微软雅黑" charset="-122"/>
            </a:endParaRPr>
          </a:p>
          <a:p>
            <a:pPr eaLnBrk="1" hangingPunct="1"/>
            <a:r>
              <a:rPr lang="en-US" altLang="zh-CN" sz="2400" dirty="0" err="1" smtClean="0">
                <a:solidFill>
                  <a:srgbClr val="C00000"/>
                </a:solidFill>
                <a:latin typeface="微软雅黑" charset="-122"/>
                <a:ea typeface="微软雅黑" charset="-122"/>
              </a:rPr>
              <a:t>OrderItem</a:t>
            </a:r>
            <a:endParaRPr lang="en-US" altLang="zh-CN" sz="2400" dirty="0">
              <a:solidFill>
                <a:srgbClr val="C00000"/>
              </a:solidFill>
              <a:latin typeface="微软雅黑" charset="-122"/>
              <a:ea typeface="微软雅黑" charset="-122"/>
            </a:endParaRPr>
          </a:p>
          <a:p>
            <a:pPr eaLnBrk="1" hangingPunct="1"/>
            <a:r>
              <a:rPr lang="en-US" altLang="zh-CN" sz="2400" dirty="0">
                <a:solidFill>
                  <a:srgbClr val="C00000"/>
                </a:solidFill>
                <a:latin typeface="微软雅黑" charset="-122"/>
                <a:ea typeface="微软雅黑" charset="-122"/>
              </a:rPr>
              <a:t>(</a:t>
            </a:r>
            <a:r>
              <a:rPr lang="en-US" altLang="zh-CN" sz="2400" dirty="0" err="1">
                <a:solidFill>
                  <a:srgbClr val="C00000"/>
                </a:solidFill>
                <a:latin typeface="微软雅黑" charset="-122"/>
                <a:ea typeface="微软雅黑" charset="-122"/>
              </a:rPr>
              <a:t>order_id,</a:t>
            </a:r>
            <a:r>
              <a:rPr lang="en-US" altLang="zh-CN" sz="2400" u="sng" dirty="0" err="1">
                <a:solidFill>
                  <a:srgbClr val="C00000"/>
                </a:solidFill>
                <a:latin typeface="微软雅黑" charset="-122"/>
                <a:ea typeface="微软雅黑" charset="-122"/>
              </a:rPr>
              <a:t>orderitem_id</a:t>
            </a:r>
            <a:r>
              <a:rPr lang="en-US" altLang="zh-CN" sz="2400" dirty="0" err="1">
                <a:solidFill>
                  <a:srgbClr val="C00000"/>
                </a:solidFill>
                <a:latin typeface="微软雅黑" charset="-122"/>
                <a:ea typeface="微软雅黑" charset="-122"/>
              </a:rPr>
              <a:t>,prod_id,quantity,item_price</a:t>
            </a:r>
            <a:r>
              <a:rPr lang="en-US" altLang="zh-CN" sz="2400" dirty="0">
                <a:solidFill>
                  <a:srgbClr val="C00000"/>
                </a:solidFill>
                <a:latin typeface="微软雅黑" charset="-122"/>
                <a:ea typeface="微软雅黑" charset="-122"/>
              </a:rPr>
              <a:t>)</a:t>
            </a:r>
          </a:p>
          <a:p>
            <a:pPr eaLnBrk="1" hangingPunct="1"/>
            <a:r>
              <a:rPr lang="zh-CN" altLang="en-US" dirty="0">
                <a:solidFill>
                  <a:srgbClr val="C00000"/>
                </a:solidFill>
                <a:latin typeface="微软雅黑" charset="-122"/>
                <a:ea typeface="微软雅黑" charset="-122"/>
              </a:rPr>
              <a:t>订单</a:t>
            </a:r>
            <a:r>
              <a:rPr lang="zh-CN" altLang="en-US" dirty="0" smtClean="0">
                <a:solidFill>
                  <a:srgbClr val="C00000"/>
                </a:solidFill>
                <a:latin typeface="微软雅黑" charset="-122"/>
                <a:ea typeface="微软雅黑" charset="-122"/>
              </a:rPr>
              <a:t>项（</a:t>
            </a:r>
            <a:r>
              <a:rPr lang="zh-CN" altLang="en-US" dirty="0">
                <a:solidFill>
                  <a:srgbClr val="C00000"/>
                </a:solidFill>
                <a:latin typeface="微软雅黑" charset="0"/>
                <a:ea typeface="微软雅黑" charset="0"/>
                <a:cs typeface="微软雅黑" charset="0"/>
              </a:rPr>
              <a:t>订单</a:t>
            </a:r>
            <a:r>
              <a:rPr lang="en-US" altLang="zh-CN" dirty="0">
                <a:solidFill>
                  <a:srgbClr val="C00000"/>
                </a:solidFill>
                <a:latin typeface="微软雅黑" charset="0"/>
                <a:ea typeface="微软雅黑" charset="0"/>
                <a:cs typeface="微软雅黑" charset="0"/>
              </a:rPr>
              <a:t>_</a:t>
            </a:r>
            <a:r>
              <a:rPr lang="en-US" altLang="zh-CN" dirty="0" smtClean="0">
                <a:solidFill>
                  <a:srgbClr val="C00000"/>
                </a:solidFill>
                <a:latin typeface="微软雅黑" charset="0"/>
                <a:ea typeface="微软雅黑" charset="0"/>
                <a:cs typeface="微软雅黑" charset="0"/>
              </a:rPr>
              <a:t>id, </a:t>
            </a:r>
            <a:r>
              <a:rPr lang="zh-CN" altLang="en-US" dirty="0" smtClean="0">
                <a:solidFill>
                  <a:srgbClr val="C00000"/>
                </a:solidFill>
                <a:latin typeface="微软雅黑" charset="0"/>
                <a:ea typeface="微软雅黑" charset="0"/>
                <a:cs typeface="微软雅黑" charset="0"/>
              </a:rPr>
              <a:t>订单</a:t>
            </a:r>
            <a:r>
              <a:rPr lang="zh-CN" altLang="en-US" dirty="0">
                <a:solidFill>
                  <a:srgbClr val="C00000"/>
                </a:solidFill>
                <a:latin typeface="微软雅黑" charset="0"/>
                <a:ea typeface="微软雅黑" charset="0"/>
                <a:cs typeface="微软雅黑" charset="0"/>
              </a:rPr>
              <a:t>项</a:t>
            </a:r>
            <a:r>
              <a:rPr lang="en-US" altLang="zh-CN" dirty="0" smtClean="0">
                <a:solidFill>
                  <a:srgbClr val="C00000"/>
                </a:solidFill>
                <a:latin typeface="微软雅黑" charset="0"/>
                <a:ea typeface="微软雅黑" charset="0"/>
                <a:cs typeface="微软雅黑" charset="0"/>
              </a:rPr>
              <a:t>_id, </a:t>
            </a:r>
            <a:r>
              <a:rPr lang="zh-CN" altLang="en-US" dirty="0">
                <a:solidFill>
                  <a:srgbClr val="C00000"/>
                </a:solidFill>
                <a:latin typeface="微软雅黑" charset="0"/>
                <a:ea typeface="微软雅黑" charset="0"/>
                <a:cs typeface="微软雅黑" charset="0"/>
              </a:rPr>
              <a:t>商品</a:t>
            </a:r>
            <a:r>
              <a:rPr lang="en-US" altLang="zh-CN" dirty="0" smtClean="0">
                <a:solidFill>
                  <a:srgbClr val="C00000"/>
                </a:solidFill>
                <a:latin typeface="微软雅黑" charset="0"/>
                <a:ea typeface="微软雅黑" charset="0"/>
                <a:cs typeface="微软雅黑" charset="0"/>
              </a:rPr>
              <a:t>_id, </a:t>
            </a:r>
            <a:r>
              <a:rPr lang="zh-CN" altLang="en-US" dirty="0" smtClean="0">
                <a:solidFill>
                  <a:srgbClr val="C00000"/>
                </a:solidFill>
                <a:latin typeface="微软雅黑" charset="0"/>
                <a:ea typeface="微软雅黑" charset="0"/>
                <a:cs typeface="微软雅黑" charset="0"/>
              </a:rPr>
              <a:t>数量</a:t>
            </a:r>
            <a:r>
              <a:rPr lang="en-US" altLang="zh-CN" dirty="0" smtClean="0">
                <a:solidFill>
                  <a:srgbClr val="C00000"/>
                </a:solidFill>
                <a:latin typeface="微软雅黑" charset="0"/>
                <a:ea typeface="微软雅黑" charset="0"/>
                <a:cs typeface="微软雅黑" charset="0"/>
              </a:rPr>
              <a:t>, </a:t>
            </a:r>
            <a:r>
              <a:rPr lang="zh-CN" altLang="en-US" dirty="0" smtClean="0">
                <a:solidFill>
                  <a:srgbClr val="C00000"/>
                </a:solidFill>
                <a:latin typeface="微软雅黑" charset="0"/>
                <a:ea typeface="微软雅黑" charset="0"/>
                <a:cs typeface="微软雅黑" charset="0"/>
              </a:rPr>
              <a:t>订单项金额</a:t>
            </a:r>
            <a:r>
              <a:rPr lang="en-US" altLang="zh-CN" dirty="0" smtClean="0">
                <a:solidFill>
                  <a:srgbClr val="C00000"/>
                </a:solidFill>
                <a:latin typeface="微软雅黑" charset="0"/>
                <a:ea typeface="微软雅黑" charset="0"/>
                <a:cs typeface="微软雅黑" charset="0"/>
              </a:rPr>
              <a:t> </a:t>
            </a:r>
            <a:r>
              <a:rPr lang="zh-CN" altLang="en-US" dirty="0" smtClean="0">
                <a:solidFill>
                  <a:srgbClr val="C00000"/>
                </a:solidFill>
                <a:latin typeface="微软雅黑" charset="-122"/>
                <a:ea typeface="微软雅黑" charset="-122"/>
              </a:rPr>
              <a:t>）</a:t>
            </a:r>
            <a:endParaRPr lang="en-US" altLang="zh-CN" dirty="0">
              <a:solidFill>
                <a:srgbClr val="C00000"/>
              </a:solidFill>
              <a:latin typeface="微软雅黑" charset="-122"/>
              <a:ea typeface="微软雅黑" charset="-122"/>
            </a:endParaRPr>
          </a:p>
          <a:p>
            <a:pPr eaLnBrk="1" hangingPunct="1"/>
            <a:r>
              <a:rPr lang="zh-CN" altLang="en-US" sz="2400" dirty="0">
                <a:latin typeface="微软雅黑" charset="-122"/>
                <a:ea typeface="微软雅黑" charset="-122"/>
              </a:rPr>
              <a:t>查询订购了产品编号为</a:t>
            </a:r>
            <a:r>
              <a:rPr lang="en-US" altLang="zh-CN" sz="2400" dirty="0">
                <a:latin typeface="微软雅黑" charset="-122"/>
                <a:ea typeface="微软雅黑" charset="-122"/>
              </a:rPr>
              <a:t>’RG1’</a:t>
            </a:r>
            <a:r>
              <a:rPr lang="zh-CN" altLang="en-US" sz="2400" dirty="0">
                <a:latin typeface="微软雅黑" charset="-122"/>
                <a:ea typeface="微软雅黑" charset="-122"/>
              </a:rPr>
              <a:t>的顾客编号</a:t>
            </a:r>
            <a:endParaRPr lang="en-US" altLang="zh-CN" sz="2400" dirty="0">
              <a:latin typeface="微软雅黑" charset="-122"/>
              <a:ea typeface="微软雅黑" charset="-122"/>
            </a:endParaRPr>
          </a:p>
          <a:p>
            <a:pPr eaLnBrk="1" hangingPunct="1"/>
            <a:endParaRPr lang="en-US" altLang="zh-CN" sz="2400" dirty="0">
              <a:latin typeface="微软雅黑" charset="-122"/>
              <a:ea typeface="微软雅黑" charset="-122"/>
            </a:endParaRPr>
          </a:p>
          <a:p>
            <a:pPr eaLnBrk="1" hangingPunct="1"/>
            <a:r>
              <a:rPr lang="en-US" altLang="zh-CN" sz="2400" b="1" dirty="0">
                <a:solidFill>
                  <a:srgbClr val="0070C0"/>
                </a:solidFill>
                <a:latin typeface="微软雅黑" charset="-122"/>
                <a:ea typeface="微软雅黑" charset="-122"/>
              </a:rPr>
              <a:t>SELECT</a:t>
            </a:r>
            <a:r>
              <a:rPr lang="en-US" altLang="zh-CN" sz="2400" dirty="0">
                <a:solidFill>
                  <a:srgbClr val="0070C0"/>
                </a:solidFill>
                <a:latin typeface="微软雅黑" charset="-122"/>
                <a:ea typeface="微软雅黑" charset="-122"/>
              </a:rPr>
              <a:t> </a:t>
            </a:r>
            <a:r>
              <a:rPr lang="en-US" altLang="zh-CN" sz="2400" dirty="0" err="1" smtClean="0">
                <a:latin typeface="微软雅黑" charset="-122"/>
                <a:ea typeface="微软雅黑" charset="-122"/>
              </a:rPr>
              <a:t>cust_id</a:t>
            </a:r>
            <a:r>
              <a:rPr lang="en-US" altLang="zh-CN" sz="2400" dirty="0" smtClean="0">
                <a:latin typeface="微软雅黑" charset="-122"/>
                <a:ea typeface="微软雅黑" charset="-122"/>
              </a:rPr>
              <a:t>  </a:t>
            </a:r>
            <a:r>
              <a:rPr lang="en-US" altLang="zh-CN" sz="2400" b="1" dirty="0" smtClean="0">
                <a:solidFill>
                  <a:srgbClr val="0070C0"/>
                </a:solidFill>
                <a:latin typeface="微软雅黑" charset="-122"/>
                <a:ea typeface="微软雅黑" charset="-122"/>
              </a:rPr>
              <a:t>FROM</a:t>
            </a:r>
            <a:r>
              <a:rPr lang="en-US" altLang="zh-CN" sz="2400" dirty="0" smtClean="0">
                <a:latin typeface="微软雅黑" charset="-122"/>
                <a:ea typeface="微软雅黑" charset="-122"/>
              </a:rPr>
              <a:t> </a:t>
            </a:r>
            <a:r>
              <a:rPr lang="en-US" altLang="zh-CN" sz="2400" dirty="0">
                <a:latin typeface="微软雅黑" charset="-122"/>
                <a:ea typeface="微软雅黑" charset="-122"/>
              </a:rPr>
              <a:t>Order</a:t>
            </a:r>
          </a:p>
          <a:p>
            <a:pPr eaLnBrk="1" hangingPunct="1"/>
            <a:r>
              <a:rPr lang="en-US" altLang="zh-CN" sz="2400" b="1" dirty="0">
                <a:solidFill>
                  <a:srgbClr val="0070C0"/>
                </a:solidFill>
                <a:latin typeface="微软雅黑" charset="-122"/>
                <a:ea typeface="微软雅黑" charset="-122"/>
              </a:rPr>
              <a:t>WHERE</a:t>
            </a:r>
            <a:r>
              <a:rPr lang="en-US" altLang="zh-CN" sz="2400" dirty="0">
                <a:latin typeface="微软雅黑" charset="-122"/>
                <a:ea typeface="微软雅黑" charset="-122"/>
              </a:rPr>
              <a:t> </a:t>
            </a:r>
            <a:r>
              <a:rPr lang="en-US" altLang="zh-CN" sz="2400" dirty="0" err="1">
                <a:latin typeface="微软雅黑" charset="-122"/>
                <a:ea typeface="微软雅黑" charset="-122"/>
              </a:rPr>
              <a:t>order_id</a:t>
            </a:r>
            <a:r>
              <a:rPr lang="en-US" altLang="zh-CN" sz="2400" dirty="0">
                <a:latin typeface="微软雅黑" charset="-122"/>
                <a:ea typeface="微软雅黑" charset="-122"/>
              </a:rPr>
              <a:t> </a:t>
            </a:r>
            <a:r>
              <a:rPr lang="en-US" altLang="zh-CN" sz="2400" b="1" dirty="0" smtClean="0">
                <a:solidFill>
                  <a:srgbClr val="0070C0"/>
                </a:solidFill>
                <a:latin typeface="微软雅黑" charset="-122"/>
                <a:ea typeface="微软雅黑" charset="-122"/>
              </a:rPr>
              <a:t>IN</a:t>
            </a:r>
            <a:r>
              <a:rPr lang="zh-CN" altLang="en-US" sz="2400" b="1" dirty="0" smtClean="0">
                <a:solidFill>
                  <a:srgbClr val="0070C0"/>
                </a:solidFill>
                <a:latin typeface="微软雅黑" charset="-122"/>
                <a:ea typeface="微软雅黑" charset="-122"/>
              </a:rPr>
              <a:t> </a:t>
            </a:r>
            <a:r>
              <a:rPr lang="en-US" altLang="zh-CN" sz="2400" b="1" dirty="0" smtClean="0">
                <a:latin typeface="微软雅黑" charset="-122"/>
                <a:ea typeface="微软雅黑" charset="-122"/>
              </a:rPr>
              <a:t>(</a:t>
            </a:r>
            <a:r>
              <a:rPr lang="en-US" altLang="zh-CN" sz="2400" b="1" dirty="0">
                <a:solidFill>
                  <a:srgbClr val="0070C0"/>
                </a:solidFill>
                <a:latin typeface="微软雅黑" charset="-122"/>
                <a:ea typeface="微软雅黑" charset="-122"/>
              </a:rPr>
              <a:t>SELECT</a:t>
            </a:r>
            <a:r>
              <a:rPr lang="en-US" altLang="zh-CN" sz="2400" dirty="0">
                <a:latin typeface="微软雅黑" charset="-122"/>
                <a:ea typeface="微软雅黑" charset="-122"/>
              </a:rPr>
              <a:t> </a:t>
            </a:r>
            <a:r>
              <a:rPr lang="en-US" altLang="zh-CN" sz="2400" dirty="0" err="1">
                <a:latin typeface="微软雅黑" charset="-122"/>
                <a:ea typeface="微软雅黑" charset="-122"/>
              </a:rPr>
              <a:t>order_id</a:t>
            </a:r>
            <a:endParaRPr lang="en-US" altLang="zh-CN" sz="2400" dirty="0">
              <a:latin typeface="微软雅黑" charset="-122"/>
              <a:ea typeface="微软雅黑" charset="-122"/>
            </a:endParaRPr>
          </a:p>
          <a:p>
            <a:pPr eaLnBrk="1" hangingPunct="1"/>
            <a:r>
              <a:rPr lang="en-US" altLang="zh-CN" sz="2400" dirty="0">
                <a:latin typeface="微软雅黑" charset="-122"/>
                <a:ea typeface="微软雅黑" charset="-122"/>
              </a:rPr>
              <a:t>                                    </a:t>
            </a:r>
            <a:r>
              <a:rPr lang="en-US" altLang="zh-CN" sz="2400" b="1" dirty="0">
                <a:solidFill>
                  <a:srgbClr val="0070C0"/>
                </a:solidFill>
                <a:latin typeface="微软雅黑" charset="-122"/>
                <a:ea typeface="微软雅黑" charset="-122"/>
              </a:rPr>
              <a:t>FROM</a:t>
            </a:r>
            <a:r>
              <a:rPr lang="en-US" altLang="zh-CN" sz="2400" dirty="0">
                <a:latin typeface="微软雅黑" charset="-122"/>
                <a:ea typeface="微软雅黑" charset="-122"/>
              </a:rPr>
              <a:t> </a:t>
            </a:r>
            <a:r>
              <a:rPr lang="en-US" altLang="zh-CN" sz="2400" dirty="0" err="1">
                <a:latin typeface="微软雅黑" charset="-122"/>
                <a:ea typeface="微软雅黑" charset="-122"/>
              </a:rPr>
              <a:t>OrderItem</a:t>
            </a:r>
            <a:endParaRPr lang="en-US" altLang="zh-CN" sz="2400" dirty="0">
              <a:latin typeface="微软雅黑" charset="-122"/>
              <a:ea typeface="微软雅黑" charset="-122"/>
            </a:endParaRPr>
          </a:p>
          <a:p>
            <a:pPr eaLnBrk="1" hangingPunct="1"/>
            <a:r>
              <a:rPr lang="en-US" altLang="zh-CN" sz="2400" dirty="0">
                <a:latin typeface="微软雅黑" charset="-122"/>
                <a:ea typeface="微软雅黑" charset="-122"/>
              </a:rPr>
              <a:t>                                    </a:t>
            </a:r>
            <a:r>
              <a:rPr lang="en-US" altLang="zh-CN" sz="2400" b="1" dirty="0">
                <a:solidFill>
                  <a:srgbClr val="0070C0"/>
                </a:solidFill>
                <a:latin typeface="微软雅黑" charset="-122"/>
                <a:ea typeface="微软雅黑" charset="-122"/>
              </a:rPr>
              <a:t>WHERE</a:t>
            </a:r>
            <a:r>
              <a:rPr lang="en-US" altLang="zh-CN" sz="2400" dirty="0">
                <a:latin typeface="微软雅黑" charset="-122"/>
                <a:ea typeface="微软雅黑" charset="-122"/>
              </a:rPr>
              <a:t> </a:t>
            </a:r>
            <a:r>
              <a:rPr lang="en-US" altLang="zh-CN" sz="2400" dirty="0" err="1">
                <a:latin typeface="微软雅黑" charset="-122"/>
                <a:ea typeface="微软雅黑" charset="-122"/>
              </a:rPr>
              <a:t>prod_id</a:t>
            </a:r>
            <a:r>
              <a:rPr lang="en-US" altLang="zh-CN" sz="2400" dirty="0">
                <a:latin typeface="微软雅黑" charset="-122"/>
                <a:ea typeface="微软雅黑" charset="-122"/>
              </a:rPr>
              <a:t>=‘RG1</a:t>
            </a:r>
            <a:r>
              <a:rPr lang="zh-CN" altLang="en-US" sz="2400" dirty="0">
                <a:latin typeface="微软雅黑" charset="-122"/>
                <a:ea typeface="微软雅黑" charset="-122"/>
              </a:rPr>
              <a:t>’</a:t>
            </a:r>
            <a:r>
              <a:rPr lang="en-US" altLang="zh-CN" sz="2400" dirty="0">
                <a:latin typeface="微软雅黑" charset="-122"/>
                <a:ea typeface="微软雅黑" charset="-122"/>
              </a:rPr>
              <a:t>);</a:t>
            </a:r>
            <a:endParaRPr lang="zh-CN" altLang="en-US" sz="2400" dirty="0">
              <a:latin typeface="微软雅黑" charset="-122"/>
              <a:ea typeface="微软雅黑" charset="-122"/>
            </a:endParaRPr>
          </a:p>
        </p:txBody>
      </p:sp>
      <p:sp>
        <p:nvSpPr>
          <p:cNvPr id="4" name="Title 2"/>
          <p:cNvSpPr txBox="1">
            <a:spLocks/>
          </p:cNvSpPr>
          <p:nvPr/>
        </p:nvSpPr>
        <p:spPr>
          <a:xfrm>
            <a:off x="323850" y="260350"/>
            <a:ext cx="7416800" cy="484188"/>
          </a:xfrm>
          <a:prstGeom prst="rect">
            <a:avLst/>
          </a:prstGeom>
        </p:spPr>
        <p:txBody>
          <a:bodyPr/>
          <a:lstStyle>
            <a:lvl1pPr algn="l" rtl="0" eaLnBrk="1" latinLnBrk="0" hangingPunct="1">
              <a:spcBef>
                <a:spcPct val="0"/>
              </a:spcBef>
              <a:buNone/>
              <a:defRPr sz="2400" cap="small" spc="0" baseline="0">
                <a:solidFill>
                  <a:schemeClr val="bg1"/>
                </a:solidFill>
                <a:latin typeface="+mj-lt"/>
                <a:ea typeface="+mj-ea"/>
                <a:cs typeface="+mj-cs"/>
              </a:defRPr>
            </a:lvl1pPr>
            <a:extLst/>
          </a:lstStyle>
          <a:p>
            <a:pPr>
              <a:defRPr/>
            </a:pPr>
            <a:r>
              <a:rPr lang="zh-CN" altLang="en-US" sz="2800" kern="0" dirty="0" smtClean="0">
                <a:solidFill>
                  <a:schemeClr val="tx1"/>
                </a:solidFill>
                <a:latin typeface="微软雅黑" pitchFamily="34" charset="-122"/>
              </a:rPr>
              <a:t>练习</a:t>
            </a:r>
            <a:endParaRPr lang="zh-CN" altLang="en-US" sz="2800" kern="0" dirty="0">
              <a:solidFill>
                <a:schemeClr val="tx1"/>
              </a:solidFill>
              <a:latin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9" end="9"/>
                                            </p:txEl>
                                          </p:spTgt>
                                        </p:tgtEl>
                                        <p:attrNameLst>
                                          <p:attrName>style.visibility</p:attrName>
                                        </p:attrNameLst>
                                      </p:cBhvr>
                                      <p:to>
                                        <p:strVal val="visible"/>
                                      </p:to>
                                    </p:set>
                                    <p:anim calcmode="lin" valueType="num">
                                      <p:cBhvr additive="base">
                                        <p:cTn id="7"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9" end="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0" end="10"/>
                                            </p:txEl>
                                          </p:spTgt>
                                        </p:tgtEl>
                                        <p:attrNameLst>
                                          <p:attrName>style.visibility</p:attrName>
                                        </p:attrNameLst>
                                      </p:cBhvr>
                                      <p:to>
                                        <p:strVal val="visible"/>
                                      </p:to>
                                    </p:set>
                                    <p:anim calcmode="lin" valueType="num">
                                      <p:cBhvr additive="base">
                                        <p:cTn id="11"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11" end="11"/>
                                            </p:txEl>
                                          </p:spTgt>
                                        </p:tgtEl>
                                        <p:attrNameLst>
                                          <p:attrName>style.visibility</p:attrName>
                                        </p:attrNameLst>
                                      </p:cBhvr>
                                      <p:to>
                                        <p:strVal val="visible"/>
                                      </p:to>
                                    </p:set>
                                    <p:anim calcmode="lin" valueType="num">
                                      <p:cBhvr additive="base">
                                        <p:cTn id="15"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11" end="1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12" end="12"/>
                                            </p:txEl>
                                          </p:spTgt>
                                        </p:tgtEl>
                                        <p:attrNameLst>
                                          <p:attrName>style.visibility</p:attrName>
                                        </p:attrNameLst>
                                      </p:cBhvr>
                                      <p:to>
                                        <p:strVal val="visible"/>
                                      </p:to>
                                    </p:set>
                                    <p:anim calcmode="lin" valueType="num">
                                      <p:cBhvr additive="base">
                                        <p:cTn id="19"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1"/>
          <p:cNvSpPr>
            <a:spLocks noGrp="1"/>
          </p:cNvSpPr>
          <p:nvPr>
            <p:ph sz="quarter" idx="15"/>
          </p:nvPr>
        </p:nvSpPr>
        <p:spPr>
          <a:xfrm>
            <a:off x="323850" y="981075"/>
            <a:ext cx="8077200" cy="5411788"/>
          </a:xfrm>
        </p:spPr>
        <p:txBody>
          <a:bodyPr/>
          <a:lstStyle/>
          <a:p>
            <a:pPr eaLnBrk="1" hangingPunct="1">
              <a:lnSpc>
                <a:spcPct val="150000"/>
              </a:lnSpc>
            </a:pPr>
            <a:r>
              <a:rPr lang="zh-CN" altLang="en-US" sz="2400" dirty="0">
                <a:solidFill>
                  <a:srgbClr val="FF0000"/>
                </a:solidFill>
                <a:latin typeface="微软雅黑" charset="-122"/>
                <a:ea typeface="微软雅黑" charset="-122"/>
              </a:rPr>
              <a:t>当能确切知道内层查询返回单值时</a:t>
            </a:r>
            <a:r>
              <a:rPr lang="zh-CN" altLang="en-US" sz="2400" dirty="0">
                <a:latin typeface="微软雅黑" charset="-122"/>
                <a:ea typeface="微软雅黑" charset="-122"/>
              </a:rPr>
              <a:t>，可用比较运算符（</a:t>
            </a:r>
            <a:r>
              <a:rPr lang="en-US" altLang="zh-CN" sz="2400" dirty="0">
                <a:latin typeface="微软雅黑" charset="-122"/>
                <a:ea typeface="微软雅黑" charset="-122"/>
              </a:rPr>
              <a:t>&gt;</a:t>
            </a:r>
            <a:r>
              <a:rPr lang="zh-CN" altLang="en-US" sz="2400" dirty="0">
                <a:latin typeface="微软雅黑" charset="-122"/>
                <a:ea typeface="微软雅黑" charset="-122"/>
              </a:rPr>
              <a:t>，</a:t>
            </a:r>
            <a:r>
              <a:rPr lang="en-US" altLang="zh-CN" sz="2400" dirty="0">
                <a:latin typeface="微软雅黑" charset="-122"/>
                <a:ea typeface="微软雅黑" charset="-122"/>
              </a:rPr>
              <a:t>&lt;</a:t>
            </a:r>
            <a:r>
              <a:rPr lang="zh-CN" altLang="en-US" sz="2400" dirty="0">
                <a:latin typeface="微软雅黑" charset="-122"/>
                <a:ea typeface="微软雅黑" charset="-122"/>
              </a:rPr>
              <a:t>，</a:t>
            </a:r>
            <a:r>
              <a:rPr lang="en-US" altLang="zh-CN" sz="2400" dirty="0">
                <a:latin typeface="微软雅黑" charset="-122"/>
                <a:ea typeface="微软雅黑" charset="-122"/>
              </a:rPr>
              <a:t>=</a:t>
            </a:r>
            <a:r>
              <a:rPr lang="zh-CN" altLang="en-US" sz="2400" dirty="0">
                <a:latin typeface="微软雅黑" charset="-122"/>
                <a:ea typeface="微软雅黑" charset="-122"/>
              </a:rPr>
              <a:t>，</a:t>
            </a:r>
            <a:r>
              <a:rPr lang="en-US" altLang="zh-CN" sz="2400" dirty="0">
                <a:latin typeface="微软雅黑" charset="-122"/>
                <a:ea typeface="微软雅黑" charset="-122"/>
              </a:rPr>
              <a:t>&gt;=</a:t>
            </a:r>
            <a:r>
              <a:rPr lang="zh-CN" altLang="en-US" sz="2400" dirty="0">
                <a:latin typeface="微软雅黑" charset="-122"/>
                <a:ea typeface="微软雅黑" charset="-122"/>
              </a:rPr>
              <a:t>，</a:t>
            </a:r>
            <a:r>
              <a:rPr lang="en-US" altLang="zh-CN" sz="2400" dirty="0">
                <a:latin typeface="微软雅黑" charset="-122"/>
                <a:ea typeface="微软雅黑" charset="-122"/>
              </a:rPr>
              <a:t>&lt;=</a:t>
            </a:r>
            <a:r>
              <a:rPr lang="zh-CN" altLang="en-US" sz="2400" dirty="0">
                <a:latin typeface="微软雅黑" charset="-122"/>
                <a:ea typeface="微软雅黑" charset="-122"/>
              </a:rPr>
              <a:t>，</a:t>
            </a:r>
            <a:r>
              <a:rPr lang="en-US" altLang="zh-CN" sz="2400" dirty="0">
                <a:latin typeface="微软雅黑" charset="-122"/>
                <a:ea typeface="微软雅黑" charset="-122"/>
              </a:rPr>
              <a:t>!=</a:t>
            </a:r>
            <a:r>
              <a:rPr lang="zh-CN" altLang="en-US" sz="2400" dirty="0">
                <a:latin typeface="微软雅黑" charset="-122"/>
                <a:ea typeface="微软雅黑" charset="-122"/>
              </a:rPr>
              <a:t>或</a:t>
            </a:r>
            <a:r>
              <a:rPr lang="en-US" altLang="zh-CN" sz="2400" dirty="0">
                <a:latin typeface="微软雅黑" charset="-122"/>
                <a:ea typeface="微软雅黑" charset="-122"/>
              </a:rPr>
              <a:t>&lt; &gt;</a:t>
            </a:r>
            <a:r>
              <a:rPr lang="zh-CN" altLang="en-US" sz="2400" dirty="0">
                <a:latin typeface="微软雅黑" charset="-122"/>
                <a:ea typeface="微软雅黑" charset="-122"/>
              </a:rPr>
              <a:t>）。</a:t>
            </a:r>
          </a:p>
          <a:p>
            <a:pPr eaLnBrk="1" hangingPunct="1"/>
            <a:r>
              <a:rPr lang="zh-CN" altLang="en-US" sz="2400" dirty="0">
                <a:latin typeface="微软雅黑" charset="-122"/>
                <a:ea typeface="微软雅黑" charset="-122"/>
              </a:rPr>
              <a:t>查询与“刘晨”在同一个系学习的学生</a:t>
            </a:r>
            <a:endParaRPr lang="en-US" altLang="zh-CN" sz="2400" dirty="0">
              <a:latin typeface="微软雅黑" charset="-122"/>
              <a:ea typeface="微软雅黑" charset="-122"/>
            </a:endParaRPr>
          </a:p>
          <a:p>
            <a:pPr eaLnBrk="1" hangingPunct="1"/>
            <a:r>
              <a:rPr lang="zh-CN" altLang="en-US" sz="2400" dirty="0">
                <a:latin typeface="微软雅黑" charset="-122"/>
                <a:ea typeface="微软雅黑" charset="-122"/>
              </a:rPr>
              <a:t>由于一个学生只可能在一个系学习，则可以</a:t>
            </a:r>
            <a:r>
              <a:rPr lang="zh-CN" altLang="en-US" sz="2400" dirty="0">
                <a:solidFill>
                  <a:srgbClr val="D75B5B"/>
                </a:solidFill>
                <a:latin typeface="微软雅黑" charset="-122"/>
                <a:ea typeface="微软雅黑" charset="-122"/>
              </a:rPr>
              <a:t>用 </a:t>
            </a:r>
            <a:r>
              <a:rPr lang="en-US" altLang="zh-CN" sz="2400" dirty="0">
                <a:solidFill>
                  <a:srgbClr val="D75B5B"/>
                </a:solidFill>
                <a:latin typeface="微软雅黑" charset="-122"/>
                <a:ea typeface="微软雅黑" charset="-122"/>
              </a:rPr>
              <a:t>= </a:t>
            </a:r>
            <a:r>
              <a:rPr lang="zh-CN" altLang="en-US" sz="2400" dirty="0">
                <a:solidFill>
                  <a:srgbClr val="D75B5B"/>
                </a:solidFill>
                <a:latin typeface="微软雅黑" charset="-122"/>
                <a:ea typeface="微软雅黑" charset="-122"/>
              </a:rPr>
              <a:t>代替</a:t>
            </a:r>
            <a:r>
              <a:rPr lang="en-US" altLang="zh-CN" sz="2400" dirty="0">
                <a:solidFill>
                  <a:srgbClr val="D75B5B"/>
                </a:solidFill>
                <a:latin typeface="微软雅黑" charset="-122"/>
                <a:ea typeface="微软雅黑" charset="-122"/>
              </a:rPr>
              <a:t>IN</a:t>
            </a:r>
            <a:r>
              <a:rPr lang="en-US" altLang="zh-CN" sz="2400" dirty="0">
                <a:latin typeface="微软雅黑" charset="-122"/>
                <a:ea typeface="微软雅黑" charset="-122"/>
              </a:rPr>
              <a:t> </a:t>
            </a:r>
            <a:r>
              <a:rPr lang="zh-CN" altLang="en-US" sz="2400" dirty="0">
                <a:latin typeface="微软雅黑" charset="-122"/>
                <a:ea typeface="微软雅黑" charset="-122"/>
              </a:rPr>
              <a:t>：</a:t>
            </a:r>
          </a:p>
          <a:p>
            <a:pPr eaLnBrk="1" hangingPunct="1"/>
            <a:r>
              <a:rPr lang="zh-CN" altLang="en-US" sz="2400" dirty="0">
                <a:latin typeface="微软雅黑" charset="-122"/>
                <a:ea typeface="微软雅黑" charset="-122"/>
              </a:rPr>
              <a:t>     </a:t>
            </a:r>
            <a:r>
              <a:rPr lang="en-US" altLang="zh-CN" sz="2400" dirty="0">
                <a:solidFill>
                  <a:srgbClr val="0070C0"/>
                </a:solidFill>
                <a:latin typeface="微软雅黑" charset="-122"/>
                <a:ea typeface="微软雅黑" charset="-122"/>
              </a:rPr>
              <a:t>SELECT</a:t>
            </a:r>
            <a:r>
              <a:rPr lang="en-US" altLang="zh-CN" sz="2400" dirty="0">
                <a:latin typeface="微软雅黑" charset="-122"/>
                <a:ea typeface="微软雅黑" charset="-122"/>
              </a:rPr>
              <a:t> </a:t>
            </a:r>
            <a:r>
              <a:rPr lang="en-US" altLang="zh-CN" sz="2400" dirty="0" err="1">
                <a:latin typeface="微软雅黑" charset="-122"/>
                <a:ea typeface="微软雅黑" charset="-122"/>
              </a:rPr>
              <a:t>Sno</a:t>
            </a:r>
            <a:r>
              <a:rPr lang="zh-CN" altLang="en-US" sz="2400" dirty="0">
                <a:latin typeface="微软雅黑" charset="-122"/>
                <a:ea typeface="微软雅黑" charset="-122"/>
              </a:rPr>
              <a:t>,</a:t>
            </a:r>
            <a:r>
              <a:rPr lang="en-US" altLang="zh-CN" sz="2400" dirty="0" err="1">
                <a:latin typeface="微软雅黑" charset="-122"/>
                <a:ea typeface="微软雅黑" charset="-122"/>
              </a:rPr>
              <a:t>Sname</a:t>
            </a:r>
            <a:r>
              <a:rPr lang="zh-CN" altLang="en-US" sz="2400" dirty="0">
                <a:latin typeface="微软雅黑" charset="-122"/>
                <a:ea typeface="微软雅黑" charset="-122"/>
              </a:rPr>
              <a:t>,</a:t>
            </a:r>
            <a:r>
              <a:rPr lang="en-US" altLang="zh-CN" sz="2400" dirty="0" err="1">
                <a:latin typeface="微软雅黑" charset="-122"/>
                <a:ea typeface="微软雅黑" charset="-122"/>
              </a:rPr>
              <a:t>Sdept</a:t>
            </a:r>
            <a:endParaRPr lang="en-US" altLang="zh-CN" sz="2400" dirty="0">
              <a:latin typeface="微软雅黑" charset="-122"/>
              <a:ea typeface="微软雅黑" charset="-122"/>
            </a:endParaRPr>
          </a:p>
          <a:p>
            <a:pPr eaLnBrk="1" hangingPunct="1"/>
            <a:r>
              <a:rPr lang="en-US" altLang="zh-CN" sz="2400" dirty="0">
                <a:latin typeface="微软雅黑" charset="-122"/>
                <a:ea typeface="微软雅黑" charset="-122"/>
              </a:rPr>
              <a:t>     </a:t>
            </a:r>
            <a:r>
              <a:rPr lang="en-US" altLang="zh-CN" sz="2400" dirty="0">
                <a:solidFill>
                  <a:srgbClr val="0070C0"/>
                </a:solidFill>
                <a:latin typeface="微软雅黑" charset="-122"/>
                <a:ea typeface="微软雅黑" charset="-122"/>
              </a:rPr>
              <a:t>FROM</a:t>
            </a:r>
            <a:r>
              <a:rPr lang="en-US" altLang="zh-CN" sz="2400" dirty="0">
                <a:latin typeface="微软雅黑" charset="-122"/>
                <a:ea typeface="微软雅黑" charset="-122"/>
              </a:rPr>
              <a:t>    Student</a:t>
            </a:r>
          </a:p>
          <a:p>
            <a:pPr eaLnBrk="1" hangingPunct="1"/>
            <a:r>
              <a:rPr lang="en-US" altLang="zh-CN" sz="2400" dirty="0">
                <a:latin typeface="微软雅黑" charset="-122"/>
                <a:ea typeface="微软雅黑" charset="-122"/>
              </a:rPr>
              <a:t>     </a:t>
            </a:r>
            <a:r>
              <a:rPr lang="en-US" altLang="zh-CN" sz="2400" dirty="0">
                <a:solidFill>
                  <a:srgbClr val="0070C0"/>
                </a:solidFill>
                <a:latin typeface="微软雅黑" charset="-122"/>
                <a:ea typeface="微软雅黑" charset="-122"/>
              </a:rPr>
              <a:t>WHERE</a:t>
            </a:r>
            <a:r>
              <a:rPr lang="en-US" altLang="zh-CN" sz="2400" dirty="0">
                <a:latin typeface="微软雅黑" charset="-122"/>
                <a:ea typeface="微软雅黑" charset="-122"/>
              </a:rPr>
              <a:t> </a:t>
            </a:r>
            <a:r>
              <a:rPr lang="en-US" altLang="zh-CN" sz="2400" dirty="0" err="1">
                <a:latin typeface="微软雅黑" charset="-122"/>
                <a:ea typeface="微软雅黑" charset="-122"/>
              </a:rPr>
              <a:t>Sdept</a:t>
            </a:r>
            <a:r>
              <a:rPr lang="en-US" altLang="zh-CN" sz="2400" dirty="0">
                <a:latin typeface="微软雅黑" charset="-122"/>
                <a:ea typeface="微软雅黑" charset="-122"/>
              </a:rPr>
              <a:t>  </a:t>
            </a:r>
            <a:r>
              <a:rPr lang="en-US" altLang="zh-CN" sz="2400" dirty="0">
                <a:solidFill>
                  <a:srgbClr val="D75B5B"/>
                </a:solidFill>
                <a:latin typeface="微软雅黑" charset="-122"/>
                <a:ea typeface="微软雅黑" charset="-122"/>
              </a:rPr>
              <a:t> =</a:t>
            </a:r>
            <a:endParaRPr lang="en-US" altLang="zh-CN" sz="2400" dirty="0">
              <a:latin typeface="微软雅黑" charset="-122"/>
              <a:ea typeface="微软雅黑" charset="-122"/>
            </a:endParaRPr>
          </a:p>
          <a:p>
            <a:pPr eaLnBrk="1" hangingPunct="1"/>
            <a:r>
              <a:rPr lang="en-US" altLang="zh-CN" sz="2400" dirty="0">
                <a:latin typeface="微软雅黑" charset="-122"/>
                <a:ea typeface="微软雅黑" charset="-122"/>
              </a:rPr>
              <a:t>                   </a:t>
            </a:r>
            <a:r>
              <a:rPr lang="zh-CN" altLang="en-US" sz="2400" dirty="0">
                <a:latin typeface="微软雅黑" charset="-122"/>
                <a:ea typeface="微软雅黑" charset="-122"/>
              </a:rPr>
              <a:t>(</a:t>
            </a:r>
            <a:r>
              <a:rPr lang="en-US" altLang="zh-CN" sz="2400" dirty="0">
                <a:solidFill>
                  <a:srgbClr val="0070C0"/>
                </a:solidFill>
                <a:latin typeface="微软雅黑" charset="-122"/>
                <a:ea typeface="微软雅黑" charset="-122"/>
              </a:rPr>
              <a:t>SELECT</a:t>
            </a:r>
            <a:r>
              <a:rPr lang="en-US" altLang="zh-CN" sz="2400" dirty="0">
                <a:latin typeface="微软雅黑" charset="-122"/>
                <a:ea typeface="微软雅黑" charset="-122"/>
              </a:rPr>
              <a:t> </a:t>
            </a:r>
            <a:r>
              <a:rPr lang="en-US" altLang="zh-CN" sz="2400" dirty="0" err="1">
                <a:latin typeface="微软雅黑" charset="-122"/>
                <a:ea typeface="微软雅黑" charset="-122"/>
              </a:rPr>
              <a:t>Sdept</a:t>
            </a:r>
            <a:endParaRPr lang="en-US" altLang="zh-CN" sz="2400" dirty="0">
              <a:latin typeface="微软雅黑" charset="-122"/>
              <a:ea typeface="微软雅黑" charset="-122"/>
            </a:endParaRPr>
          </a:p>
          <a:p>
            <a:pPr eaLnBrk="1" hangingPunct="1"/>
            <a:r>
              <a:rPr lang="en-US" altLang="zh-CN" sz="2400" dirty="0">
                <a:latin typeface="微软雅黑" charset="-122"/>
                <a:ea typeface="微软雅黑" charset="-122"/>
              </a:rPr>
              <a:t>                    </a:t>
            </a:r>
            <a:r>
              <a:rPr lang="en-US" altLang="zh-CN" sz="2400" dirty="0">
                <a:solidFill>
                  <a:srgbClr val="0070C0"/>
                </a:solidFill>
                <a:latin typeface="微软雅黑" charset="-122"/>
                <a:ea typeface="微软雅黑" charset="-122"/>
              </a:rPr>
              <a:t>FROM</a:t>
            </a:r>
            <a:r>
              <a:rPr lang="en-US" altLang="zh-CN" sz="2400" dirty="0">
                <a:latin typeface="微软雅黑" charset="-122"/>
                <a:ea typeface="微软雅黑" charset="-122"/>
              </a:rPr>
              <a:t>    Student</a:t>
            </a:r>
          </a:p>
          <a:p>
            <a:pPr eaLnBrk="1" hangingPunct="1"/>
            <a:r>
              <a:rPr lang="en-US" altLang="zh-CN" sz="2400" dirty="0">
                <a:latin typeface="微软雅黑" charset="-122"/>
                <a:ea typeface="微软雅黑" charset="-122"/>
              </a:rPr>
              <a:t>                    </a:t>
            </a:r>
            <a:r>
              <a:rPr lang="en-US" altLang="zh-CN" sz="2400" dirty="0">
                <a:solidFill>
                  <a:srgbClr val="0070C0"/>
                </a:solidFill>
                <a:latin typeface="微软雅黑" charset="-122"/>
                <a:ea typeface="微软雅黑" charset="-122"/>
              </a:rPr>
              <a:t>WHERE</a:t>
            </a:r>
            <a:r>
              <a:rPr lang="en-US" altLang="zh-CN" sz="2400" dirty="0">
                <a:latin typeface="微软雅黑" charset="-122"/>
                <a:ea typeface="微软雅黑" charset="-122"/>
              </a:rPr>
              <a:t> </a:t>
            </a:r>
            <a:r>
              <a:rPr lang="en-US" altLang="zh-CN" sz="2400" dirty="0" err="1">
                <a:latin typeface="微软雅黑" charset="-122"/>
                <a:ea typeface="微软雅黑" charset="-122"/>
              </a:rPr>
              <a:t>Sname</a:t>
            </a:r>
            <a:r>
              <a:rPr lang="en-US" altLang="zh-CN" sz="2400" dirty="0">
                <a:latin typeface="微软雅黑" charset="-122"/>
                <a:ea typeface="微软雅黑" charset="-122"/>
              </a:rPr>
              <a:t>= </a:t>
            </a:r>
            <a:r>
              <a:rPr lang="zh-CN" altLang="en-US" sz="2400" dirty="0">
                <a:latin typeface="微软雅黑" charset="-122"/>
                <a:ea typeface="微软雅黑" charset="-122"/>
              </a:rPr>
              <a:t>'刘晨');</a:t>
            </a:r>
          </a:p>
          <a:p>
            <a:pPr eaLnBrk="1" hangingPunct="1"/>
            <a:endParaRPr lang="zh-CN" altLang="en-US" dirty="0">
              <a:latin typeface="微软雅黑" charset="-122"/>
              <a:ea typeface="微软雅黑" charset="-122"/>
            </a:endParaRPr>
          </a:p>
        </p:txBody>
      </p:sp>
      <p:sp>
        <p:nvSpPr>
          <p:cNvPr id="4"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en-US" altLang="zh-CN" sz="2800">
                <a:latin typeface="微软雅黑" charset="-122"/>
                <a:ea typeface="微软雅黑" charset="-122"/>
              </a:rPr>
              <a:t>2. </a:t>
            </a:r>
            <a:r>
              <a:rPr lang="zh-CN" altLang="en-US" sz="2800">
                <a:latin typeface="微软雅黑" charset="-122"/>
                <a:ea typeface="微软雅黑" charset="-122"/>
              </a:rPr>
              <a:t>带有比较运算符的子查询</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a:xfrm>
            <a:off x="304800" y="836613"/>
            <a:ext cx="8077200" cy="5411787"/>
          </a:xfrm>
        </p:spPr>
        <p:txBody>
          <a:bodyPr/>
          <a:lstStyle/>
          <a:p>
            <a:pPr eaLnBrk="1" hangingPunct="1"/>
            <a:r>
              <a:rPr lang="en-US" altLang="zh-CN" sz="2400">
                <a:latin typeface="微软雅黑" charset="-122"/>
                <a:ea typeface="微软雅黑" charset="-122"/>
              </a:rPr>
              <a:t>[</a:t>
            </a:r>
            <a:r>
              <a:rPr lang="zh-CN" altLang="en-US" sz="2400">
                <a:latin typeface="微软雅黑" charset="-122"/>
                <a:ea typeface="微软雅黑" charset="-122"/>
              </a:rPr>
              <a:t>例 </a:t>
            </a:r>
            <a:r>
              <a:rPr lang="en-US" altLang="zh-CN" sz="2400">
                <a:latin typeface="微软雅黑" charset="-122"/>
                <a:ea typeface="微软雅黑" charset="-122"/>
              </a:rPr>
              <a:t>3.57 ]</a:t>
            </a:r>
            <a:r>
              <a:rPr lang="zh-CN" altLang="en-US" sz="2400">
                <a:latin typeface="微软雅黑" charset="-122"/>
                <a:ea typeface="微软雅黑" charset="-122"/>
              </a:rPr>
              <a:t>找出每个学生超过他选修课程平均成绩的课程号。</a:t>
            </a:r>
            <a:endParaRPr lang="en-US" altLang="zh-CN" sz="2400">
              <a:latin typeface="微软雅黑" charset="-122"/>
              <a:ea typeface="微软雅黑" charset="-122"/>
            </a:endParaRPr>
          </a:p>
          <a:p>
            <a:pPr eaLnBrk="1" hangingPunct="1"/>
            <a:endParaRPr lang="en-US" altLang="zh-CN" sz="2400">
              <a:latin typeface="微软雅黑" charset="-122"/>
              <a:ea typeface="微软雅黑" charset="-122"/>
            </a:endParaRPr>
          </a:p>
          <a:p>
            <a:pPr eaLnBrk="1" hangingPunct="1"/>
            <a:endParaRPr lang="en-US" altLang="zh-CN" sz="2400">
              <a:latin typeface="微软雅黑" charset="-122"/>
              <a:ea typeface="微软雅黑" charset="-122"/>
            </a:endParaRPr>
          </a:p>
          <a:p>
            <a:pPr eaLnBrk="1" hangingPunct="1"/>
            <a:endParaRPr lang="zh-CN" altLang="en-US" sz="2400">
              <a:latin typeface="微软雅黑" charset="-122"/>
              <a:ea typeface="微软雅黑" charset="-122"/>
            </a:endParaRPr>
          </a:p>
          <a:p>
            <a:pPr eaLnBrk="1" hangingPunct="1"/>
            <a:endParaRPr lang="en-US" altLang="zh-CN" sz="2400">
              <a:latin typeface="微软雅黑" charset="-122"/>
              <a:ea typeface="微软雅黑" charset="-122"/>
            </a:endParaRPr>
          </a:p>
          <a:p>
            <a:pPr eaLnBrk="1" hangingPunct="1"/>
            <a:r>
              <a:rPr lang="en-US" altLang="zh-CN" sz="2400">
                <a:solidFill>
                  <a:srgbClr val="0070C0"/>
                </a:solidFill>
                <a:latin typeface="微软雅黑" charset="-122"/>
                <a:ea typeface="微软雅黑" charset="-122"/>
              </a:rPr>
              <a:t>SELECT</a:t>
            </a:r>
            <a:r>
              <a:rPr lang="en-US" altLang="zh-CN" sz="2400">
                <a:latin typeface="微软雅黑" charset="-122"/>
                <a:ea typeface="微软雅黑" charset="-122"/>
              </a:rPr>
              <a:t> Sno</a:t>
            </a:r>
            <a:r>
              <a:rPr lang="zh-CN" altLang="en-US" sz="2400">
                <a:latin typeface="微软雅黑" charset="-122"/>
                <a:ea typeface="微软雅黑" charset="-122"/>
              </a:rPr>
              <a:t>, </a:t>
            </a:r>
            <a:r>
              <a:rPr lang="en-US" altLang="zh-CN" sz="2400">
                <a:latin typeface="微软雅黑" charset="-122"/>
                <a:ea typeface="微软雅黑" charset="-122"/>
              </a:rPr>
              <a:t>Cno</a:t>
            </a:r>
          </a:p>
          <a:p>
            <a:pPr eaLnBrk="1" hangingPunct="1"/>
            <a:r>
              <a:rPr lang="en-US" altLang="zh-CN" sz="2400">
                <a:latin typeface="微软雅黑" charset="-122"/>
                <a:ea typeface="微软雅黑" charset="-122"/>
              </a:rPr>
              <a:t>    </a:t>
            </a:r>
            <a:r>
              <a:rPr lang="en-US" altLang="zh-CN" sz="2400">
                <a:solidFill>
                  <a:srgbClr val="0070C0"/>
                </a:solidFill>
                <a:latin typeface="微软雅黑" charset="-122"/>
                <a:ea typeface="微软雅黑" charset="-122"/>
              </a:rPr>
              <a:t>FROM</a:t>
            </a:r>
            <a:r>
              <a:rPr lang="en-US" altLang="zh-CN" sz="2400">
                <a:latin typeface="微软雅黑" charset="-122"/>
                <a:ea typeface="微软雅黑" charset="-122"/>
              </a:rPr>
              <a:t>    SC  x</a:t>
            </a:r>
          </a:p>
          <a:p>
            <a:pPr eaLnBrk="1" hangingPunct="1"/>
            <a:r>
              <a:rPr lang="en-US" altLang="zh-CN" sz="2400">
                <a:latin typeface="微软雅黑" charset="-122"/>
                <a:ea typeface="微软雅黑" charset="-122"/>
              </a:rPr>
              <a:t>    </a:t>
            </a:r>
            <a:r>
              <a:rPr lang="en-US" altLang="zh-CN" sz="2400">
                <a:solidFill>
                  <a:srgbClr val="0070C0"/>
                </a:solidFill>
                <a:latin typeface="微软雅黑" charset="-122"/>
                <a:ea typeface="微软雅黑" charset="-122"/>
              </a:rPr>
              <a:t>WHERE</a:t>
            </a:r>
            <a:r>
              <a:rPr lang="en-US" altLang="zh-CN" sz="2400">
                <a:latin typeface="微软雅黑" charset="-122"/>
                <a:ea typeface="微软雅黑" charset="-122"/>
              </a:rPr>
              <a:t> Grade &gt;=</a:t>
            </a:r>
            <a:r>
              <a:rPr lang="zh-CN" altLang="en-US" sz="2400">
                <a:latin typeface="微软雅黑" charset="-122"/>
                <a:ea typeface="微软雅黑" charset="-122"/>
              </a:rPr>
              <a:t>(</a:t>
            </a:r>
            <a:r>
              <a:rPr lang="en-US" altLang="zh-CN" sz="2400">
                <a:solidFill>
                  <a:srgbClr val="0070C0"/>
                </a:solidFill>
                <a:latin typeface="微软雅黑" charset="-122"/>
                <a:ea typeface="微软雅黑" charset="-122"/>
              </a:rPr>
              <a:t>SELECT</a:t>
            </a:r>
            <a:r>
              <a:rPr lang="en-US" altLang="zh-CN" sz="2400">
                <a:latin typeface="微软雅黑" charset="-122"/>
                <a:ea typeface="微软雅黑" charset="-122"/>
              </a:rPr>
              <a:t> AVG（Grade） </a:t>
            </a:r>
          </a:p>
          <a:p>
            <a:pPr eaLnBrk="1" hangingPunct="1"/>
            <a:r>
              <a:rPr lang="en-US" altLang="zh-CN" sz="2400">
                <a:latin typeface="微软雅黑" charset="-122"/>
                <a:ea typeface="微软雅黑" charset="-122"/>
              </a:rPr>
              <a:t>		                        </a:t>
            </a:r>
            <a:r>
              <a:rPr lang="en-US" altLang="zh-CN" sz="2400">
                <a:solidFill>
                  <a:srgbClr val="0070C0"/>
                </a:solidFill>
                <a:latin typeface="微软雅黑" charset="-122"/>
                <a:ea typeface="微软雅黑" charset="-122"/>
              </a:rPr>
              <a:t>FROM</a:t>
            </a:r>
            <a:r>
              <a:rPr lang="en-US" altLang="zh-CN" sz="2400">
                <a:latin typeface="微软雅黑" charset="-122"/>
                <a:ea typeface="微软雅黑" charset="-122"/>
              </a:rPr>
              <a:t>  SC y</a:t>
            </a:r>
          </a:p>
          <a:p>
            <a:pPr eaLnBrk="1" hangingPunct="1"/>
            <a:r>
              <a:rPr lang="en-US" altLang="zh-CN" sz="2400">
                <a:latin typeface="微软雅黑" charset="-122"/>
                <a:ea typeface="微软雅黑" charset="-122"/>
              </a:rPr>
              <a:t>                                   </a:t>
            </a:r>
            <a:r>
              <a:rPr lang="en-US" altLang="zh-CN" sz="2400">
                <a:solidFill>
                  <a:srgbClr val="0070C0"/>
                </a:solidFill>
                <a:latin typeface="微软雅黑" charset="-122"/>
                <a:ea typeface="微软雅黑" charset="-122"/>
              </a:rPr>
              <a:t>WHERE</a:t>
            </a:r>
            <a:r>
              <a:rPr lang="en-US" altLang="zh-CN" sz="2400">
                <a:latin typeface="微软雅黑" charset="-122"/>
                <a:ea typeface="微软雅黑" charset="-122"/>
              </a:rPr>
              <a:t> y.Sno=x.Sno</a:t>
            </a:r>
            <a:r>
              <a:rPr lang="zh-CN" altLang="en-US" sz="2400">
                <a:latin typeface="微软雅黑" charset="-122"/>
                <a:ea typeface="微软雅黑" charset="-122"/>
              </a:rPr>
              <a:t>)</a:t>
            </a:r>
            <a:r>
              <a:rPr lang="en-US" altLang="zh-CN" sz="2400">
                <a:latin typeface="微软雅黑" charset="-122"/>
                <a:ea typeface="微软雅黑" charset="-122"/>
              </a:rPr>
              <a:t>;</a:t>
            </a:r>
          </a:p>
          <a:p>
            <a:pPr eaLnBrk="1" hangingPunct="1"/>
            <a:endParaRPr lang="zh-CN" altLang="en-US">
              <a:latin typeface="微软雅黑" charset="-122"/>
              <a:ea typeface="微软雅黑" charset="-122"/>
            </a:endParaRPr>
          </a:p>
        </p:txBody>
      </p:sp>
      <p:sp>
        <p:nvSpPr>
          <p:cNvPr id="4" name="AutoShape 4"/>
          <p:cNvSpPr>
            <a:spLocks noChangeArrowheads="1"/>
          </p:cNvSpPr>
          <p:nvPr/>
        </p:nvSpPr>
        <p:spPr bwMode="auto">
          <a:xfrm>
            <a:off x="6516688" y="3016250"/>
            <a:ext cx="1655762" cy="792163"/>
          </a:xfrm>
          <a:prstGeom prst="wedgeRoundRectCallout">
            <a:avLst>
              <a:gd name="adj1" fmla="val -117892"/>
              <a:gd name="adj2" fmla="val 64769"/>
              <a:gd name="adj3" fmla="val 16667"/>
            </a:avLst>
          </a:prstGeom>
          <a:ln>
            <a:headEnd/>
            <a:tailEnd/>
          </a:ln>
        </p:spPr>
        <p:style>
          <a:lnRef idx="2">
            <a:schemeClr val="accent1"/>
          </a:lnRef>
          <a:fillRef idx="1">
            <a:schemeClr val="lt1"/>
          </a:fillRef>
          <a:effectRef idx="0">
            <a:schemeClr val="accent1"/>
          </a:effectRef>
          <a:fontRef idx="minor">
            <a:schemeClr val="dk1"/>
          </a:fontRef>
        </p:style>
        <p:txBody>
          <a:bodyPr anchor="ctr"/>
          <a:lstStyle>
            <a:lvl1pPr marL="342900" indent="-342900">
              <a:spcBef>
                <a:spcPct val="20000"/>
              </a:spcBef>
              <a:defRPr sz="2000">
                <a:solidFill>
                  <a:schemeClr val="tx1"/>
                </a:solidFill>
                <a:latin typeface="Arial" charset="0"/>
                <a:ea typeface="黑体" charset="-122"/>
              </a:defRPr>
            </a:lvl1pPr>
            <a:lvl2pPr marL="742950" indent="-285750">
              <a:spcBef>
                <a:spcPct val="20000"/>
              </a:spcBef>
              <a:defRPr sz="2000">
                <a:solidFill>
                  <a:schemeClr val="tx1"/>
                </a:solidFill>
                <a:latin typeface="Arial" charset="0"/>
                <a:ea typeface="黑体" charset="-122"/>
              </a:defRPr>
            </a:lvl2pPr>
            <a:lvl3pPr marL="1143000" indent="-228600">
              <a:spcBef>
                <a:spcPct val="20000"/>
              </a:spcBef>
              <a:defRPr sz="2000">
                <a:solidFill>
                  <a:schemeClr val="tx1"/>
                </a:solidFill>
                <a:latin typeface="Arial" charset="0"/>
                <a:ea typeface="黑体" charset="-122"/>
              </a:defRPr>
            </a:lvl3pPr>
            <a:lvl4pPr marL="1600200" indent="-228600">
              <a:spcBef>
                <a:spcPct val="20000"/>
              </a:spcBef>
              <a:defRPr sz="2000">
                <a:solidFill>
                  <a:schemeClr val="tx1"/>
                </a:solidFill>
                <a:latin typeface="Arial" charset="0"/>
                <a:ea typeface="黑体" charset="-122"/>
              </a:defRPr>
            </a:lvl4pPr>
            <a:lvl5pPr marL="2057400" indent="-228600">
              <a:spcBef>
                <a:spcPct val="20000"/>
              </a:spcBef>
              <a:defRPr sz="2000">
                <a:solidFill>
                  <a:schemeClr val="tx1"/>
                </a:solidFill>
                <a:latin typeface="Arial" charset="0"/>
                <a:ea typeface="黑体" charset="-122"/>
              </a:defRPr>
            </a:lvl5pPr>
            <a:lvl6pPr marL="2514600" indent="-228600" eaLnBrk="0" fontAlgn="base" hangingPunct="0">
              <a:spcBef>
                <a:spcPct val="20000"/>
              </a:spcBef>
              <a:spcAft>
                <a:spcPct val="0"/>
              </a:spcAft>
              <a:defRPr sz="2000">
                <a:solidFill>
                  <a:schemeClr val="tx1"/>
                </a:solidFill>
                <a:latin typeface="Arial" charset="0"/>
                <a:ea typeface="黑体" charset="-122"/>
              </a:defRPr>
            </a:lvl6pPr>
            <a:lvl7pPr marL="2971800" indent="-228600" eaLnBrk="0" fontAlgn="base" hangingPunct="0">
              <a:spcBef>
                <a:spcPct val="20000"/>
              </a:spcBef>
              <a:spcAft>
                <a:spcPct val="0"/>
              </a:spcAft>
              <a:defRPr sz="2000">
                <a:solidFill>
                  <a:schemeClr val="tx1"/>
                </a:solidFill>
                <a:latin typeface="Arial" charset="0"/>
                <a:ea typeface="黑体" charset="-122"/>
              </a:defRPr>
            </a:lvl7pPr>
            <a:lvl8pPr marL="3429000" indent="-228600" eaLnBrk="0" fontAlgn="base" hangingPunct="0">
              <a:spcBef>
                <a:spcPct val="20000"/>
              </a:spcBef>
              <a:spcAft>
                <a:spcPct val="0"/>
              </a:spcAft>
              <a:defRPr sz="2000">
                <a:solidFill>
                  <a:schemeClr val="tx1"/>
                </a:solidFill>
                <a:latin typeface="Arial" charset="0"/>
                <a:ea typeface="黑体" charset="-122"/>
              </a:defRPr>
            </a:lvl8pPr>
            <a:lvl9pPr marL="3886200" indent="-228600" eaLnBrk="0" fontAlgn="base" hangingPunct="0">
              <a:spcBef>
                <a:spcPct val="20000"/>
              </a:spcBef>
              <a:spcAft>
                <a:spcPct val="0"/>
              </a:spcAft>
              <a:defRPr sz="2000">
                <a:solidFill>
                  <a:schemeClr val="tx1"/>
                </a:solidFill>
                <a:latin typeface="Arial" charset="0"/>
                <a:ea typeface="黑体" charset="-122"/>
              </a:defRPr>
            </a:lvl9pPr>
          </a:lstStyle>
          <a:p>
            <a:pPr eaLnBrk="1" hangingPunct="1">
              <a:spcBef>
                <a:spcPct val="0"/>
              </a:spcBef>
            </a:pPr>
            <a:r>
              <a:rPr lang="zh-CN" altLang="en-US">
                <a:latin typeface="微软雅黑" charset="-122"/>
                <a:ea typeface="微软雅黑" charset="-122"/>
              </a:rPr>
              <a:t>相关子查询 </a:t>
            </a:r>
          </a:p>
        </p:txBody>
      </p:sp>
      <p:sp>
        <p:nvSpPr>
          <p:cNvPr id="6"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sz="2800">
                <a:latin typeface="微软雅黑" charset="-122"/>
                <a:ea typeface="微软雅黑" charset="-122"/>
              </a:rPr>
              <a:t>带有比较运算符的子查询</a:t>
            </a:r>
          </a:p>
        </p:txBody>
      </p:sp>
      <p:sp>
        <p:nvSpPr>
          <p:cNvPr id="7" name="矩形 6"/>
          <p:cNvSpPr>
            <a:spLocks noChangeArrowheads="1"/>
          </p:cNvSpPr>
          <p:nvPr/>
        </p:nvSpPr>
        <p:spPr bwMode="auto">
          <a:xfrm>
            <a:off x="495300" y="1412875"/>
            <a:ext cx="7172325" cy="1422400"/>
          </a:xfrm>
          <a:prstGeom prst="rect">
            <a:avLst/>
          </a:prstGeom>
          <a:solidFill>
            <a:schemeClr val="accent1"/>
          </a:solidFill>
          <a:ln w="38100">
            <a:solidFill>
              <a:schemeClr val="bg1"/>
            </a:solidFill>
            <a:miter lim="800000"/>
            <a:headEnd/>
            <a:tailEnd/>
          </a:ln>
          <a:effectLst>
            <a:outerShdw blurRad="65500" dist="38100" dir="5400000" rotWithShape="0">
              <a:srgbClr val="000000">
                <a:alpha val="39999"/>
              </a:srgbClr>
            </a:outerShdw>
          </a:effec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50000"/>
              </a:lnSpc>
            </a:pPr>
            <a:r>
              <a:rPr lang="zh-CN" altLang="en-US" sz="2000">
                <a:solidFill>
                  <a:srgbClr val="FFFFFF"/>
                </a:solidFill>
                <a:latin typeface="微软雅黑" charset="-122"/>
                <a:ea typeface="微软雅黑" charset="-122"/>
              </a:rPr>
              <a:t>学生表：</a:t>
            </a:r>
            <a:r>
              <a:rPr lang="en-US" altLang="zh-CN" sz="2000">
                <a:solidFill>
                  <a:srgbClr val="FFFFFF"/>
                </a:solidFill>
                <a:latin typeface="微软雅黑" charset="-122"/>
                <a:ea typeface="微软雅黑" charset="-122"/>
              </a:rPr>
              <a:t>Student</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a:t>
            </a:r>
            <a:r>
              <a:rPr lang="en-US" altLang="zh-CN" sz="2000">
                <a:solidFill>
                  <a:srgbClr val="FFFFFF"/>
                </a:solidFill>
                <a:latin typeface="微软雅黑" charset="-122"/>
                <a:ea typeface="微软雅黑" charset="-122"/>
              </a:rPr>
              <a:t>,Sname,Ssex,Sage,Sdept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课程表：</a:t>
            </a:r>
            <a:r>
              <a:rPr lang="en-US" altLang="zh-CN" sz="2000">
                <a:solidFill>
                  <a:srgbClr val="FFFFFF"/>
                </a:solidFill>
                <a:latin typeface="微软雅黑" charset="-122"/>
                <a:ea typeface="微软雅黑" charset="-122"/>
              </a:rPr>
              <a:t>Course</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Cno</a:t>
            </a:r>
            <a:r>
              <a:rPr lang="en-US" altLang="zh-CN" sz="2000">
                <a:solidFill>
                  <a:srgbClr val="FFFFFF"/>
                </a:solidFill>
                <a:latin typeface="微软雅黑" charset="-122"/>
                <a:ea typeface="微软雅黑" charset="-122"/>
              </a:rPr>
              <a:t>,Cname,Cpno,Ccredit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学生选课表：</a:t>
            </a:r>
            <a:r>
              <a:rPr lang="en-US" altLang="zh-CN" sz="2000">
                <a:solidFill>
                  <a:srgbClr val="FFFFFF"/>
                </a:solidFill>
                <a:latin typeface="微软雅黑" charset="-122"/>
                <a:ea typeface="微软雅黑" charset="-122"/>
              </a:rPr>
              <a:t>SC</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Sno,Cno</a:t>
            </a:r>
            <a:r>
              <a:rPr lang="en-US" altLang="zh-CN" sz="2000">
                <a:solidFill>
                  <a:srgbClr val="FFFFFF"/>
                </a:solidFill>
                <a:latin typeface="微软雅黑" charset="-122"/>
                <a:ea typeface="微软雅黑" charset="-122"/>
              </a:rPr>
              <a:t>,Grade</a:t>
            </a:r>
            <a:r>
              <a:rPr lang="zh-CN" altLang="en-US" sz="2000">
                <a:solidFill>
                  <a:srgbClr val="FFFFFF"/>
                </a:solidFill>
                <a:latin typeface="微软雅黑" charset="-122"/>
                <a:ea typeface="微软雅黑"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 calcmode="lin" valueType="num">
                                      <p:cBhvr additive="base">
                                        <p:cTn id="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anim calcmode="lin" valueType="num">
                                      <p:cBhvr additive="base">
                                        <p:cTn id="1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anim calcmode="lin" valueType="num">
                                      <p:cBhvr additive="base">
                                        <p:cTn id="1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anim calcmode="lin" valueType="num">
                                      <p:cBhvr additive="base">
                                        <p:cTn id="1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anim calcmode="lin" valueType="num">
                                      <p:cBhvr additive="base">
                                        <p:cTn id="23"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a:xfrm>
            <a:off x="325438" y="981075"/>
            <a:ext cx="7796212" cy="4176713"/>
          </a:xfrm>
        </p:spPr>
        <p:txBody>
          <a:bodyPr/>
          <a:lstStyle/>
          <a:p>
            <a:pPr>
              <a:lnSpc>
                <a:spcPct val="150000"/>
              </a:lnSpc>
              <a:spcBef>
                <a:spcPts val="1200"/>
              </a:spcBef>
            </a:pPr>
            <a:r>
              <a:rPr lang="en-US" altLang="zh-CN" sz="2800" dirty="0">
                <a:solidFill>
                  <a:srgbClr val="C00000"/>
                </a:solidFill>
                <a:latin typeface="微软雅黑" charset="0"/>
                <a:ea typeface="微软雅黑" charset="0"/>
                <a:cs typeface="微软雅黑" charset="0"/>
              </a:rPr>
              <a:t>Product</a:t>
            </a:r>
            <a:r>
              <a:rPr lang="zh-CN" altLang="en-US" sz="2800" dirty="0">
                <a:solidFill>
                  <a:srgbClr val="C00000"/>
                </a:solidFill>
                <a:latin typeface="微软雅黑" charset="0"/>
                <a:ea typeface="微软雅黑" charset="0"/>
                <a:cs typeface="微软雅黑" charset="0"/>
              </a:rPr>
              <a:t>（</a:t>
            </a:r>
            <a:r>
              <a:rPr lang="en-US" altLang="zh-CN" sz="2800" dirty="0" err="1">
                <a:solidFill>
                  <a:srgbClr val="C00000"/>
                </a:solidFill>
                <a:latin typeface="微软雅黑" charset="0"/>
                <a:ea typeface="微软雅黑" charset="0"/>
                <a:cs typeface="微软雅黑" charset="0"/>
              </a:rPr>
              <a:t>prod_id,vend_id,name,price</a:t>
            </a:r>
            <a:r>
              <a:rPr lang="en-US" altLang="zh-CN" sz="2800" dirty="0">
                <a:solidFill>
                  <a:srgbClr val="C00000"/>
                </a:solidFill>
                <a:latin typeface="微软雅黑" charset="0"/>
                <a:ea typeface="微软雅黑" charset="0"/>
                <a:cs typeface="微软雅黑" charset="0"/>
              </a:rPr>
              <a:t>)</a:t>
            </a:r>
          </a:p>
          <a:p>
            <a:pPr>
              <a:lnSpc>
                <a:spcPct val="150000"/>
              </a:lnSpc>
              <a:spcBef>
                <a:spcPts val="1200"/>
              </a:spcBef>
            </a:pPr>
            <a:r>
              <a:rPr lang="zh-CN" altLang="en-US" dirty="0">
                <a:solidFill>
                  <a:srgbClr val="C00000"/>
                </a:solidFill>
                <a:latin typeface="微软雅黑" charset="0"/>
                <a:ea typeface="微软雅黑" charset="0"/>
                <a:cs typeface="微软雅黑" charset="0"/>
              </a:rPr>
              <a:t>商品（商品</a:t>
            </a:r>
            <a:r>
              <a:rPr lang="en-US" altLang="zh-CN" dirty="0">
                <a:solidFill>
                  <a:srgbClr val="C00000"/>
                </a:solidFill>
                <a:latin typeface="微软雅黑" charset="0"/>
                <a:ea typeface="微软雅黑" charset="0"/>
                <a:cs typeface="微软雅黑" charset="0"/>
              </a:rPr>
              <a:t>_id, </a:t>
            </a:r>
            <a:r>
              <a:rPr lang="zh-CN" altLang="en-US" dirty="0">
                <a:solidFill>
                  <a:srgbClr val="C00000"/>
                </a:solidFill>
                <a:latin typeface="微软雅黑" charset="0"/>
                <a:ea typeface="微软雅黑" charset="0"/>
                <a:cs typeface="微软雅黑" charset="0"/>
              </a:rPr>
              <a:t>供应商</a:t>
            </a:r>
            <a:r>
              <a:rPr lang="en-US" altLang="zh-CN" dirty="0">
                <a:solidFill>
                  <a:srgbClr val="C00000"/>
                </a:solidFill>
                <a:latin typeface="微软雅黑" charset="0"/>
                <a:ea typeface="微软雅黑" charset="0"/>
                <a:cs typeface="微软雅黑" charset="0"/>
              </a:rPr>
              <a:t>_id, </a:t>
            </a:r>
            <a:r>
              <a:rPr lang="zh-CN" altLang="en-US" dirty="0">
                <a:solidFill>
                  <a:srgbClr val="C00000"/>
                </a:solidFill>
                <a:latin typeface="微软雅黑" charset="0"/>
                <a:ea typeface="微软雅黑" charset="0"/>
                <a:cs typeface="微软雅黑" charset="0"/>
              </a:rPr>
              <a:t>商品名</a:t>
            </a:r>
            <a:r>
              <a:rPr lang="en-US" altLang="zh-CN" dirty="0">
                <a:solidFill>
                  <a:srgbClr val="C00000"/>
                </a:solidFill>
                <a:latin typeface="微软雅黑" charset="0"/>
                <a:ea typeface="微软雅黑" charset="0"/>
                <a:cs typeface="微软雅黑" charset="0"/>
              </a:rPr>
              <a:t>, </a:t>
            </a:r>
            <a:r>
              <a:rPr lang="zh-CN" altLang="en-US" dirty="0">
                <a:solidFill>
                  <a:srgbClr val="C00000"/>
                </a:solidFill>
                <a:latin typeface="微软雅黑" charset="0"/>
                <a:ea typeface="微软雅黑" charset="0"/>
                <a:cs typeface="微软雅黑" charset="0"/>
              </a:rPr>
              <a:t>价格）</a:t>
            </a:r>
            <a:endParaRPr lang="en-US" altLang="zh-CN" dirty="0">
              <a:solidFill>
                <a:srgbClr val="C00000"/>
              </a:solidFill>
              <a:latin typeface="微软雅黑" charset="0"/>
              <a:ea typeface="微软雅黑" charset="0"/>
              <a:cs typeface="微软雅黑" charset="0"/>
            </a:endParaRPr>
          </a:p>
          <a:p>
            <a:pPr eaLnBrk="1" hangingPunct="1"/>
            <a:r>
              <a:rPr lang="zh-CN" altLang="en-US" sz="2800" dirty="0" smtClean="0">
                <a:latin typeface="微软雅黑" charset="-122"/>
                <a:ea typeface="微软雅黑" charset="-122"/>
              </a:rPr>
              <a:t>找出</a:t>
            </a:r>
            <a:r>
              <a:rPr lang="zh-CN" altLang="en-US" sz="2800" dirty="0">
                <a:latin typeface="微软雅黑" charset="-122"/>
                <a:ea typeface="微软雅黑" charset="-122"/>
              </a:rPr>
              <a:t>定价高于所有产品平均价格的产品的名称</a:t>
            </a:r>
            <a:endParaRPr lang="en-US" altLang="zh-CN" sz="2800" dirty="0">
              <a:latin typeface="微软雅黑" charset="-122"/>
              <a:ea typeface="微软雅黑" charset="-122"/>
            </a:endParaRPr>
          </a:p>
          <a:p>
            <a:pPr eaLnBrk="1" hangingPunct="1"/>
            <a:r>
              <a:rPr lang="en-US" altLang="zh-CN" sz="2400" dirty="0">
                <a:solidFill>
                  <a:srgbClr val="0070C0"/>
                </a:solidFill>
                <a:latin typeface="微软雅黑" charset="-122"/>
                <a:ea typeface="微软雅黑" charset="-122"/>
              </a:rPr>
              <a:t>SELECT</a:t>
            </a:r>
            <a:r>
              <a:rPr lang="en-US" altLang="zh-CN" sz="2400" dirty="0">
                <a:latin typeface="微软雅黑" charset="-122"/>
                <a:ea typeface="微软雅黑" charset="-122"/>
              </a:rPr>
              <a:t> name </a:t>
            </a:r>
          </a:p>
          <a:p>
            <a:pPr eaLnBrk="1" hangingPunct="1"/>
            <a:r>
              <a:rPr lang="en-US" altLang="zh-CN" sz="2400" dirty="0">
                <a:solidFill>
                  <a:srgbClr val="0070C0"/>
                </a:solidFill>
                <a:latin typeface="微软雅黑" charset="-122"/>
                <a:ea typeface="微软雅黑" charset="-122"/>
              </a:rPr>
              <a:t>FROM</a:t>
            </a:r>
            <a:r>
              <a:rPr lang="en-US" altLang="zh-CN" sz="2400" dirty="0">
                <a:latin typeface="微软雅黑" charset="-122"/>
                <a:ea typeface="微软雅黑" charset="-122"/>
              </a:rPr>
              <a:t> Product  </a:t>
            </a:r>
          </a:p>
          <a:p>
            <a:pPr eaLnBrk="1" hangingPunct="1"/>
            <a:r>
              <a:rPr lang="en-US" altLang="zh-CN" sz="2400" dirty="0">
                <a:solidFill>
                  <a:srgbClr val="0070C0"/>
                </a:solidFill>
                <a:latin typeface="微软雅黑" charset="-122"/>
                <a:ea typeface="微软雅黑" charset="-122"/>
              </a:rPr>
              <a:t>WHERE</a:t>
            </a:r>
            <a:r>
              <a:rPr lang="en-US" altLang="zh-CN" sz="2400" dirty="0">
                <a:latin typeface="微软雅黑" charset="-122"/>
                <a:ea typeface="微软雅黑" charset="-122"/>
              </a:rPr>
              <a:t> price&gt;(</a:t>
            </a:r>
            <a:r>
              <a:rPr lang="en-US" altLang="zh-CN" sz="2400" dirty="0">
                <a:solidFill>
                  <a:srgbClr val="0070C0"/>
                </a:solidFill>
                <a:latin typeface="微软雅黑" charset="-122"/>
                <a:ea typeface="微软雅黑" charset="-122"/>
              </a:rPr>
              <a:t>SELECT</a:t>
            </a:r>
            <a:r>
              <a:rPr lang="en-US" altLang="zh-CN" sz="2400" dirty="0">
                <a:latin typeface="微软雅黑" charset="-122"/>
                <a:ea typeface="微软雅黑" charset="-122"/>
              </a:rPr>
              <a:t> AVG(price)</a:t>
            </a:r>
          </a:p>
          <a:p>
            <a:pPr eaLnBrk="1" hangingPunct="1"/>
            <a:r>
              <a:rPr lang="en-US" altLang="zh-CN" sz="2400" dirty="0">
                <a:latin typeface="微软雅黑" charset="-122"/>
                <a:ea typeface="微软雅黑" charset="-122"/>
              </a:rPr>
              <a:t>                         </a:t>
            </a:r>
            <a:r>
              <a:rPr lang="en-US" altLang="zh-CN" sz="2400" dirty="0">
                <a:solidFill>
                  <a:srgbClr val="0070C0"/>
                </a:solidFill>
                <a:latin typeface="微软雅黑" charset="-122"/>
                <a:ea typeface="微软雅黑" charset="-122"/>
              </a:rPr>
              <a:t>FROM</a:t>
            </a:r>
            <a:r>
              <a:rPr lang="en-US" altLang="zh-CN" sz="2400" dirty="0">
                <a:latin typeface="微软雅黑" charset="-122"/>
                <a:ea typeface="微软雅黑" charset="-122"/>
              </a:rPr>
              <a:t> Product </a:t>
            </a:r>
            <a:r>
              <a:rPr lang="zh-CN" altLang="en-US" sz="2400" dirty="0">
                <a:latin typeface="微软雅黑" charset="-122"/>
                <a:ea typeface="微软雅黑" charset="-122"/>
              </a:rPr>
              <a:t>）</a:t>
            </a:r>
            <a:endParaRPr lang="en-US" altLang="zh-CN" sz="2400" dirty="0">
              <a:latin typeface="微软雅黑" charset="-122"/>
              <a:ea typeface="微软雅黑" charset="-122"/>
            </a:endParaRPr>
          </a:p>
        </p:txBody>
      </p:sp>
      <p:sp>
        <p:nvSpPr>
          <p:cNvPr id="4" name="Title 2"/>
          <p:cNvSpPr txBox="1">
            <a:spLocks/>
          </p:cNvSpPr>
          <p:nvPr/>
        </p:nvSpPr>
        <p:spPr>
          <a:xfrm>
            <a:off x="323850" y="260350"/>
            <a:ext cx="7416800" cy="484188"/>
          </a:xfrm>
          <a:prstGeom prst="rect">
            <a:avLst/>
          </a:prstGeom>
        </p:spPr>
        <p:txBody>
          <a:bodyPr/>
          <a:lstStyle>
            <a:lvl1pPr algn="l" rtl="0" eaLnBrk="1" latinLnBrk="0" hangingPunct="1">
              <a:spcBef>
                <a:spcPct val="0"/>
              </a:spcBef>
              <a:buNone/>
              <a:defRPr sz="2400" cap="small" spc="0" baseline="0">
                <a:solidFill>
                  <a:schemeClr val="bg1"/>
                </a:solidFill>
                <a:latin typeface="+mj-lt"/>
                <a:ea typeface="+mj-ea"/>
                <a:cs typeface="+mj-cs"/>
              </a:defRPr>
            </a:lvl1pPr>
            <a:extLst/>
          </a:lstStyle>
          <a:p>
            <a:pPr>
              <a:defRPr/>
            </a:pPr>
            <a:r>
              <a:rPr lang="zh-CN" altLang="en-US" sz="2800" kern="0" dirty="0">
                <a:solidFill>
                  <a:schemeClr val="tx1"/>
                </a:solidFill>
                <a:latin typeface="微软雅黑" pitchFamily="34" charset="-122"/>
              </a:rPr>
              <a:t>练习</a:t>
            </a:r>
          </a:p>
        </p:txBody>
      </p:sp>
      <p:pic>
        <p:nvPicPr>
          <p:cNvPr id="5" name="Picture 3" descr="D:\My Documents\图片收藏\questions.bmp"/>
          <p:cNvPicPr>
            <a:picLocks noChangeAspect="1" noChangeArrowheads="1"/>
          </p:cNvPicPr>
          <p:nvPr/>
        </p:nvPicPr>
        <p:blipFill>
          <a:blip r:embed="rId2" cstate="print"/>
          <a:srcRect/>
          <a:stretch>
            <a:fillRect/>
          </a:stretch>
        </p:blipFill>
        <p:spPr bwMode="auto">
          <a:xfrm>
            <a:off x="755576" y="4187844"/>
            <a:ext cx="1994433" cy="2000264"/>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7" dur="500"/>
                                        <p:tgtEl>
                                          <p:spTgt spid="2">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0" dur="500"/>
                                        <p:tgtEl>
                                          <p:spTgt spid="2">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3" dur="500"/>
                                        <p:tgtEl>
                                          <p:spTgt spid="2">
                                            <p:txEl>
                                              <p:pRg st="5" end="5"/>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6" end="6"/>
                                            </p:txEl>
                                          </p:spTgt>
                                        </p:tgtEl>
                                        <p:attrNameLst>
                                          <p:attrName>style.visibility</p:attrName>
                                        </p:attrNameLst>
                                      </p:cBhvr>
                                      <p:to>
                                        <p:strVal val="visible"/>
                                      </p:to>
                                    </p:set>
                                    <p:animEffect transition="in" filter="randombar(horizontal)">
                                      <p:cBhvr>
                                        <p:cTn id="16"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a:xfrm>
            <a:off x="304800" y="836613"/>
            <a:ext cx="8077200" cy="5411787"/>
          </a:xfrm>
        </p:spPr>
        <p:txBody>
          <a:bodyPr/>
          <a:lstStyle/>
          <a:p>
            <a:pPr marL="609600" indent="-609600" eaLnBrk="1" hangingPunct="1">
              <a:lnSpc>
                <a:spcPct val="120000"/>
              </a:lnSpc>
            </a:pPr>
            <a:r>
              <a:rPr lang="zh-CN" altLang="en-US" sz="2400">
                <a:latin typeface="微软雅黑" charset="-122"/>
                <a:ea typeface="微软雅黑" charset="-122"/>
              </a:rPr>
              <a:t>使用</a:t>
            </a:r>
            <a:r>
              <a:rPr lang="en-US" altLang="zh-CN" sz="2400">
                <a:latin typeface="微软雅黑" charset="-122"/>
                <a:ea typeface="微软雅黑" charset="-122"/>
              </a:rPr>
              <a:t>ANY</a:t>
            </a:r>
            <a:r>
              <a:rPr lang="zh-CN" altLang="en-US" sz="2400">
                <a:latin typeface="微软雅黑" charset="-122"/>
                <a:ea typeface="微软雅黑" charset="-122"/>
              </a:rPr>
              <a:t>或</a:t>
            </a:r>
            <a:r>
              <a:rPr lang="en-US" altLang="zh-CN" sz="2400">
                <a:latin typeface="微软雅黑" charset="-122"/>
                <a:ea typeface="微软雅黑" charset="-122"/>
              </a:rPr>
              <a:t>ALL</a:t>
            </a:r>
            <a:r>
              <a:rPr lang="zh-CN" altLang="en-US" sz="2400">
                <a:latin typeface="微软雅黑" charset="-122"/>
                <a:ea typeface="微软雅黑" charset="-122"/>
              </a:rPr>
              <a:t>谓词时必须同时使用比较运算</a:t>
            </a:r>
          </a:p>
          <a:p>
            <a:pPr marL="609600" indent="-609600" eaLnBrk="1" hangingPunct="1"/>
            <a:endParaRPr lang="zh-CN" altLang="en-US">
              <a:latin typeface="微软雅黑" charset="-122"/>
              <a:ea typeface="微软雅黑" charset="-122"/>
            </a:endParaRPr>
          </a:p>
        </p:txBody>
      </p:sp>
      <p:graphicFrame>
        <p:nvGraphicFramePr>
          <p:cNvPr id="4" name="图示 3"/>
          <p:cNvGraphicFramePr/>
          <p:nvPr/>
        </p:nvGraphicFramePr>
        <p:xfrm>
          <a:off x="457200" y="1400782"/>
          <a:ext cx="6995120" cy="51075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en-US" altLang="zh-CN" sz="2800">
                <a:latin typeface="微软雅黑" charset="-122"/>
                <a:ea typeface="微软雅黑" charset="-122"/>
              </a:rPr>
              <a:t>3.</a:t>
            </a:r>
            <a:r>
              <a:rPr lang="zh-CN" altLang="en-US" sz="2800">
                <a:latin typeface="微软雅黑" charset="-122"/>
                <a:ea typeface="微软雅黑" charset="-122"/>
              </a:rPr>
              <a:t>带有</a:t>
            </a:r>
            <a:r>
              <a:rPr lang="en-US" altLang="zh-CN" sz="2800">
                <a:latin typeface="微软雅黑" charset="-122"/>
                <a:ea typeface="微软雅黑" charset="-122"/>
              </a:rPr>
              <a:t>ANY</a:t>
            </a:r>
            <a:r>
              <a:rPr lang="zh-CN" altLang="en-US" sz="2800">
                <a:latin typeface="微软雅黑" charset="-122"/>
                <a:ea typeface="微软雅黑" charset="-122"/>
              </a:rPr>
              <a:t>（</a:t>
            </a:r>
            <a:r>
              <a:rPr lang="en-US" altLang="zh-CN" sz="2800">
                <a:latin typeface="微软雅黑" charset="-122"/>
                <a:ea typeface="微软雅黑" charset="-122"/>
              </a:rPr>
              <a:t>SOME</a:t>
            </a:r>
            <a:r>
              <a:rPr lang="zh-CN" altLang="en-US" sz="2800">
                <a:latin typeface="微软雅黑" charset="-122"/>
                <a:ea typeface="微软雅黑" charset="-122"/>
              </a:rPr>
              <a:t>）或</a:t>
            </a:r>
            <a:r>
              <a:rPr lang="en-US" altLang="zh-CN" sz="2800">
                <a:latin typeface="微软雅黑" charset="-122"/>
                <a:ea typeface="微软雅黑" charset="-122"/>
              </a:rPr>
              <a:t>ALL</a:t>
            </a:r>
            <a:r>
              <a:rPr lang="zh-CN" altLang="en-US" sz="2800">
                <a:latin typeface="微软雅黑" charset="-122"/>
                <a:ea typeface="微软雅黑" charset="-122"/>
              </a:rPr>
              <a:t>谓词的子查询</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sz="quarter" idx="15"/>
          </p:nvPr>
        </p:nvGraphicFramePr>
        <p:xfrm>
          <a:off x="467544" y="908720"/>
          <a:ext cx="7056784" cy="5411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sz="2800">
                <a:latin typeface="微软雅黑" charset="-122"/>
                <a:ea typeface="微软雅黑" charset="-122"/>
              </a:rPr>
              <a:t>带有</a:t>
            </a:r>
            <a:r>
              <a:rPr lang="en-US" altLang="zh-CN" sz="2800">
                <a:latin typeface="微软雅黑" charset="-122"/>
                <a:ea typeface="微软雅黑" charset="-122"/>
              </a:rPr>
              <a:t>ANY</a:t>
            </a:r>
            <a:r>
              <a:rPr lang="zh-CN" altLang="en-US" sz="2800">
                <a:latin typeface="微软雅黑" charset="-122"/>
                <a:ea typeface="微软雅黑" charset="-122"/>
              </a:rPr>
              <a:t>（</a:t>
            </a:r>
            <a:r>
              <a:rPr lang="en-US" altLang="zh-CN" sz="2800">
                <a:latin typeface="微软雅黑" charset="-122"/>
                <a:ea typeface="微软雅黑" charset="-122"/>
              </a:rPr>
              <a:t>SOME</a:t>
            </a:r>
            <a:r>
              <a:rPr lang="zh-CN" altLang="en-US" sz="2800">
                <a:latin typeface="微软雅黑" charset="-122"/>
                <a:ea typeface="微软雅黑" charset="-122"/>
              </a:rPr>
              <a:t>）或</a:t>
            </a:r>
            <a:r>
              <a:rPr lang="en-US" altLang="zh-CN" sz="2800">
                <a:latin typeface="微软雅黑" charset="-122"/>
                <a:ea typeface="微软雅黑" charset="-122"/>
              </a:rPr>
              <a:t>ALL</a:t>
            </a:r>
            <a:r>
              <a:rPr lang="zh-CN" altLang="en-US" sz="2800">
                <a:latin typeface="微软雅黑" charset="-122"/>
                <a:ea typeface="微软雅黑" charset="-122"/>
              </a:rPr>
              <a:t>谓词的子查询</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1"/>
          <p:cNvSpPr>
            <a:spLocks noGrp="1"/>
          </p:cNvSpPr>
          <p:nvPr>
            <p:ph sz="quarter" idx="15"/>
          </p:nvPr>
        </p:nvSpPr>
        <p:spPr>
          <a:xfrm>
            <a:off x="304800" y="836613"/>
            <a:ext cx="8077200" cy="1079500"/>
          </a:xfrm>
        </p:spPr>
        <p:txBody>
          <a:bodyPr/>
          <a:lstStyle/>
          <a:p>
            <a:pPr eaLnBrk="1" hangingPunct="1"/>
            <a:r>
              <a:rPr lang="en-US" altLang="zh-CN" sz="2400">
                <a:latin typeface="微软雅黑" charset="-122"/>
                <a:ea typeface="微软雅黑" charset="-122"/>
              </a:rPr>
              <a:t>[</a:t>
            </a:r>
            <a:r>
              <a:rPr lang="zh-CN" altLang="en-US" sz="2400">
                <a:latin typeface="微软雅黑" charset="-122"/>
                <a:ea typeface="微软雅黑" charset="-122"/>
              </a:rPr>
              <a:t>例 </a:t>
            </a:r>
            <a:r>
              <a:rPr lang="en-US" altLang="zh-CN" sz="2400">
                <a:latin typeface="微软雅黑" charset="-122"/>
                <a:ea typeface="微软雅黑" charset="-122"/>
              </a:rPr>
              <a:t>3.58]  </a:t>
            </a:r>
            <a:r>
              <a:rPr lang="zh-CN" altLang="en-US" sz="2400">
                <a:latin typeface="微软雅黑" charset="-122"/>
                <a:ea typeface="微软雅黑" charset="-122"/>
              </a:rPr>
              <a:t>查询非计算机科学系中比计算机科学系任意一个学生年龄小的学生姓名和年龄</a:t>
            </a:r>
          </a:p>
          <a:p>
            <a:pPr eaLnBrk="1" hangingPunct="1"/>
            <a:endParaRPr lang="zh-CN" altLang="en-US">
              <a:latin typeface="微软雅黑" charset="-122"/>
              <a:ea typeface="微软雅黑" charset="-122"/>
            </a:endParaRPr>
          </a:p>
        </p:txBody>
      </p:sp>
      <p:sp>
        <p:nvSpPr>
          <p:cNvPr id="33795" name="矩形 4"/>
          <p:cNvSpPr>
            <a:spLocks noChangeArrowheads="1"/>
          </p:cNvSpPr>
          <p:nvPr/>
        </p:nvSpPr>
        <p:spPr bwMode="auto">
          <a:xfrm>
            <a:off x="560388" y="3500438"/>
            <a:ext cx="743585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10000"/>
              </a:lnSpc>
            </a:pPr>
            <a:r>
              <a:rPr lang="en-US" altLang="zh-CN" sz="2000">
                <a:latin typeface="微软雅黑" charset="-122"/>
                <a:ea typeface="微软雅黑" charset="-122"/>
              </a:rPr>
              <a:t>SELECT Sname</a:t>
            </a:r>
            <a:r>
              <a:rPr lang="zh-CN" altLang="en-US" sz="2000">
                <a:latin typeface="微软雅黑" charset="-122"/>
                <a:ea typeface="微软雅黑" charset="-122"/>
              </a:rPr>
              <a:t>,</a:t>
            </a:r>
            <a:r>
              <a:rPr lang="en-US" altLang="zh-CN" sz="2000">
                <a:latin typeface="微软雅黑" charset="-122"/>
                <a:ea typeface="微软雅黑" charset="-122"/>
              </a:rPr>
              <a:t>Sage</a:t>
            </a:r>
          </a:p>
          <a:p>
            <a:pPr>
              <a:lnSpc>
                <a:spcPct val="110000"/>
              </a:lnSpc>
            </a:pPr>
            <a:r>
              <a:rPr lang="en-US" altLang="zh-CN" sz="2000">
                <a:latin typeface="微软雅黑" charset="-122"/>
                <a:ea typeface="微软雅黑" charset="-122"/>
              </a:rPr>
              <a:t>    FROM    Student</a:t>
            </a:r>
          </a:p>
          <a:p>
            <a:pPr>
              <a:lnSpc>
                <a:spcPct val="110000"/>
              </a:lnSpc>
            </a:pPr>
            <a:r>
              <a:rPr lang="en-US" altLang="zh-CN" sz="2000">
                <a:latin typeface="微软雅黑" charset="-122"/>
                <a:ea typeface="微软雅黑" charset="-122"/>
              </a:rPr>
              <a:t>    WHERE Sage &lt; </a:t>
            </a:r>
            <a:r>
              <a:rPr lang="en-US" altLang="zh-CN" sz="2000">
                <a:solidFill>
                  <a:srgbClr val="D75B5B"/>
                </a:solidFill>
                <a:latin typeface="微软雅黑" charset="-122"/>
                <a:ea typeface="微软雅黑" charset="-122"/>
              </a:rPr>
              <a:t>ANY</a:t>
            </a:r>
            <a:r>
              <a:rPr lang="en-US" altLang="zh-CN" sz="2000">
                <a:latin typeface="微软雅黑" charset="-122"/>
                <a:ea typeface="微软雅黑" charset="-122"/>
              </a:rPr>
              <a:t> </a:t>
            </a:r>
            <a:r>
              <a:rPr lang="zh-CN" altLang="en-US" sz="2000">
                <a:latin typeface="微软雅黑" charset="-122"/>
                <a:ea typeface="微软雅黑" charset="-122"/>
              </a:rPr>
              <a:t>(</a:t>
            </a:r>
            <a:r>
              <a:rPr lang="en-US" altLang="zh-CN" sz="2000">
                <a:latin typeface="微软雅黑" charset="-122"/>
                <a:ea typeface="微软雅黑" charset="-122"/>
              </a:rPr>
              <a:t>SELECT  Sage</a:t>
            </a:r>
          </a:p>
          <a:p>
            <a:pPr>
              <a:lnSpc>
                <a:spcPct val="110000"/>
              </a:lnSpc>
            </a:pPr>
            <a:r>
              <a:rPr lang="en-US" altLang="zh-CN" sz="2000">
                <a:latin typeface="微软雅黑" charset="-122"/>
                <a:ea typeface="微软雅黑" charset="-122"/>
              </a:rPr>
              <a:t>                                         FROM    Student</a:t>
            </a:r>
          </a:p>
          <a:p>
            <a:pPr>
              <a:lnSpc>
                <a:spcPct val="110000"/>
              </a:lnSpc>
            </a:pPr>
            <a:r>
              <a:rPr lang="en-US" altLang="zh-CN" sz="2000">
                <a:latin typeface="微软雅黑" charset="-122"/>
                <a:ea typeface="微软雅黑" charset="-122"/>
              </a:rPr>
              <a:t>                                         WHERE Sdept= ' CS '</a:t>
            </a:r>
            <a:r>
              <a:rPr lang="zh-CN" altLang="en-US" sz="2000">
                <a:latin typeface="微软雅黑" charset="-122"/>
                <a:ea typeface="微软雅黑" charset="-122"/>
              </a:rPr>
              <a:t>)</a:t>
            </a:r>
          </a:p>
          <a:p>
            <a:pPr>
              <a:lnSpc>
                <a:spcPct val="110000"/>
              </a:lnSpc>
            </a:pPr>
            <a:r>
              <a:rPr lang="en-US" altLang="zh-CN" sz="2000">
                <a:latin typeface="微软雅黑" charset="-122"/>
                <a:ea typeface="微软雅黑" charset="-122"/>
              </a:rPr>
              <a:t>    </a:t>
            </a:r>
            <a:r>
              <a:rPr lang="en-US" altLang="zh-CN" sz="2000">
                <a:solidFill>
                  <a:srgbClr val="D75B5B"/>
                </a:solidFill>
                <a:latin typeface="微软雅黑" charset="-122"/>
                <a:ea typeface="微软雅黑" charset="-122"/>
              </a:rPr>
              <a:t>AND Sdept &lt;&gt; ‘CS '</a:t>
            </a:r>
            <a:r>
              <a:rPr lang="en-US" altLang="zh-CN" sz="2000">
                <a:latin typeface="微软雅黑" charset="-122"/>
                <a:ea typeface="微软雅黑" charset="-122"/>
              </a:rPr>
              <a:t> </a:t>
            </a:r>
            <a:r>
              <a:rPr lang="en-US" altLang="zh-CN">
                <a:latin typeface="微软雅黑" charset="-122"/>
                <a:ea typeface="微软雅黑" charset="-122"/>
              </a:rPr>
              <a:t>;           /*</a:t>
            </a:r>
            <a:r>
              <a:rPr lang="zh-CN" altLang="en-US">
                <a:latin typeface="微软雅黑" charset="-122"/>
                <a:ea typeface="微软雅黑" charset="-122"/>
              </a:rPr>
              <a:t>父查询块中的条件 *</a:t>
            </a:r>
            <a:r>
              <a:rPr lang="en-US" altLang="zh-CN">
                <a:latin typeface="微软雅黑" charset="-122"/>
                <a:ea typeface="微软雅黑" charset="-122"/>
              </a:rPr>
              <a:t>/</a:t>
            </a:r>
          </a:p>
        </p:txBody>
      </p:sp>
      <p:sp>
        <p:nvSpPr>
          <p:cNvPr id="6"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sz="2800">
                <a:latin typeface="微软雅黑" charset="-122"/>
                <a:ea typeface="微软雅黑" charset="-122"/>
              </a:rPr>
              <a:t>带有</a:t>
            </a:r>
            <a:r>
              <a:rPr lang="en-US" altLang="zh-CN" sz="2800">
                <a:latin typeface="微软雅黑" charset="-122"/>
                <a:ea typeface="微软雅黑" charset="-122"/>
              </a:rPr>
              <a:t>ANY</a:t>
            </a:r>
            <a:r>
              <a:rPr lang="zh-CN" altLang="en-US" sz="2800">
                <a:latin typeface="微软雅黑" charset="-122"/>
                <a:ea typeface="微软雅黑" charset="-122"/>
              </a:rPr>
              <a:t>（</a:t>
            </a:r>
            <a:r>
              <a:rPr lang="en-US" altLang="zh-CN" sz="2800">
                <a:latin typeface="微软雅黑" charset="-122"/>
                <a:ea typeface="微软雅黑" charset="-122"/>
              </a:rPr>
              <a:t>SOME</a:t>
            </a:r>
            <a:r>
              <a:rPr lang="zh-CN" altLang="en-US" sz="2800">
                <a:latin typeface="微软雅黑" charset="-122"/>
                <a:ea typeface="微软雅黑" charset="-122"/>
              </a:rPr>
              <a:t>）或</a:t>
            </a:r>
            <a:r>
              <a:rPr lang="en-US" altLang="zh-CN" sz="2800">
                <a:latin typeface="微软雅黑" charset="-122"/>
                <a:ea typeface="微软雅黑" charset="-122"/>
              </a:rPr>
              <a:t>ALL</a:t>
            </a:r>
            <a:r>
              <a:rPr lang="zh-CN" altLang="en-US" sz="2800">
                <a:latin typeface="微软雅黑" charset="-122"/>
                <a:ea typeface="微软雅黑" charset="-122"/>
              </a:rPr>
              <a:t>谓词的子查询 </a:t>
            </a:r>
          </a:p>
        </p:txBody>
      </p:sp>
      <p:sp>
        <p:nvSpPr>
          <p:cNvPr id="7" name="矩形 6"/>
          <p:cNvSpPr>
            <a:spLocks noChangeArrowheads="1"/>
          </p:cNvSpPr>
          <p:nvPr/>
        </p:nvSpPr>
        <p:spPr bwMode="auto">
          <a:xfrm>
            <a:off x="568325" y="1700213"/>
            <a:ext cx="7172325" cy="1423987"/>
          </a:xfrm>
          <a:prstGeom prst="rect">
            <a:avLst/>
          </a:prstGeom>
          <a:solidFill>
            <a:schemeClr val="accent1"/>
          </a:solidFill>
          <a:ln w="38100">
            <a:solidFill>
              <a:schemeClr val="bg1"/>
            </a:solidFill>
            <a:miter lim="800000"/>
            <a:headEnd/>
            <a:tailEnd/>
          </a:ln>
          <a:effectLst>
            <a:outerShdw blurRad="65500" dist="38100" dir="5400000" rotWithShape="0">
              <a:srgbClr val="000000">
                <a:alpha val="39999"/>
              </a:srgbClr>
            </a:outerShdw>
          </a:effec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50000"/>
              </a:lnSpc>
            </a:pPr>
            <a:r>
              <a:rPr lang="zh-CN" altLang="en-US" sz="2000">
                <a:solidFill>
                  <a:srgbClr val="FFFFFF"/>
                </a:solidFill>
                <a:latin typeface="微软雅黑" charset="-122"/>
                <a:ea typeface="微软雅黑" charset="-122"/>
              </a:rPr>
              <a:t>学生表：</a:t>
            </a:r>
            <a:r>
              <a:rPr lang="en-US" altLang="zh-CN" sz="2000">
                <a:solidFill>
                  <a:srgbClr val="FFFFFF"/>
                </a:solidFill>
                <a:latin typeface="微软雅黑" charset="-122"/>
                <a:ea typeface="微软雅黑" charset="-122"/>
              </a:rPr>
              <a:t>Student</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a:t>
            </a:r>
            <a:r>
              <a:rPr lang="en-US" altLang="zh-CN" sz="2000">
                <a:solidFill>
                  <a:srgbClr val="FFFFFF"/>
                </a:solidFill>
                <a:latin typeface="微软雅黑" charset="-122"/>
                <a:ea typeface="微软雅黑" charset="-122"/>
              </a:rPr>
              <a:t>,Sname,Ssex,Sage,Sdept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课程表：</a:t>
            </a:r>
            <a:r>
              <a:rPr lang="en-US" altLang="zh-CN" sz="2000">
                <a:solidFill>
                  <a:srgbClr val="FFFFFF"/>
                </a:solidFill>
                <a:latin typeface="微软雅黑" charset="-122"/>
                <a:ea typeface="微软雅黑" charset="-122"/>
              </a:rPr>
              <a:t>Course</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Cno</a:t>
            </a:r>
            <a:r>
              <a:rPr lang="en-US" altLang="zh-CN" sz="2000">
                <a:solidFill>
                  <a:srgbClr val="FFFFFF"/>
                </a:solidFill>
                <a:latin typeface="微软雅黑" charset="-122"/>
                <a:ea typeface="微软雅黑" charset="-122"/>
              </a:rPr>
              <a:t>,Cname,Cpno,Ccredit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学生选课表：</a:t>
            </a:r>
            <a:r>
              <a:rPr lang="en-US" altLang="zh-CN" sz="2000">
                <a:solidFill>
                  <a:srgbClr val="FFFFFF"/>
                </a:solidFill>
                <a:latin typeface="微软雅黑" charset="-122"/>
                <a:ea typeface="微软雅黑" charset="-122"/>
              </a:rPr>
              <a:t>SC</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Sno,Cno</a:t>
            </a:r>
            <a:r>
              <a:rPr lang="en-US" altLang="zh-CN" sz="2000">
                <a:solidFill>
                  <a:srgbClr val="FFFFFF"/>
                </a:solidFill>
                <a:latin typeface="微软雅黑" charset="-122"/>
                <a:ea typeface="微软雅黑" charset="-122"/>
              </a:rPr>
              <a:t>,Grade</a:t>
            </a:r>
            <a:r>
              <a:rPr lang="zh-CN" altLang="en-US" sz="2000">
                <a:solidFill>
                  <a:srgbClr val="FFFFFF"/>
                </a:solidFill>
                <a:latin typeface="微软雅黑" charset="-122"/>
                <a:ea typeface="微软雅黑" charset="-122"/>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文本占位符 2"/>
          <p:cNvSpPr>
            <a:spLocks noGrp="1"/>
          </p:cNvSpPr>
          <p:nvPr>
            <p:ph type="body" sz="quarter" idx="4294967295"/>
          </p:nvPr>
        </p:nvSpPr>
        <p:spPr/>
        <p:txBody>
          <a:bodyPr/>
          <a:lstStyle/>
          <a:p>
            <a:pPr eaLnBrk="1" hangingPunct="1"/>
            <a:r>
              <a:rPr lang="zh-CN" altLang="en-US"/>
              <a:t>问题</a:t>
            </a:r>
          </a:p>
        </p:txBody>
      </p:sp>
      <p:sp>
        <p:nvSpPr>
          <p:cNvPr id="5" name="矩形 4"/>
          <p:cNvSpPr>
            <a:spLocks noChangeArrowheads="1"/>
          </p:cNvSpPr>
          <p:nvPr/>
        </p:nvSpPr>
        <p:spPr bwMode="auto">
          <a:xfrm>
            <a:off x="539750" y="1125538"/>
            <a:ext cx="6335713" cy="1338262"/>
          </a:xfrm>
          <a:prstGeom prst="rect">
            <a:avLst/>
          </a:prstGeom>
          <a:gradFill rotWithShape="1">
            <a:gsLst>
              <a:gs pos="0">
                <a:srgbClr val="665347"/>
              </a:gs>
              <a:gs pos="60001">
                <a:srgbClr val="907766"/>
              </a:gs>
              <a:gs pos="100000">
                <a:srgbClr val="B09280"/>
              </a:gs>
            </a:gsLst>
            <a:lin ang="16200000"/>
          </a:gradFill>
          <a:ln w="9525">
            <a:solidFill>
              <a:srgbClr val="937A69"/>
            </a:solidFill>
            <a:miter lim="800000"/>
            <a:headEnd/>
            <a:tailEnd/>
          </a:ln>
          <a:effectLst>
            <a:outerShdw blurRad="65500" dist="38100" dir="5400000" rotWithShape="0">
              <a:srgbClr val="000000">
                <a:alpha val="39999"/>
              </a:srgbClr>
            </a:outerShdw>
          </a:effec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lnSpc>
                <a:spcPct val="150000"/>
              </a:lnSpc>
            </a:pPr>
            <a:r>
              <a:rPr lang="zh-CN" altLang="en-US">
                <a:solidFill>
                  <a:srgbClr val="FFFFFF"/>
                </a:solidFill>
                <a:latin typeface="微软雅黑" charset="-122"/>
                <a:ea typeface="微软雅黑" charset="-122"/>
              </a:rPr>
              <a:t>学生表：</a:t>
            </a:r>
            <a:r>
              <a:rPr lang="en-US" altLang="zh-CN">
                <a:solidFill>
                  <a:srgbClr val="FFFFFF"/>
                </a:solidFill>
                <a:latin typeface="微软雅黑" charset="-122"/>
                <a:ea typeface="微软雅黑" charset="-122"/>
              </a:rPr>
              <a:t>Student</a:t>
            </a:r>
            <a:r>
              <a:rPr lang="zh-CN" altLang="en-US">
                <a:solidFill>
                  <a:srgbClr val="FFFFFF"/>
                </a:solidFill>
                <a:latin typeface="微软雅黑" charset="-122"/>
                <a:ea typeface="微软雅黑" charset="-122"/>
              </a:rPr>
              <a:t>(</a:t>
            </a:r>
            <a:r>
              <a:rPr lang="en-US" altLang="zh-CN" u="sng">
                <a:solidFill>
                  <a:srgbClr val="FFFFFF"/>
                </a:solidFill>
                <a:latin typeface="微软雅黑" charset="-122"/>
                <a:ea typeface="微软雅黑" charset="-122"/>
              </a:rPr>
              <a:t>Sno</a:t>
            </a:r>
            <a:r>
              <a:rPr lang="en-US" altLang="zh-CN">
                <a:solidFill>
                  <a:srgbClr val="FFFFFF"/>
                </a:solidFill>
                <a:latin typeface="微软雅黑" charset="-122"/>
                <a:ea typeface="微软雅黑" charset="-122"/>
              </a:rPr>
              <a:t>,Sname,Ssex,Sage,Sdept</a:t>
            </a:r>
            <a:r>
              <a:rPr lang="zh-CN" altLang="en-US">
                <a:solidFill>
                  <a:srgbClr val="FFFFFF"/>
                </a:solidFill>
                <a:latin typeface="微软雅黑" charset="-122"/>
                <a:ea typeface="微软雅黑" charset="-122"/>
              </a:rPr>
              <a:t>)</a:t>
            </a:r>
          </a:p>
          <a:p>
            <a:pPr eaLnBrk="1" hangingPunct="1">
              <a:lnSpc>
                <a:spcPct val="150000"/>
              </a:lnSpc>
            </a:pPr>
            <a:r>
              <a:rPr lang="zh-CN" altLang="en-US">
                <a:solidFill>
                  <a:srgbClr val="FFFFFF"/>
                </a:solidFill>
                <a:latin typeface="微软雅黑" charset="-122"/>
                <a:ea typeface="微软雅黑" charset="-122"/>
              </a:rPr>
              <a:t>课程表：</a:t>
            </a:r>
            <a:r>
              <a:rPr lang="en-US" altLang="zh-CN">
                <a:solidFill>
                  <a:srgbClr val="FFFFFF"/>
                </a:solidFill>
                <a:latin typeface="微软雅黑" charset="-122"/>
                <a:ea typeface="微软雅黑" charset="-122"/>
              </a:rPr>
              <a:t>Course</a:t>
            </a:r>
            <a:r>
              <a:rPr lang="zh-CN" altLang="en-US">
                <a:solidFill>
                  <a:srgbClr val="FFFFFF"/>
                </a:solidFill>
                <a:latin typeface="微软雅黑" charset="-122"/>
                <a:ea typeface="微软雅黑" charset="-122"/>
              </a:rPr>
              <a:t>(</a:t>
            </a:r>
            <a:r>
              <a:rPr lang="en-US" altLang="zh-CN" u="sng">
                <a:solidFill>
                  <a:srgbClr val="FFFFFF"/>
                </a:solidFill>
                <a:latin typeface="微软雅黑" charset="-122"/>
                <a:ea typeface="微软雅黑" charset="-122"/>
              </a:rPr>
              <a:t>Cno</a:t>
            </a:r>
            <a:r>
              <a:rPr lang="en-US" altLang="zh-CN">
                <a:solidFill>
                  <a:srgbClr val="FFFFFF"/>
                </a:solidFill>
                <a:latin typeface="微软雅黑" charset="-122"/>
                <a:ea typeface="微软雅黑" charset="-122"/>
              </a:rPr>
              <a:t>,Cname,Cpno,Ccredit</a:t>
            </a:r>
            <a:r>
              <a:rPr lang="zh-CN" altLang="en-US">
                <a:solidFill>
                  <a:srgbClr val="FFFFFF"/>
                </a:solidFill>
                <a:latin typeface="微软雅黑" charset="-122"/>
                <a:ea typeface="微软雅黑" charset="-122"/>
              </a:rPr>
              <a:t>)</a:t>
            </a:r>
          </a:p>
          <a:p>
            <a:pPr eaLnBrk="1" hangingPunct="1">
              <a:lnSpc>
                <a:spcPct val="150000"/>
              </a:lnSpc>
            </a:pPr>
            <a:r>
              <a:rPr lang="zh-CN" altLang="en-US">
                <a:solidFill>
                  <a:srgbClr val="FFFFFF"/>
                </a:solidFill>
                <a:latin typeface="微软雅黑" charset="-122"/>
                <a:ea typeface="微软雅黑" charset="-122"/>
              </a:rPr>
              <a:t>学生选课表：</a:t>
            </a:r>
            <a:r>
              <a:rPr lang="en-US" altLang="zh-CN">
                <a:solidFill>
                  <a:srgbClr val="FFFFFF"/>
                </a:solidFill>
                <a:latin typeface="微软雅黑" charset="-122"/>
                <a:ea typeface="微软雅黑" charset="-122"/>
              </a:rPr>
              <a:t>SC</a:t>
            </a:r>
            <a:r>
              <a:rPr lang="zh-CN" altLang="en-US">
                <a:solidFill>
                  <a:srgbClr val="FFFFFF"/>
                </a:solidFill>
                <a:latin typeface="微软雅黑" charset="-122"/>
                <a:ea typeface="微软雅黑" charset="-122"/>
              </a:rPr>
              <a:t>(</a:t>
            </a:r>
            <a:r>
              <a:rPr lang="en-US" altLang="zh-CN" u="sng">
                <a:solidFill>
                  <a:srgbClr val="FFFFFF"/>
                </a:solidFill>
                <a:latin typeface="微软雅黑" charset="-122"/>
                <a:ea typeface="微软雅黑" charset="-122"/>
              </a:rPr>
              <a:t>Sno,Cno</a:t>
            </a:r>
            <a:r>
              <a:rPr lang="en-US" altLang="zh-CN">
                <a:solidFill>
                  <a:srgbClr val="FFFFFF"/>
                </a:solidFill>
                <a:latin typeface="微软雅黑" charset="-122"/>
                <a:ea typeface="微软雅黑" charset="-122"/>
              </a:rPr>
              <a:t>,Grade</a:t>
            </a:r>
            <a:r>
              <a:rPr lang="zh-CN" altLang="en-US">
                <a:solidFill>
                  <a:srgbClr val="FFFFFF"/>
                </a:solidFill>
                <a:latin typeface="微软雅黑" charset="-122"/>
                <a:ea typeface="微软雅黑" charset="-122"/>
              </a:rPr>
              <a:t>)</a:t>
            </a:r>
          </a:p>
        </p:txBody>
      </p:sp>
      <p:sp>
        <p:nvSpPr>
          <p:cNvPr id="13316" name="文本框 5"/>
          <p:cNvSpPr txBox="1">
            <a:spLocks noChangeArrowheads="1"/>
          </p:cNvSpPr>
          <p:nvPr/>
        </p:nvSpPr>
        <p:spPr bwMode="auto">
          <a:xfrm>
            <a:off x="547688" y="3068638"/>
            <a:ext cx="769620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r>
              <a:rPr lang="en-US" altLang="zh-CN" sz="2000"/>
              <a:t>1.</a:t>
            </a:r>
            <a:r>
              <a:rPr lang="zh-CN" altLang="en-US" sz="2000"/>
              <a:t>查询所有选课学生的课程号、学号、成绩，要求先按课程号升序排序，再按成绩降序排序。</a:t>
            </a:r>
            <a:endParaRPr lang="en-US" altLang="zh-CN" sz="2000"/>
          </a:p>
          <a:p>
            <a:r>
              <a:rPr lang="en-US" altLang="zh-CN" sz="2000"/>
              <a:t>2.</a:t>
            </a:r>
            <a:r>
              <a:rPr lang="zh-CN" altLang="en-US" sz="2000"/>
              <a:t>查询每门选课的课程编号 和该门课程的平均成绩。</a:t>
            </a:r>
            <a:endParaRPr lang="en-US" altLang="zh-CN" sz="2000"/>
          </a:p>
          <a:p>
            <a:r>
              <a:rPr lang="en-US" altLang="zh-CN" sz="2000"/>
              <a:t>3.</a:t>
            </a:r>
            <a:r>
              <a:rPr lang="zh-CN" altLang="en-US" sz="2000"/>
              <a:t>查询选课的学生编号及该生所选课程的平均成绩。</a:t>
            </a:r>
            <a:endParaRPr lang="en-US" altLang="zh-CN" sz="2000"/>
          </a:p>
          <a:p>
            <a:r>
              <a:rPr lang="en-US" altLang="zh-CN" sz="2000"/>
              <a:t>4.</a:t>
            </a:r>
            <a:r>
              <a:rPr lang="zh-CN" altLang="en-US" sz="2000"/>
              <a:t>查询学号为</a:t>
            </a:r>
            <a:r>
              <a:rPr lang="en-US" altLang="zh-CN" sz="2000"/>
              <a:t>20123456</a:t>
            </a:r>
            <a:r>
              <a:rPr lang="zh-CN" altLang="en-US" sz="2000"/>
              <a:t>的学生所选修课程的总学分。（成绩大于等于</a:t>
            </a:r>
            <a:r>
              <a:rPr lang="en-US" altLang="zh-CN" sz="2000"/>
              <a:t>60</a:t>
            </a:r>
            <a:r>
              <a:rPr lang="zh-CN" altLang="en-US" sz="2000"/>
              <a:t>才能获得学分</a:t>
            </a:r>
            <a:r>
              <a:rPr lang="zh-CN" altLang="en-US"/>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1"/>
          <p:cNvSpPr>
            <a:spLocks noGrp="1"/>
          </p:cNvSpPr>
          <p:nvPr>
            <p:ph sz="quarter" idx="15"/>
          </p:nvPr>
        </p:nvSpPr>
        <p:spPr>
          <a:xfrm>
            <a:off x="304800" y="836613"/>
            <a:ext cx="8077200" cy="1008062"/>
          </a:xfrm>
        </p:spPr>
        <p:txBody>
          <a:bodyPr/>
          <a:lstStyle/>
          <a:p>
            <a:pPr eaLnBrk="1" hangingPunct="1"/>
            <a:r>
              <a:rPr lang="en-US" altLang="zh-CN" sz="2400">
                <a:latin typeface="微软雅黑" charset="-122"/>
                <a:ea typeface="微软雅黑" charset="-122"/>
              </a:rPr>
              <a:t>[</a:t>
            </a:r>
            <a:r>
              <a:rPr lang="zh-CN" altLang="en-US" sz="2400">
                <a:latin typeface="微软雅黑" charset="-122"/>
                <a:ea typeface="微软雅黑" charset="-122"/>
              </a:rPr>
              <a:t>例 </a:t>
            </a:r>
            <a:r>
              <a:rPr lang="en-US" altLang="zh-CN" sz="2400">
                <a:latin typeface="微软雅黑" charset="-122"/>
                <a:ea typeface="微软雅黑" charset="-122"/>
              </a:rPr>
              <a:t>3.58a]  </a:t>
            </a:r>
            <a:r>
              <a:rPr lang="zh-CN" altLang="en-US" sz="2400">
                <a:latin typeface="微软雅黑" charset="-122"/>
                <a:ea typeface="微软雅黑" charset="-122"/>
              </a:rPr>
              <a:t>查询非计算机科学系中比计算机科学系任意一个学生年龄小的学生姓名和年龄，用聚集函数实现</a:t>
            </a:r>
          </a:p>
        </p:txBody>
      </p:sp>
      <p:sp>
        <p:nvSpPr>
          <p:cNvPr id="4" name="矩形 3"/>
          <p:cNvSpPr>
            <a:spLocks noChangeArrowheads="1"/>
          </p:cNvSpPr>
          <p:nvPr/>
        </p:nvSpPr>
        <p:spPr bwMode="auto">
          <a:xfrm>
            <a:off x="568325" y="3284538"/>
            <a:ext cx="6507163"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r>
              <a:rPr lang="en-US" altLang="zh-CN" sz="2400">
                <a:solidFill>
                  <a:srgbClr val="0070C0"/>
                </a:solidFill>
              </a:rPr>
              <a:t>SELECT</a:t>
            </a:r>
            <a:r>
              <a:rPr lang="en-US" altLang="zh-CN" sz="2400"/>
              <a:t> Sname</a:t>
            </a:r>
            <a:r>
              <a:rPr lang="zh-CN" altLang="en-US" sz="2400"/>
              <a:t>,</a:t>
            </a:r>
            <a:r>
              <a:rPr lang="en-US" altLang="zh-CN" sz="2400"/>
              <a:t>Sage</a:t>
            </a:r>
          </a:p>
          <a:p>
            <a:r>
              <a:rPr lang="en-US" altLang="zh-CN" sz="2400"/>
              <a:t>     </a:t>
            </a:r>
            <a:r>
              <a:rPr lang="en-US" altLang="zh-CN" sz="2400">
                <a:solidFill>
                  <a:srgbClr val="0070C0"/>
                </a:solidFill>
              </a:rPr>
              <a:t>FROM</a:t>
            </a:r>
            <a:r>
              <a:rPr lang="en-US" altLang="zh-CN" sz="2400"/>
              <a:t>   Student</a:t>
            </a:r>
          </a:p>
          <a:p>
            <a:r>
              <a:rPr lang="en-US" altLang="zh-CN" sz="2400"/>
              <a:t>     </a:t>
            </a:r>
            <a:r>
              <a:rPr lang="en-US" altLang="zh-CN" sz="2400">
                <a:solidFill>
                  <a:srgbClr val="0070C0"/>
                </a:solidFill>
              </a:rPr>
              <a:t>WHERE</a:t>
            </a:r>
            <a:r>
              <a:rPr lang="en-US" altLang="zh-CN" sz="2400"/>
              <a:t> Sage &lt; </a:t>
            </a:r>
          </a:p>
          <a:p>
            <a:r>
              <a:rPr lang="en-US" altLang="zh-CN" sz="2400"/>
              <a:t>                             </a:t>
            </a:r>
            <a:r>
              <a:rPr lang="zh-CN" altLang="en-US" sz="2400"/>
              <a:t>(</a:t>
            </a:r>
            <a:r>
              <a:rPr lang="en-US" altLang="zh-CN" sz="2400">
                <a:solidFill>
                  <a:srgbClr val="0070C0"/>
                </a:solidFill>
              </a:rPr>
              <a:t>SELECT</a:t>
            </a:r>
            <a:r>
              <a:rPr lang="en-US" altLang="zh-CN" sz="2400"/>
              <a:t> </a:t>
            </a:r>
            <a:r>
              <a:rPr lang="en-US" altLang="zh-CN" sz="2400">
                <a:solidFill>
                  <a:srgbClr val="FF3399"/>
                </a:solidFill>
              </a:rPr>
              <a:t>MAX（Sage）</a:t>
            </a:r>
            <a:endParaRPr lang="en-US" altLang="zh-CN" sz="2400"/>
          </a:p>
          <a:p>
            <a:r>
              <a:rPr lang="en-US" altLang="zh-CN" sz="2400"/>
              <a:t>                               </a:t>
            </a:r>
            <a:r>
              <a:rPr lang="en-US" altLang="zh-CN" sz="2400">
                <a:solidFill>
                  <a:srgbClr val="0070C0"/>
                </a:solidFill>
              </a:rPr>
              <a:t>FROM</a:t>
            </a:r>
            <a:r>
              <a:rPr lang="en-US" altLang="zh-CN" sz="2400"/>
              <a:t> Student</a:t>
            </a:r>
          </a:p>
          <a:p>
            <a:r>
              <a:rPr lang="en-US" altLang="zh-CN" sz="2400"/>
              <a:t>                               </a:t>
            </a:r>
            <a:r>
              <a:rPr lang="en-US" altLang="zh-CN" sz="2400">
                <a:solidFill>
                  <a:srgbClr val="0070C0"/>
                </a:solidFill>
              </a:rPr>
              <a:t>WHERE</a:t>
            </a:r>
            <a:r>
              <a:rPr lang="en-US" altLang="zh-CN" sz="2400"/>
              <a:t> Sdept= </a:t>
            </a:r>
            <a:r>
              <a:rPr lang="zh-CN" altLang="en-US" sz="2400"/>
              <a:t>'</a:t>
            </a:r>
            <a:r>
              <a:rPr lang="en-US" altLang="zh-CN" sz="2400"/>
              <a:t>CS '</a:t>
            </a:r>
            <a:r>
              <a:rPr lang="zh-CN" altLang="en-US" sz="2400"/>
              <a:t>)</a:t>
            </a:r>
          </a:p>
          <a:p>
            <a:r>
              <a:rPr lang="en-US" altLang="zh-CN" sz="2400"/>
              <a:t>       </a:t>
            </a:r>
            <a:r>
              <a:rPr lang="en-US" altLang="zh-CN" sz="2400">
                <a:solidFill>
                  <a:srgbClr val="0070C0"/>
                </a:solidFill>
              </a:rPr>
              <a:t>AND</a:t>
            </a:r>
            <a:r>
              <a:rPr lang="en-US" altLang="zh-CN" sz="2400"/>
              <a:t> Sdept &lt;&gt; ' CS </a:t>
            </a:r>
            <a:r>
              <a:rPr lang="zh-CN" altLang="en-US" sz="2400"/>
              <a:t>'</a:t>
            </a:r>
            <a:r>
              <a:rPr lang="en-US" altLang="zh-CN" sz="2400"/>
              <a:t>;</a:t>
            </a:r>
          </a:p>
        </p:txBody>
      </p:sp>
      <p:sp>
        <p:nvSpPr>
          <p:cNvPr id="6"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sz="2800">
                <a:latin typeface="微软雅黑" charset="-122"/>
                <a:ea typeface="微软雅黑" charset="-122"/>
              </a:rPr>
              <a:t>带有</a:t>
            </a:r>
            <a:r>
              <a:rPr lang="en-US" altLang="zh-CN" sz="2800">
                <a:latin typeface="微软雅黑" charset="-122"/>
                <a:ea typeface="微软雅黑" charset="-122"/>
              </a:rPr>
              <a:t>ANY</a:t>
            </a:r>
            <a:r>
              <a:rPr lang="zh-CN" altLang="en-US" sz="2800">
                <a:latin typeface="微软雅黑" charset="-122"/>
                <a:ea typeface="微软雅黑" charset="-122"/>
              </a:rPr>
              <a:t>（</a:t>
            </a:r>
            <a:r>
              <a:rPr lang="en-US" altLang="zh-CN" sz="2800">
                <a:latin typeface="微软雅黑" charset="-122"/>
                <a:ea typeface="微软雅黑" charset="-122"/>
              </a:rPr>
              <a:t>SOME</a:t>
            </a:r>
            <a:r>
              <a:rPr lang="zh-CN" altLang="en-US" sz="2800">
                <a:latin typeface="微软雅黑" charset="-122"/>
                <a:ea typeface="微软雅黑" charset="-122"/>
              </a:rPr>
              <a:t>）或</a:t>
            </a:r>
            <a:r>
              <a:rPr lang="en-US" altLang="zh-CN" sz="2800">
                <a:latin typeface="微软雅黑" charset="-122"/>
                <a:ea typeface="微软雅黑" charset="-122"/>
              </a:rPr>
              <a:t>ALL</a:t>
            </a:r>
            <a:r>
              <a:rPr lang="zh-CN" altLang="en-US" sz="2800">
                <a:latin typeface="微软雅黑" charset="-122"/>
                <a:ea typeface="微软雅黑" charset="-122"/>
              </a:rPr>
              <a:t>谓词的子查询 </a:t>
            </a:r>
          </a:p>
        </p:txBody>
      </p:sp>
      <p:sp>
        <p:nvSpPr>
          <p:cNvPr id="7" name="矩形 6"/>
          <p:cNvSpPr>
            <a:spLocks noChangeArrowheads="1"/>
          </p:cNvSpPr>
          <p:nvPr/>
        </p:nvSpPr>
        <p:spPr bwMode="auto">
          <a:xfrm>
            <a:off x="568325" y="1700213"/>
            <a:ext cx="7172325" cy="1423987"/>
          </a:xfrm>
          <a:prstGeom prst="rect">
            <a:avLst/>
          </a:prstGeom>
          <a:solidFill>
            <a:schemeClr val="accent1"/>
          </a:solidFill>
          <a:ln w="38100">
            <a:solidFill>
              <a:schemeClr val="bg1"/>
            </a:solidFill>
            <a:miter lim="800000"/>
            <a:headEnd/>
            <a:tailEnd/>
          </a:ln>
          <a:effectLst>
            <a:outerShdw blurRad="65500" dist="38100" dir="5400000" rotWithShape="0">
              <a:srgbClr val="000000">
                <a:alpha val="39999"/>
              </a:srgbClr>
            </a:outerShdw>
          </a:effec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50000"/>
              </a:lnSpc>
            </a:pPr>
            <a:r>
              <a:rPr lang="zh-CN" altLang="en-US" sz="2000">
                <a:solidFill>
                  <a:srgbClr val="FFFFFF"/>
                </a:solidFill>
                <a:latin typeface="微软雅黑" charset="-122"/>
                <a:ea typeface="微软雅黑" charset="-122"/>
              </a:rPr>
              <a:t>学生表：</a:t>
            </a:r>
            <a:r>
              <a:rPr lang="en-US" altLang="zh-CN" sz="2000">
                <a:solidFill>
                  <a:srgbClr val="FFFFFF"/>
                </a:solidFill>
                <a:latin typeface="微软雅黑" charset="-122"/>
                <a:ea typeface="微软雅黑" charset="-122"/>
              </a:rPr>
              <a:t>Student</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a:t>
            </a:r>
            <a:r>
              <a:rPr lang="en-US" altLang="zh-CN" sz="2000">
                <a:solidFill>
                  <a:srgbClr val="FFFFFF"/>
                </a:solidFill>
                <a:latin typeface="微软雅黑" charset="-122"/>
                <a:ea typeface="微软雅黑" charset="-122"/>
              </a:rPr>
              <a:t>,Sname,Ssex,Sage,Sdept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课程表：</a:t>
            </a:r>
            <a:r>
              <a:rPr lang="en-US" altLang="zh-CN" sz="2000">
                <a:solidFill>
                  <a:srgbClr val="FFFFFF"/>
                </a:solidFill>
                <a:latin typeface="微软雅黑" charset="-122"/>
                <a:ea typeface="微软雅黑" charset="-122"/>
              </a:rPr>
              <a:t>Course</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Cno</a:t>
            </a:r>
            <a:r>
              <a:rPr lang="en-US" altLang="zh-CN" sz="2000">
                <a:solidFill>
                  <a:srgbClr val="FFFFFF"/>
                </a:solidFill>
                <a:latin typeface="微软雅黑" charset="-122"/>
                <a:ea typeface="微软雅黑" charset="-122"/>
              </a:rPr>
              <a:t>,Cname,Cpno,Ccredit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学生选课表：</a:t>
            </a:r>
            <a:r>
              <a:rPr lang="en-US" altLang="zh-CN" sz="2000">
                <a:solidFill>
                  <a:srgbClr val="FFFFFF"/>
                </a:solidFill>
                <a:latin typeface="微软雅黑" charset="-122"/>
                <a:ea typeface="微软雅黑" charset="-122"/>
              </a:rPr>
              <a:t>SC</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Sno,Cno</a:t>
            </a:r>
            <a:r>
              <a:rPr lang="en-US" altLang="zh-CN" sz="2000">
                <a:solidFill>
                  <a:srgbClr val="FFFFFF"/>
                </a:solidFill>
                <a:latin typeface="微软雅黑" charset="-122"/>
                <a:ea typeface="微软雅黑" charset="-122"/>
              </a:rPr>
              <a:t>,Grade</a:t>
            </a:r>
            <a:r>
              <a:rPr lang="zh-CN" altLang="en-US" sz="2000">
                <a:solidFill>
                  <a:srgbClr val="FFFFFF"/>
                </a:solidFill>
                <a:latin typeface="微软雅黑" charset="-122"/>
                <a:ea typeface="微软雅黑"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1"/>
          <p:cNvSpPr>
            <a:spLocks noGrp="1"/>
          </p:cNvSpPr>
          <p:nvPr>
            <p:ph sz="quarter" idx="15"/>
          </p:nvPr>
        </p:nvSpPr>
        <p:spPr>
          <a:xfrm>
            <a:off x="304800" y="836613"/>
            <a:ext cx="8077200" cy="969962"/>
          </a:xfrm>
        </p:spPr>
        <p:txBody>
          <a:bodyPr/>
          <a:lstStyle/>
          <a:p>
            <a:pPr eaLnBrk="1" hangingPunct="1"/>
            <a:r>
              <a:rPr lang="en-US" altLang="zh-CN" sz="2400">
                <a:latin typeface="微软雅黑" charset="-122"/>
                <a:ea typeface="微软雅黑" charset="-122"/>
              </a:rPr>
              <a:t>[</a:t>
            </a:r>
            <a:r>
              <a:rPr lang="zh-CN" altLang="en-US" sz="2400">
                <a:latin typeface="微软雅黑" charset="-122"/>
                <a:ea typeface="微软雅黑" charset="-122"/>
              </a:rPr>
              <a:t>例 </a:t>
            </a:r>
            <a:r>
              <a:rPr lang="en-US" altLang="zh-CN" sz="2400">
                <a:latin typeface="微软雅黑" charset="-122"/>
                <a:ea typeface="微软雅黑" charset="-122"/>
              </a:rPr>
              <a:t>3.59]  </a:t>
            </a:r>
            <a:r>
              <a:rPr lang="zh-CN" altLang="en-US" sz="2400">
                <a:latin typeface="微软雅黑" charset="-122"/>
                <a:ea typeface="微软雅黑" charset="-122"/>
              </a:rPr>
              <a:t>查询非计算机科学系中比计算机科学系</a:t>
            </a:r>
            <a:r>
              <a:rPr lang="zh-CN" altLang="en-US" sz="2400">
                <a:solidFill>
                  <a:srgbClr val="FF00FF"/>
                </a:solidFill>
                <a:latin typeface="微软雅黑" charset="-122"/>
                <a:ea typeface="微软雅黑" charset="-122"/>
              </a:rPr>
              <a:t>所有</a:t>
            </a:r>
            <a:r>
              <a:rPr lang="zh-CN" altLang="en-US" sz="2400">
                <a:latin typeface="微软雅黑" charset="-122"/>
                <a:ea typeface="微软雅黑" charset="-122"/>
              </a:rPr>
              <a:t>学生年龄都小的学生姓名及年龄。用</a:t>
            </a:r>
            <a:r>
              <a:rPr lang="en-US" altLang="zh-CN" sz="2400">
                <a:latin typeface="微软雅黑" charset="-122"/>
                <a:ea typeface="微软雅黑" charset="-122"/>
              </a:rPr>
              <a:t>ALL</a:t>
            </a:r>
            <a:r>
              <a:rPr lang="zh-CN" altLang="en-US" sz="2400">
                <a:latin typeface="微软雅黑" charset="-122"/>
                <a:ea typeface="微软雅黑" charset="-122"/>
              </a:rPr>
              <a:t>谓词。</a:t>
            </a:r>
          </a:p>
          <a:p>
            <a:pPr eaLnBrk="1" hangingPunct="1"/>
            <a:endParaRPr lang="zh-CN" altLang="en-US">
              <a:latin typeface="微软雅黑" charset="-122"/>
              <a:ea typeface="微软雅黑" charset="-122"/>
            </a:endParaRPr>
          </a:p>
        </p:txBody>
      </p:sp>
      <p:sp>
        <p:nvSpPr>
          <p:cNvPr id="5" name="矩形 4"/>
          <p:cNvSpPr>
            <a:spLocks noChangeArrowheads="1"/>
          </p:cNvSpPr>
          <p:nvPr/>
        </p:nvSpPr>
        <p:spPr bwMode="auto">
          <a:xfrm>
            <a:off x="447675" y="3462338"/>
            <a:ext cx="7656513"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黑体" charset="-122"/>
              </a:defRPr>
            </a:lvl1pPr>
            <a:lvl2pPr marL="990600" indent="-53340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lvl="1">
              <a:buFont typeface="宋体" charset="-122"/>
              <a:buNone/>
            </a:pPr>
            <a:r>
              <a:rPr lang="zh-CN" altLang="en-US" sz="2400"/>
              <a:t> </a:t>
            </a:r>
            <a:r>
              <a:rPr lang="en-US" altLang="zh-CN" sz="2400">
                <a:solidFill>
                  <a:srgbClr val="0070C0"/>
                </a:solidFill>
              </a:rPr>
              <a:t>SELECT</a:t>
            </a:r>
            <a:r>
              <a:rPr lang="en-US" altLang="zh-CN" sz="2400"/>
              <a:t> Sname</a:t>
            </a:r>
            <a:r>
              <a:rPr lang="zh-CN" altLang="en-US" sz="2400"/>
              <a:t>,</a:t>
            </a:r>
            <a:r>
              <a:rPr lang="en-US" altLang="zh-CN" sz="2400"/>
              <a:t>Sage</a:t>
            </a:r>
          </a:p>
          <a:p>
            <a:pPr lvl="1">
              <a:buFont typeface="宋体" charset="-122"/>
              <a:buNone/>
            </a:pPr>
            <a:r>
              <a:rPr lang="en-US" altLang="zh-CN" sz="2400"/>
              <a:t>    </a:t>
            </a:r>
            <a:r>
              <a:rPr lang="en-US" altLang="zh-CN" sz="2400">
                <a:solidFill>
                  <a:srgbClr val="0070C0"/>
                </a:solidFill>
              </a:rPr>
              <a:t>FROM</a:t>
            </a:r>
            <a:r>
              <a:rPr lang="en-US" altLang="zh-CN" sz="2400"/>
              <a:t> Student</a:t>
            </a:r>
          </a:p>
          <a:p>
            <a:pPr lvl="1">
              <a:buFont typeface="宋体" charset="-122"/>
              <a:buNone/>
            </a:pPr>
            <a:r>
              <a:rPr lang="en-US" altLang="zh-CN" sz="2400"/>
              <a:t>    </a:t>
            </a:r>
            <a:r>
              <a:rPr lang="en-US" altLang="zh-CN" sz="2400">
                <a:solidFill>
                  <a:srgbClr val="0070C0"/>
                </a:solidFill>
              </a:rPr>
              <a:t>WHERE</a:t>
            </a:r>
            <a:r>
              <a:rPr lang="en-US" altLang="zh-CN" sz="2400"/>
              <a:t> Sage &lt; ALL</a:t>
            </a:r>
          </a:p>
          <a:p>
            <a:pPr lvl="1">
              <a:buFont typeface="宋体" charset="-122"/>
              <a:buNone/>
            </a:pPr>
            <a:r>
              <a:rPr lang="en-US" altLang="zh-CN" sz="2400"/>
              <a:t>                           </a:t>
            </a:r>
            <a:r>
              <a:rPr lang="zh-CN" altLang="en-US" sz="2400"/>
              <a:t>(</a:t>
            </a:r>
            <a:r>
              <a:rPr lang="en-US" altLang="zh-CN" sz="2400">
                <a:solidFill>
                  <a:srgbClr val="0070C0"/>
                </a:solidFill>
              </a:rPr>
              <a:t>SELECT</a:t>
            </a:r>
            <a:r>
              <a:rPr lang="en-US" altLang="zh-CN" sz="2400"/>
              <a:t> Sage</a:t>
            </a:r>
          </a:p>
          <a:p>
            <a:pPr lvl="1">
              <a:buFont typeface="宋体" charset="-122"/>
              <a:buNone/>
            </a:pPr>
            <a:r>
              <a:rPr lang="en-US" altLang="zh-CN" sz="2400"/>
              <a:t>                            </a:t>
            </a:r>
            <a:r>
              <a:rPr lang="en-US" altLang="zh-CN" sz="2400">
                <a:solidFill>
                  <a:srgbClr val="0070C0"/>
                </a:solidFill>
              </a:rPr>
              <a:t>FROM</a:t>
            </a:r>
            <a:r>
              <a:rPr lang="en-US" altLang="zh-CN" sz="2400"/>
              <a:t> Student</a:t>
            </a:r>
          </a:p>
          <a:p>
            <a:pPr lvl="1">
              <a:buFont typeface="宋体" charset="-122"/>
              <a:buNone/>
            </a:pPr>
            <a:r>
              <a:rPr lang="en-US" altLang="zh-CN" sz="2400"/>
              <a:t>                            </a:t>
            </a:r>
            <a:r>
              <a:rPr lang="en-US" altLang="zh-CN" sz="2400">
                <a:solidFill>
                  <a:srgbClr val="0070C0"/>
                </a:solidFill>
              </a:rPr>
              <a:t>WHERE</a:t>
            </a:r>
            <a:r>
              <a:rPr lang="en-US" altLang="zh-CN" sz="2400"/>
              <a:t> Sdept= ' CS '</a:t>
            </a:r>
            <a:r>
              <a:rPr lang="zh-CN" altLang="en-US" sz="2400"/>
              <a:t>)</a:t>
            </a:r>
            <a:endParaRPr lang="zh-CN" altLang="en-US" sz="3600"/>
          </a:p>
          <a:p>
            <a:pPr lvl="1">
              <a:buFont typeface="宋体" charset="-122"/>
              <a:buNone/>
            </a:pPr>
            <a:r>
              <a:rPr lang="en-US" altLang="zh-CN" sz="2400"/>
              <a:t>      </a:t>
            </a:r>
            <a:r>
              <a:rPr lang="en-US" altLang="zh-CN" sz="2400">
                <a:solidFill>
                  <a:srgbClr val="0070C0"/>
                </a:solidFill>
              </a:rPr>
              <a:t>AND</a:t>
            </a:r>
            <a:r>
              <a:rPr lang="en-US" altLang="zh-CN" sz="2400"/>
              <a:t> Sdept &lt;&gt; ' CS ’;</a:t>
            </a:r>
            <a:endParaRPr lang="zh-CN" altLang="en-US" sz="2400"/>
          </a:p>
        </p:txBody>
      </p:sp>
      <p:sp>
        <p:nvSpPr>
          <p:cNvPr id="6"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sz="2800">
                <a:latin typeface="微软雅黑" charset="-122"/>
                <a:ea typeface="微软雅黑" charset="-122"/>
              </a:rPr>
              <a:t>带有</a:t>
            </a:r>
            <a:r>
              <a:rPr lang="en-US" altLang="zh-CN" sz="2800">
                <a:latin typeface="微软雅黑" charset="-122"/>
                <a:ea typeface="微软雅黑" charset="-122"/>
              </a:rPr>
              <a:t>ANY</a:t>
            </a:r>
            <a:r>
              <a:rPr lang="zh-CN" altLang="en-US" sz="2800">
                <a:latin typeface="微软雅黑" charset="-122"/>
                <a:ea typeface="微软雅黑" charset="-122"/>
              </a:rPr>
              <a:t>（</a:t>
            </a:r>
            <a:r>
              <a:rPr lang="en-US" altLang="zh-CN" sz="2800">
                <a:latin typeface="微软雅黑" charset="-122"/>
                <a:ea typeface="微软雅黑" charset="-122"/>
              </a:rPr>
              <a:t>SOME</a:t>
            </a:r>
            <a:r>
              <a:rPr lang="zh-CN" altLang="en-US" sz="2800">
                <a:latin typeface="微软雅黑" charset="-122"/>
                <a:ea typeface="微软雅黑" charset="-122"/>
              </a:rPr>
              <a:t>）或</a:t>
            </a:r>
            <a:r>
              <a:rPr lang="en-US" altLang="zh-CN" sz="2800">
                <a:latin typeface="微软雅黑" charset="-122"/>
                <a:ea typeface="微软雅黑" charset="-122"/>
              </a:rPr>
              <a:t>ALL</a:t>
            </a:r>
            <a:r>
              <a:rPr lang="zh-CN" altLang="en-US" sz="2800">
                <a:latin typeface="微软雅黑" charset="-122"/>
                <a:ea typeface="微软雅黑" charset="-122"/>
              </a:rPr>
              <a:t>谓词的子查询</a:t>
            </a:r>
          </a:p>
        </p:txBody>
      </p:sp>
      <p:sp>
        <p:nvSpPr>
          <p:cNvPr id="7" name="矩形 6"/>
          <p:cNvSpPr>
            <a:spLocks noChangeArrowheads="1"/>
          </p:cNvSpPr>
          <p:nvPr/>
        </p:nvSpPr>
        <p:spPr bwMode="auto">
          <a:xfrm>
            <a:off x="568325" y="1790700"/>
            <a:ext cx="7172325" cy="1422400"/>
          </a:xfrm>
          <a:prstGeom prst="rect">
            <a:avLst/>
          </a:prstGeom>
          <a:solidFill>
            <a:schemeClr val="accent1"/>
          </a:solidFill>
          <a:ln w="38100">
            <a:solidFill>
              <a:schemeClr val="bg1"/>
            </a:solidFill>
            <a:miter lim="800000"/>
            <a:headEnd/>
            <a:tailEnd/>
          </a:ln>
          <a:effectLst>
            <a:outerShdw blurRad="65500" dist="38100" dir="5400000" rotWithShape="0">
              <a:srgbClr val="000000">
                <a:alpha val="39999"/>
              </a:srgbClr>
            </a:outerShdw>
          </a:effec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50000"/>
              </a:lnSpc>
            </a:pPr>
            <a:r>
              <a:rPr lang="zh-CN" altLang="en-US" sz="2000">
                <a:solidFill>
                  <a:srgbClr val="FFFFFF"/>
                </a:solidFill>
                <a:latin typeface="微软雅黑" charset="-122"/>
                <a:ea typeface="微软雅黑" charset="-122"/>
              </a:rPr>
              <a:t>学生表：</a:t>
            </a:r>
            <a:r>
              <a:rPr lang="en-US" altLang="zh-CN" sz="2000">
                <a:solidFill>
                  <a:srgbClr val="FFFFFF"/>
                </a:solidFill>
                <a:latin typeface="微软雅黑" charset="-122"/>
                <a:ea typeface="微软雅黑" charset="-122"/>
              </a:rPr>
              <a:t>Student</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a:t>
            </a:r>
            <a:r>
              <a:rPr lang="en-US" altLang="zh-CN" sz="2000">
                <a:solidFill>
                  <a:srgbClr val="FFFFFF"/>
                </a:solidFill>
                <a:latin typeface="微软雅黑" charset="-122"/>
                <a:ea typeface="微软雅黑" charset="-122"/>
              </a:rPr>
              <a:t>,Sname,Ssex,Sage,Sdept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课程表：</a:t>
            </a:r>
            <a:r>
              <a:rPr lang="en-US" altLang="zh-CN" sz="2000">
                <a:solidFill>
                  <a:srgbClr val="FFFFFF"/>
                </a:solidFill>
                <a:latin typeface="微软雅黑" charset="-122"/>
                <a:ea typeface="微软雅黑" charset="-122"/>
              </a:rPr>
              <a:t>Course</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Cno</a:t>
            </a:r>
            <a:r>
              <a:rPr lang="en-US" altLang="zh-CN" sz="2000">
                <a:solidFill>
                  <a:srgbClr val="FFFFFF"/>
                </a:solidFill>
                <a:latin typeface="微软雅黑" charset="-122"/>
                <a:ea typeface="微软雅黑" charset="-122"/>
              </a:rPr>
              <a:t>,Cname,Cpno,Ccredit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学生选课表：</a:t>
            </a:r>
            <a:r>
              <a:rPr lang="en-US" altLang="zh-CN" sz="2000">
                <a:solidFill>
                  <a:srgbClr val="FFFFFF"/>
                </a:solidFill>
                <a:latin typeface="微软雅黑" charset="-122"/>
                <a:ea typeface="微软雅黑" charset="-122"/>
              </a:rPr>
              <a:t>SC</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Sno,Cno</a:t>
            </a:r>
            <a:r>
              <a:rPr lang="en-US" altLang="zh-CN" sz="2000">
                <a:solidFill>
                  <a:srgbClr val="FFFFFF"/>
                </a:solidFill>
                <a:latin typeface="微软雅黑" charset="-122"/>
                <a:ea typeface="微软雅黑" charset="-122"/>
              </a:rPr>
              <a:t>,Grade</a:t>
            </a:r>
            <a:r>
              <a:rPr lang="zh-CN" altLang="en-US" sz="2000">
                <a:solidFill>
                  <a:srgbClr val="FFFFFF"/>
                </a:solidFill>
                <a:latin typeface="微软雅黑" charset="-122"/>
                <a:ea typeface="微软雅黑"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1"/>
          <p:cNvSpPr>
            <a:spLocks noGrp="1"/>
          </p:cNvSpPr>
          <p:nvPr>
            <p:ph sz="quarter" idx="15"/>
          </p:nvPr>
        </p:nvSpPr>
        <p:spPr>
          <a:xfrm>
            <a:off x="304800" y="836613"/>
            <a:ext cx="8077200" cy="5411787"/>
          </a:xfrm>
        </p:spPr>
        <p:txBody>
          <a:bodyPr/>
          <a:lstStyle/>
          <a:p>
            <a:pPr eaLnBrk="1" hangingPunct="1"/>
            <a:r>
              <a:rPr lang="en-US" altLang="zh-CN" sz="2400">
                <a:latin typeface="微软雅黑" charset="-122"/>
                <a:ea typeface="微软雅黑" charset="-122"/>
              </a:rPr>
              <a:t>[</a:t>
            </a:r>
            <a:r>
              <a:rPr lang="zh-CN" altLang="en-US" sz="2400">
                <a:latin typeface="微软雅黑" charset="-122"/>
                <a:ea typeface="微软雅黑" charset="-122"/>
              </a:rPr>
              <a:t>例 </a:t>
            </a:r>
            <a:r>
              <a:rPr lang="en-US" altLang="zh-CN" sz="2400">
                <a:latin typeface="微软雅黑" charset="-122"/>
                <a:ea typeface="微软雅黑" charset="-122"/>
              </a:rPr>
              <a:t>3.59a]  </a:t>
            </a:r>
            <a:r>
              <a:rPr lang="zh-CN" altLang="en-US" sz="2400">
                <a:latin typeface="微软雅黑" charset="-122"/>
                <a:ea typeface="微软雅黑" charset="-122"/>
              </a:rPr>
              <a:t>查询非计算机科学系中比计算机科学系</a:t>
            </a:r>
            <a:r>
              <a:rPr lang="zh-CN" altLang="en-US" sz="2400">
                <a:solidFill>
                  <a:srgbClr val="FF00FF"/>
                </a:solidFill>
                <a:latin typeface="微软雅黑" charset="-122"/>
                <a:ea typeface="微软雅黑" charset="-122"/>
              </a:rPr>
              <a:t>所有</a:t>
            </a:r>
            <a:r>
              <a:rPr lang="zh-CN" altLang="en-US" sz="2400">
                <a:latin typeface="微软雅黑" charset="-122"/>
                <a:ea typeface="微软雅黑" charset="-122"/>
              </a:rPr>
              <a:t>学生年龄都小的学生姓名及年龄。用聚集函数。</a:t>
            </a:r>
          </a:p>
          <a:p>
            <a:pPr eaLnBrk="1" hangingPunct="1"/>
            <a:endParaRPr lang="zh-CN" altLang="en-US">
              <a:latin typeface="微软雅黑" charset="-122"/>
              <a:ea typeface="微软雅黑" charset="-122"/>
            </a:endParaRPr>
          </a:p>
        </p:txBody>
      </p:sp>
      <p:sp>
        <p:nvSpPr>
          <p:cNvPr id="5" name="矩形 4"/>
          <p:cNvSpPr>
            <a:spLocks noChangeArrowheads="1"/>
          </p:cNvSpPr>
          <p:nvPr/>
        </p:nvSpPr>
        <p:spPr bwMode="auto">
          <a:xfrm>
            <a:off x="447675" y="3330575"/>
            <a:ext cx="5995988" cy="319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20000"/>
              </a:lnSpc>
            </a:pPr>
            <a:r>
              <a:rPr lang="zh-CN" altLang="en-US" sz="2400"/>
              <a:t> </a:t>
            </a:r>
            <a:r>
              <a:rPr lang="en-US" altLang="zh-CN" sz="2400">
                <a:solidFill>
                  <a:srgbClr val="0070C0"/>
                </a:solidFill>
              </a:rPr>
              <a:t>SELECT</a:t>
            </a:r>
            <a:r>
              <a:rPr lang="en-US" altLang="zh-CN" sz="2400"/>
              <a:t> Sname</a:t>
            </a:r>
            <a:r>
              <a:rPr lang="zh-CN" altLang="en-US" sz="2400"/>
              <a:t>,</a:t>
            </a:r>
            <a:r>
              <a:rPr lang="en-US" altLang="zh-CN" sz="2400"/>
              <a:t>Sage</a:t>
            </a:r>
          </a:p>
          <a:p>
            <a:pPr>
              <a:lnSpc>
                <a:spcPct val="120000"/>
              </a:lnSpc>
            </a:pPr>
            <a:r>
              <a:rPr lang="en-US" altLang="zh-CN" sz="2400"/>
              <a:t>        </a:t>
            </a:r>
            <a:r>
              <a:rPr lang="en-US" altLang="zh-CN" sz="2400">
                <a:solidFill>
                  <a:srgbClr val="0070C0"/>
                </a:solidFill>
              </a:rPr>
              <a:t>FROM</a:t>
            </a:r>
            <a:r>
              <a:rPr lang="en-US" altLang="zh-CN" sz="2400"/>
              <a:t> Student</a:t>
            </a:r>
          </a:p>
          <a:p>
            <a:pPr>
              <a:lnSpc>
                <a:spcPct val="120000"/>
              </a:lnSpc>
            </a:pPr>
            <a:r>
              <a:rPr lang="en-US" altLang="zh-CN" sz="2400"/>
              <a:t>        </a:t>
            </a:r>
            <a:r>
              <a:rPr lang="en-US" altLang="zh-CN" sz="2400">
                <a:solidFill>
                  <a:srgbClr val="0070C0"/>
                </a:solidFill>
              </a:rPr>
              <a:t>WHERE</a:t>
            </a:r>
            <a:r>
              <a:rPr lang="en-US" altLang="zh-CN" sz="2400"/>
              <a:t> Sage &lt; </a:t>
            </a:r>
          </a:p>
          <a:p>
            <a:pPr>
              <a:lnSpc>
                <a:spcPct val="120000"/>
              </a:lnSpc>
            </a:pPr>
            <a:r>
              <a:rPr lang="en-US" altLang="zh-CN" sz="2400"/>
              <a:t>                               </a:t>
            </a:r>
            <a:r>
              <a:rPr lang="zh-CN" altLang="en-US" sz="2400"/>
              <a:t>(</a:t>
            </a:r>
            <a:r>
              <a:rPr lang="en-US" altLang="zh-CN" sz="2400">
                <a:solidFill>
                  <a:srgbClr val="0070C0"/>
                </a:solidFill>
              </a:rPr>
              <a:t>SELECT</a:t>
            </a:r>
            <a:r>
              <a:rPr lang="en-US" altLang="zh-CN" sz="2400"/>
              <a:t> </a:t>
            </a:r>
            <a:r>
              <a:rPr lang="en-US" altLang="zh-CN" sz="2400">
                <a:solidFill>
                  <a:srgbClr val="FF3399"/>
                </a:solidFill>
              </a:rPr>
              <a:t>MIN</a:t>
            </a:r>
            <a:r>
              <a:rPr lang="zh-CN" altLang="en-US" sz="2400">
                <a:solidFill>
                  <a:srgbClr val="FF3399"/>
                </a:solidFill>
              </a:rPr>
              <a:t>(</a:t>
            </a:r>
            <a:r>
              <a:rPr lang="en-US" altLang="zh-CN" sz="2400">
                <a:solidFill>
                  <a:srgbClr val="FF3399"/>
                </a:solidFill>
              </a:rPr>
              <a:t>Sage</a:t>
            </a:r>
            <a:r>
              <a:rPr lang="zh-CN" altLang="en-US" sz="2400">
                <a:solidFill>
                  <a:srgbClr val="FF3399"/>
                </a:solidFill>
              </a:rPr>
              <a:t>)</a:t>
            </a:r>
          </a:p>
          <a:p>
            <a:pPr>
              <a:lnSpc>
                <a:spcPct val="120000"/>
              </a:lnSpc>
            </a:pPr>
            <a:r>
              <a:rPr lang="en-US" altLang="zh-CN" sz="2400"/>
              <a:t>                                </a:t>
            </a:r>
            <a:r>
              <a:rPr lang="en-US" altLang="zh-CN" sz="2400">
                <a:solidFill>
                  <a:srgbClr val="0070C0"/>
                </a:solidFill>
              </a:rPr>
              <a:t>FROM</a:t>
            </a:r>
            <a:r>
              <a:rPr lang="en-US" altLang="zh-CN" sz="2400"/>
              <a:t> Student</a:t>
            </a:r>
          </a:p>
          <a:p>
            <a:pPr>
              <a:lnSpc>
                <a:spcPct val="120000"/>
              </a:lnSpc>
            </a:pPr>
            <a:r>
              <a:rPr lang="en-US" altLang="zh-CN" sz="2400"/>
              <a:t>                                </a:t>
            </a:r>
            <a:r>
              <a:rPr lang="en-US" altLang="zh-CN" sz="2400">
                <a:solidFill>
                  <a:srgbClr val="0070C0"/>
                </a:solidFill>
              </a:rPr>
              <a:t>WHERE</a:t>
            </a:r>
            <a:r>
              <a:rPr lang="en-US" altLang="zh-CN" sz="2400"/>
              <a:t> Sdept= ' CS '</a:t>
            </a:r>
            <a:r>
              <a:rPr lang="zh-CN" altLang="en-US" sz="2400"/>
              <a:t>)</a:t>
            </a:r>
          </a:p>
          <a:p>
            <a:pPr>
              <a:lnSpc>
                <a:spcPct val="120000"/>
              </a:lnSpc>
            </a:pPr>
            <a:r>
              <a:rPr lang="en-US" altLang="zh-CN" sz="2400"/>
              <a:t>          </a:t>
            </a:r>
            <a:r>
              <a:rPr lang="en-US" altLang="zh-CN" sz="2400">
                <a:solidFill>
                  <a:srgbClr val="0070C0"/>
                </a:solidFill>
              </a:rPr>
              <a:t>AND</a:t>
            </a:r>
            <a:r>
              <a:rPr lang="en-US" altLang="zh-CN" sz="2400"/>
              <a:t> Sdept &lt;&gt;' CS </a:t>
            </a:r>
            <a:r>
              <a:rPr lang="zh-CN" altLang="en-US" sz="2400"/>
              <a:t>'</a:t>
            </a:r>
            <a:r>
              <a:rPr lang="en-US" altLang="zh-CN" sz="2400"/>
              <a:t>;</a:t>
            </a:r>
          </a:p>
        </p:txBody>
      </p:sp>
      <p:sp>
        <p:nvSpPr>
          <p:cNvPr id="7"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sz="2800">
                <a:latin typeface="微软雅黑" charset="-122"/>
                <a:ea typeface="微软雅黑" charset="-122"/>
              </a:rPr>
              <a:t>带有</a:t>
            </a:r>
            <a:r>
              <a:rPr lang="en-US" altLang="zh-CN" sz="2800">
                <a:latin typeface="微软雅黑" charset="-122"/>
                <a:ea typeface="微软雅黑" charset="-122"/>
              </a:rPr>
              <a:t>ANY</a:t>
            </a:r>
            <a:r>
              <a:rPr lang="zh-CN" altLang="en-US" sz="2800">
                <a:latin typeface="微软雅黑" charset="-122"/>
                <a:ea typeface="微软雅黑" charset="-122"/>
              </a:rPr>
              <a:t>（</a:t>
            </a:r>
            <a:r>
              <a:rPr lang="en-US" altLang="zh-CN" sz="2800">
                <a:latin typeface="微软雅黑" charset="-122"/>
                <a:ea typeface="微软雅黑" charset="-122"/>
              </a:rPr>
              <a:t>SOME</a:t>
            </a:r>
            <a:r>
              <a:rPr lang="zh-CN" altLang="en-US" sz="2800">
                <a:latin typeface="微软雅黑" charset="-122"/>
                <a:ea typeface="微软雅黑" charset="-122"/>
              </a:rPr>
              <a:t>）或</a:t>
            </a:r>
            <a:r>
              <a:rPr lang="en-US" altLang="zh-CN" sz="2800">
                <a:latin typeface="微软雅黑" charset="-122"/>
                <a:ea typeface="微软雅黑" charset="-122"/>
              </a:rPr>
              <a:t>ALL</a:t>
            </a:r>
            <a:r>
              <a:rPr lang="zh-CN" altLang="en-US" sz="2800">
                <a:latin typeface="微软雅黑" charset="-122"/>
                <a:ea typeface="微软雅黑" charset="-122"/>
              </a:rPr>
              <a:t>谓词的子查询</a:t>
            </a:r>
          </a:p>
        </p:txBody>
      </p:sp>
      <p:sp>
        <p:nvSpPr>
          <p:cNvPr id="8" name="矩形 7"/>
          <p:cNvSpPr>
            <a:spLocks noChangeArrowheads="1"/>
          </p:cNvSpPr>
          <p:nvPr/>
        </p:nvSpPr>
        <p:spPr bwMode="auto">
          <a:xfrm>
            <a:off x="568325" y="1790700"/>
            <a:ext cx="7172325" cy="1422400"/>
          </a:xfrm>
          <a:prstGeom prst="rect">
            <a:avLst/>
          </a:prstGeom>
          <a:solidFill>
            <a:schemeClr val="accent1"/>
          </a:solidFill>
          <a:ln w="38100">
            <a:solidFill>
              <a:schemeClr val="bg1"/>
            </a:solidFill>
            <a:miter lim="800000"/>
            <a:headEnd/>
            <a:tailEnd/>
          </a:ln>
          <a:effectLst>
            <a:outerShdw blurRad="65500" dist="38100" dir="5400000" rotWithShape="0">
              <a:srgbClr val="000000">
                <a:alpha val="39999"/>
              </a:srgbClr>
            </a:outerShdw>
          </a:effec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50000"/>
              </a:lnSpc>
            </a:pPr>
            <a:r>
              <a:rPr lang="zh-CN" altLang="en-US" sz="2000">
                <a:solidFill>
                  <a:srgbClr val="FFFFFF"/>
                </a:solidFill>
                <a:latin typeface="微软雅黑" charset="-122"/>
                <a:ea typeface="微软雅黑" charset="-122"/>
              </a:rPr>
              <a:t>学生表：</a:t>
            </a:r>
            <a:r>
              <a:rPr lang="en-US" altLang="zh-CN" sz="2000">
                <a:solidFill>
                  <a:srgbClr val="FFFFFF"/>
                </a:solidFill>
                <a:latin typeface="微软雅黑" charset="-122"/>
                <a:ea typeface="微软雅黑" charset="-122"/>
              </a:rPr>
              <a:t>Student</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a:t>
            </a:r>
            <a:r>
              <a:rPr lang="en-US" altLang="zh-CN" sz="2000">
                <a:solidFill>
                  <a:srgbClr val="FFFFFF"/>
                </a:solidFill>
                <a:latin typeface="微软雅黑" charset="-122"/>
                <a:ea typeface="微软雅黑" charset="-122"/>
              </a:rPr>
              <a:t>,Sname,Ssex,Sage,Sdept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课程表：</a:t>
            </a:r>
            <a:r>
              <a:rPr lang="en-US" altLang="zh-CN" sz="2000">
                <a:solidFill>
                  <a:srgbClr val="FFFFFF"/>
                </a:solidFill>
                <a:latin typeface="微软雅黑" charset="-122"/>
                <a:ea typeface="微软雅黑" charset="-122"/>
              </a:rPr>
              <a:t>Course</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Cno</a:t>
            </a:r>
            <a:r>
              <a:rPr lang="en-US" altLang="zh-CN" sz="2000">
                <a:solidFill>
                  <a:srgbClr val="FFFFFF"/>
                </a:solidFill>
                <a:latin typeface="微软雅黑" charset="-122"/>
                <a:ea typeface="微软雅黑" charset="-122"/>
              </a:rPr>
              <a:t>,Cname,Cpno,Ccredit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学生选课表：</a:t>
            </a:r>
            <a:r>
              <a:rPr lang="en-US" altLang="zh-CN" sz="2000">
                <a:solidFill>
                  <a:srgbClr val="FFFFFF"/>
                </a:solidFill>
                <a:latin typeface="微软雅黑" charset="-122"/>
                <a:ea typeface="微软雅黑" charset="-122"/>
              </a:rPr>
              <a:t>SC</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Sno,Cno</a:t>
            </a:r>
            <a:r>
              <a:rPr lang="en-US" altLang="zh-CN" sz="2000">
                <a:solidFill>
                  <a:srgbClr val="FFFFFF"/>
                </a:solidFill>
                <a:latin typeface="微软雅黑" charset="-122"/>
                <a:ea typeface="微软雅黑" charset="-122"/>
              </a:rPr>
              <a:t>,Grade</a:t>
            </a:r>
            <a:r>
              <a:rPr lang="zh-CN" altLang="en-US" sz="2000">
                <a:solidFill>
                  <a:srgbClr val="FFFFFF"/>
                </a:solidFill>
                <a:latin typeface="微软雅黑" charset="-122"/>
                <a:ea typeface="微软雅黑"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矩形 135"/>
          <p:cNvSpPr>
            <a:spLocks noChangeArrowheads="1"/>
          </p:cNvSpPr>
          <p:nvPr/>
        </p:nvSpPr>
        <p:spPr bwMode="auto">
          <a:xfrm>
            <a:off x="422275" y="1176338"/>
            <a:ext cx="7534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r>
              <a:rPr lang="en-US" altLang="zh-CN" sz="2000">
                <a:latin typeface="微软雅黑" charset="-122"/>
                <a:ea typeface="微软雅黑" charset="-122"/>
              </a:rPr>
              <a:t>ANY</a:t>
            </a:r>
            <a:r>
              <a:rPr lang="zh-CN" altLang="en-US" sz="2000">
                <a:latin typeface="微软雅黑" charset="-122"/>
                <a:ea typeface="微软雅黑" charset="-122"/>
              </a:rPr>
              <a:t>（或</a:t>
            </a:r>
            <a:r>
              <a:rPr lang="en-US" altLang="zh-CN" sz="2000">
                <a:latin typeface="微软雅黑" charset="-122"/>
                <a:ea typeface="微软雅黑" charset="-122"/>
              </a:rPr>
              <a:t>SOME</a:t>
            </a:r>
            <a:r>
              <a:rPr lang="zh-CN" altLang="en-US" sz="2000">
                <a:latin typeface="微软雅黑" charset="-122"/>
                <a:ea typeface="微软雅黑" charset="-122"/>
              </a:rPr>
              <a:t>），</a:t>
            </a:r>
            <a:r>
              <a:rPr lang="en-US" altLang="zh-CN" sz="2000">
                <a:latin typeface="微软雅黑" charset="-122"/>
                <a:ea typeface="微软雅黑" charset="-122"/>
              </a:rPr>
              <a:t>ALL</a:t>
            </a:r>
            <a:r>
              <a:rPr lang="zh-CN" altLang="en-US" sz="2000">
                <a:latin typeface="微软雅黑" charset="-122"/>
                <a:ea typeface="微软雅黑" charset="-122"/>
              </a:rPr>
              <a:t>谓词与聚集函数、</a:t>
            </a:r>
            <a:r>
              <a:rPr lang="en-US" altLang="zh-CN" sz="2000">
                <a:latin typeface="微软雅黑" charset="-122"/>
                <a:ea typeface="微软雅黑" charset="-122"/>
              </a:rPr>
              <a:t>IN</a:t>
            </a:r>
            <a:r>
              <a:rPr lang="zh-CN" altLang="en-US" sz="2000">
                <a:latin typeface="微软雅黑" charset="-122"/>
                <a:ea typeface="微软雅黑" charset="-122"/>
              </a:rPr>
              <a:t>谓词的等价转换关系 </a:t>
            </a:r>
          </a:p>
        </p:txBody>
      </p:sp>
      <p:sp>
        <p:nvSpPr>
          <p:cNvPr id="137"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sz="2800">
                <a:latin typeface="微软雅黑" charset="-122"/>
                <a:ea typeface="微软雅黑" charset="-122"/>
              </a:rPr>
              <a:t>带有</a:t>
            </a:r>
            <a:r>
              <a:rPr lang="en-US" altLang="zh-CN" sz="2800">
                <a:latin typeface="微软雅黑" charset="-122"/>
                <a:ea typeface="微软雅黑" charset="-122"/>
              </a:rPr>
              <a:t>ANY</a:t>
            </a:r>
            <a:r>
              <a:rPr lang="zh-CN" altLang="en-US" sz="2800">
                <a:latin typeface="微软雅黑" charset="-122"/>
                <a:ea typeface="微软雅黑" charset="-122"/>
              </a:rPr>
              <a:t>（</a:t>
            </a:r>
            <a:r>
              <a:rPr lang="en-US" altLang="zh-CN" sz="2800">
                <a:latin typeface="微软雅黑" charset="-122"/>
                <a:ea typeface="微软雅黑" charset="-122"/>
              </a:rPr>
              <a:t>SOME</a:t>
            </a:r>
            <a:r>
              <a:rPr lang="zh-CN" altLang="en-US" sz="2800">
                <a:latin typeface="微软雅黑" charset="-122"/>
                <a:ea typeface="微软雅黑" charset="-122"/>
              </a:rPr>
              <a:t>）或</a:t>
            </a:r>
            <a:r>
              <a:rPr lang="en-US" altLang="zh-CN" sz="2800">
                <a:latin typeface="微软雅黑" charset="-122"/>
                <a:ea typeface="微软雅黑" charset="-122"/>
              </a:rPr>
              <a:t>ALL</a:t>
            </a:r>
            <a:r>
              <a:rPr lang="zh-CN" altLang="en-US" sz="2800">
                <a:latin typeface="微软雅黑" charset="-122"/>
                <a:ea typeface="微软雅黑" charset="-122"/>
              </a:rPr>
              <a:t>谓词的子查询</a:t>
            </a:r>
          </a:p>
        </p:txBody>
      </p:sp>
      <p:graphicFrame>
        <p:nvGraphicFramePr>
          <p:cNvPr id="2" name="表格 1"/>
          <p:cNvGraphicFramePr>
            <a:graphicFrameLocks noGrp="1"/>
          </p:cNvGraphicFramePr>
          <p:nvPr/>
        </p:nvGraphicFramePr>
        <p:xfrm>
          <a:off x="422275" y="2011363"/>
          <a:ext cx="7666038" cy="2178050"/>
        </p:xfrm>
        <a:graphic>
          <a:graphicData uri="http://schemas.openxmlformats.org/drawingml/2006/table">
            <a:tbl>
              <a:tblPr/>
              <a:tblGrid>
                <a:gridCol w="915988"/>
                <a:gridCol w="915987"/>
                <a:gridCol w="1220788"/>
                <a:gridCol w="1076325"/>
                <a:gridCol w="1230312"/>
                <a:gridCol w="1076325"/>
                <a:gridCol w="1230313"/>
              </a:tblGrid>
              <a:tr h="787400">
                <a:tc>
                  <a:txBody>
                    <a:bodyPr/>
                    <a:lstStyle>
                      <a:lvl1pPr>
                        <a:spcBef>
                          <a:spcPct val="20000"/>
                        </a:spcBef>
                        <a:defRPr>
                          <a:solidFill>
                            <a:schemeClr val="tx1"/>
                          </a:solidFill>
                          <a:latin typeface="Arial" charset="0"/>
                          <a:ea typeface="黑体" charset="-122"/>
                        </a:defRPr>
                      </a:lvl1pPr>
                      <a:lvl2pPr marL="742950" indent="-285750">
                        <a:spcBef>
                          <a:spcPct val="20000"/>
                        </a:spcBef>
                        <a:defRPr>
                          <a:solidFill>
                            <a:schemeClr val="tx1"/>
                          </a:solidFill>
                          <a:latin typeface="Arial" charset="0"/>
                          <a:ea typeface="黑体" charset="-122"/>
                        </a:defRPr>
                      </a:lvl2pPr>
                      <a:lvl3pPr marL="1143000" indent="-228600">
                        <a:spcBef>
                          <a:spcPct val="20000"/>
                        </a:spcBef>
                        <a:defRPr>
                          <a:solidFill>
                            <a:schemeClr val="tx1"/>
                          </a:solidFill>
                          <a:latin typeface="Arial" charset="0"/>
                          <a:ea typeface="黑体" charset="-122"/>
                        </a:defRPr>
                      </a:lvl3pPr>
                      <a:lvl4pPr marL="1600200" indent="-228600">
                        <a:spcBef>
                          <a:spcPct val="20000"/>
                        </a:spcBef>
                        <a:defRPr>
                          <a:solidFill>
                            <a:schemeClr val="tx1"/>
                          </a:solidFill>
                          <a:latin typeface="Arial" charset="0"/>
                          <a:ea typeface="黑体" charset="-122"/>
                        </a:defRPr>
                      </a:lvl4pPr>
                      <a:lvl5pPr marL="2057400" indent="-228600">
                        <a:spcBef>
                          <a:spcPct val="20000"/>
                        </a:spcBef>
                        <a:defRPr>
                          <a:solidFill>
                            <a:schemeClr val="tx1"/>
                          </a:solidFill>
                          <a:latin typeface="Arial" charset="0"/>
                          <a:ea typeface="黑体" charset="-122"/>
                        </a:defRPr>
                      </a:lvl5pPr>
                      <a:lvl6pPr marL="2514600" indent="-228600" eaLnBrk="0" fontAlgn="base" hangingPunct="0">
                        <a:spcBef>
                          <a:spcPct val="20000"/>
                        </a:spcBef>
                        <a:spcAft>
                          <a:spcPct val="0"/>
                        </a:spcAft>
                        <a:defRPr>
                          <a:solidFill>
                            <a:schemeClr val="tx1"/>
                          </a:solidFill>
                          <a:latin typeface="Arial" charset="0"/>
                          <a:ea typeface="黑体" charset="-122"/>
                        </a:defRPr>
                      </a:lvl6pPr>
                      <a:lvl7pPr marL="2971800" indent="-228600" eaLnBrk="0" fontAlgn="base" hangingPunct="0">
                        <a:spcBef>
                          <a:spcPct val="20000"/>
                        </a:spcBef>
                        <a:spcAft>
                          <a:spcPct val="0"/>
                        </a:spcAft>
                        <a:defRPr>
                          <a:solidFill>
                            <a:schemeClr val="tx1"/>
                          </a:solidFill>
                          <a:latin typeface="Arial" charset="0"/>
                          <a:ea typeface="黑体" charset="-122"/>
                        </a:defRPr>
                      </a:lvl7pPr>
                      <a:lvl8pPr marL="3429000" indent="-228600" eaLnBrk="0" fontAlgn="base" hangingPunct="0">
                        <a:spcBef>
                          <a:spcPct val="20000"/>
                        </a:spcBef>
                        <a:spcAft>
                          <a:spcPct val="0"/>
                        </a:spcAft>
                        <a:defRPr>
                          <a:solidFill>
                            <a:schemeClr val="tx1"/>
                          </a:solidFill>
                          <a:latin typeface="Arial" charset="0"/>
                          <a:ea typeface="黑体" charset="-122"/>
                        </a:defRPr>
                      </a:lvl8pPr>
                      <a:lvl9pPr marL="3886200" indent="-228600" eaLnBrk="0" fontAlgn="base" hangingPunct="0">
                        <a:spcBef>
                          <a:spcPct val="20000"/>
                        </a:spcBef>
                        <a:spcAft>
                          <a:spcPct val="0"/>
                        </a:spcAft>
                        <a:defRPr>
                          <a:solidFill>
                            <a:schemeClr val="tx1"/>
                          </a:solidFill>
                          <a:latin typeface="Arial" charset="0"/>
                          <a:ea typeface="黑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FFFFFF"/>
                        </a:solidFill>
                        <a:effectLst/>
                        <a:latin typeface="Arial" charset="0"/>
                        <a:ea typeface="黑体"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8C7B70"/>
                    </a:solidFill>
                  </a:tcPr>
                </a:tc>
                <a:tc>
                  <a:txBody>
                    <a:bodyPr/>
                    <a:lstStyle>
                      <a:lvl1pPr>
                        <a:spcBef>
                          <a:spcPct val="20000"/>
                        </a:spcBef>
                        <a:defRPr>
                          <a:solidFill>
                            <a:schemeClr val="tx1"/>
                          </a:solidFill>
                          <a:latin typeface="Arial" charset="0"/>
                          <a:ea typeface="黑体" charset="-122"/>
                        </a:defRPr>
                      </a:lvl1pPr>
                      <a:lvl2pPr marL="742950" indent="-285750">
                        <a:spcBef>
                          <a:spcPct val="20000"/>
                        </a:spcBef>
                        <a:defRPr>
                          <a:solidFill>
                            <a:schemeClr val="tx1"/>
                          </a:solidFill>
                          <a:latin typeface="Arial" charset="0"/>
                          <a:ea typeface="黑体" charset="-122"/>
                        </a:defRPr>
                      </a:lvl2pPr>
                      <a:lvl3pPr marL="1143000" indent="-228600">
                        <a:spcBef>
                          <a:spcPct val="20000"/>
                        </a:spcBef>
                        <a:defRPr>
                          <a:solidFill>
                            <a:schemeClr val="tx1"/>
                          </a:solidFill>
                          <a:latin typeface="Arial" charset="0"/>
                          <a:ea typeface="黑体" charset="-122"/>
                        </a:defRPr>
                      </a:lvl3pPr>
                      <a:lvl4pPr marL="1600200" indent="-228600">
                        <a:spcBef>
                          <a:spcPct val="20000"/>
                        </a:spcBef>
                        <a:defRPr>
                          <a:solidFill>
                            <a:schemeClr val="tx1"/>
                          </a:solidFill>
                          <a:latin typeface="Arial" charset="0"/>
                          <a:ea typeface="黑体" charset="-122"/>
                        </a:defRPr>
                      </a:lvl4pPr>
                      <a:lvl5pPr marL="2057400" indent="-228600">
                        <a:spcBef>
                          <a:spcPct val="20000"/>
                        </a:spcBef>
                        <a:defRPr>
                          <a:solidFill>
                            <a:schemeClr val="tx1"/>
                          </a:solidFill>
                          <a:latin typeface="Arial" charset="0"/>
                          <a:ea typeface="黑体" charset="-122"/>
                        </a:defRPr>
                      </a:lvl5pPr>
                      <a:lvl6pPr marL="2514600" indent="-228600" eaLnBrk="0" fontAlgn="base" hangingPunct="0">
                        <a:spcBef>
                          <a:spcPct val="20000"/>
                        </a:spcBef>
                        <a:spcAft>
                          <a:spcPct val="0"/>
                        </a:spcAft>
                        <a:defRPr>
                          <a:solidFill>
                            <a:schemeClr val="tx1"/>
                          </a:solidFill>
                          <a:latin typeface="Arial" charset="0"/>
                          <a:ea typeface="黑体" charset="-122"/>
                        </a:defRPr>
                      </a:lvl6pPr>
                      <a:lvl7pPr marL="2971800" indent="-228600" eaLnBrk="0" fontAlgn="base" hangingPunct="0">
                        <a:spcBef>
                          <a:spcPct val="20000"/>
                        </a:spcBef>
                        <a:spcAft>
                          <a:spcPct val="0"/>
                        </a:spcAft>
                        <a:defRPr>
                          <a:solidFill>
                            <a:schemeClr val="tx1"/>
                          </a:solidFill>
                          <a:latin typeface="Arial" charset="0"/>
                          <a:ea typeface="黑体" charset="-122"/>
                        </a:defRPr>
                      </a:lvl7pPr>
                      <a:lvl8pPr marL="3429000" indent="-228600" eaLnBrk="0" fontAlgn="base" hangingPunct="0">
                        <a:spcBef>
                          <a:spcPct val="20000"/>
                        </a:spcBef>
                        <a:spcAft>
                          <a:spcPct val="0"/>
                        </a:spcAft>
                        <a:defRPr>
                          <a:solidFill>
                            <a:schemeClr val="tx1"/>
                          </a:solidFill>
                          <a:latin typeface="Arial" charset="0"/>
                          <a:ea typeface="黑体" charset="-122"/>
                        </a:defRPr>
                      </a:lvl8pPr>
                      <a:lvl9pPr marL="3886200" indent="-228600" eaLnBrk="0" fontAlgn="base" hangingPunct="0">
                        <a:spcBef>
                          <a:spcPct val="20000"/>
                        </a:spcBef>
                        <a:spcAft>
                          <a:spcPct val="0"/>
                        </a:spcAft>
                        <a:defRPr>
                          <a:solidFill>
                            <a:schemeClr val="tx1"/>
                          </a:solidFill>
                          <a:latin typeface="Arial" charset="0"/>
                          <a:ea typeface="黑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Arial" charset="0"/>
                          <a:ea typeface="黑体" charset="-122"/>
                        </a:rPr>
                        <a:t>=</a:t>
                      </a:r>
                      <a:endParaRPr kumimoji="0" lang="zh-CN" altLang="en-US" sz="2400" b="1" i="0" u="none" strike="noStrike" cap="none" normalizeH="0" baseline="0">
                        <a:ln>
                          <a:noFill/>
                        </a:ln>
                        <a:solidFill>
                          <a:srgbClr val="FFFFFF"/>
                        </a:solidFill>
                        <a:effectLst/>
                        <a:latin typeface="Arial" charset="0"/>
                        <a:ea typeface="黑体"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8C7B70"/>
                    </a:solidFill>
                  </a:tcPr>
                </a:tc>
                <a:tc>
                  <a:txBody>
                    <a:bodyPr/>
                    <a:lstStyle>
                      <a:lvl1pPr>
                        <a:spcBef>
                          <a:spcPct val="20000"/>
                        </a:spcBef>
                        <a:defRPr>
                          <a:solidFill>
                            <a:schemeClr val="tx1"/>
                          </a:solidFill>
                          <a:latin typeface="Arial" charset="0"/>
                          <a:ea typeface="黑体" charset="-122"/>
                        </a:defRPr>
                      </a:lvl1pPr>
                      <a:lvl2pPr marL="742950" indent="-285750">
                        <a:spcBef>
                          <a:spcPct val="20000"/>
                        </a:spcBef>
                        <a:defRPr>
                          <a:solidFill>
                            <a:schemeClr val="tx1"/>
                          </a:solidFill>
                          <a:latin typeface="Arial" charset="0"/>
                          <a:ea typeface="黑体" charset="-122"/>
                        </a:defRPr>
                      </a:lvl2pPr>
                      <a:lvl3pPr marL="1143000" indent="-228600">
                        <a:spcBef>
                          <a:spcPct val="20000"/>
                        </a:spcBef>
                        <a:defRPr>
                          <a:solidFill>
                            <a:schemeClr val="tx1"/>
                          </a:solidFill>
                          <a:latin typeface="Arial" charset="0"/>
                          <a:ea typeface="黑体" charset="-122"/>
                        </a:defRPr>
                      </a:lvl3pPr>
                      <a:lvl4pPr marL="1600200" indent="-228600">
                        <a:spcBef>
                          <a:spcPct val="20000"/>
                        </a:spcBef>
                        <a:defRPr>
                          <a:solidFill>
                            <a:schemeClr val="tx1"/>
                          </a:solidFill>
                          <a:latin typeface="Arial" charset="0"/>
                          <a:ea typeface="黑体" charset="-122"/>
                        </a:defRPr>
                      </a:lvl4pPr>
                      <a:lvl5pPr marL="2057400" indent="-228600">
                        <a:spcBef>
                          <a:spcPct val="20000"/>
                        </a:spcBef>
                        <a:defRPr>
                          <a:solidFill>
                            <a:schemeClr val="tx1"/>
                          </a:solidFill>
                          <a:latin typeface="Arial" charset="0"/>
                          <a:ea typeface="黑体" charset="-122"/>
                        </a:defRPr>
                      </a:lvl5pPr>
                      <a:lvl6pPr marL="2514600" indent="-228600" eaLnBrk="0" fontAlgn="base" hangingPunct="0">
                        <a:spcBef>
                          <a:spcPct val="20000"/>
                        </a:spcBef>
                        <a:spcAft>
                          <a:spcPct val="0"/>
                        </a:spcAft>
                        <a:defRPr>
                          <a:solidFill>
                            <a:schemeClr val="tx1"/>
                          </a:solidFill>
                          <a:latin typeface="Arial" charset="0"/>
                          <a:ea typeface="黑体" charset="-122"/>
                        </a:defRPr>
                      </a:lvl6pPr>
                      <a:lvl7pPr marL="2971800" indent="-228600" eaLnBrk="0" fontAlgn="base" hangingPunct="0">
                        <a:spcBef>
                          <a:spcPct val="20000"/>
                        </a:spcBef>
                        <a:spcAft>
                          <a:spcPct val="0"/>
                        </a:spcAft>
                        <a:defRPr>
                          <a:solidFill>
                            <a:schemeClr val="tx1"/>
                          </a:solidFill>
                          <a:latin typeface="Arial" charset="0"/>
                          <a:ea typeface="黑体" charset="-122"/>
                        </a:defRPr>
                      </a:lvl7pPr>
                      <a:lvl8pPr marL="3429000" indent="-228600" eaLnBrk="0" fontAlgn="base" hangingPunct="0">
                        <a:spcBef>
                          <a:spcPct val="20000"/>
                        </a:spcBef>
                        <a:spcAft>
                          <a:spcPct val="0"/>
                        </a:spcAft>
                        <a:defRPr>
                          <a:solidFill>
                            <a:schemeClr val="tx1"/>
                          </a:solidFill>
                          <a:latin typeface="Arial" charset="0"/>
                          <a:ea typeface="黑体" charset="-122"/>
                        </a:defRPr>
                      </a:lvl8pPr>
                      <a:lvl9pPr marL="3886200" indent="-228600" eaLnBrk="0" fontAlgn="base" hangingPunct="0">
                        <a:spcBef>
                          <a:spcPct val="20000"/>
                        </a:spcBef>
                        <a:spcAft>
                          <a:spcPct val="0"/>
                        </a:spcAft>
                        <a:defRPr>
                          <a:solidFill>
                            <a:schemeClr val="tx1"/>
                          </a:solidFill>
                          <a:latin typeface="Arial" charset="0"/>
                          <a:ea typeface="黑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微软雅黑" charset="-122"/>
                          <a:ea typeface="微软雅黑" charset="-122"/>
                        </a:rPr>
                        <a:t> </a:t>
                      </a:r>
                      <a:r>
                        <a:rPr kumimoji="0" lang="en-US" altLang="zh-CN" sz="2000" b="1" i="0" u="none" strike="noStrike" cap="none" normalizeH="0" baseline="0">
                          <a:ln>
                            <a:noFill/>
                          </a:ln>
                          <a:solidFill>
                            <a:srgbClr val="FFFFFF"/>
                          </a:solidFill>
                          <a:effectLst/>
                          <a:latin typeface="微软雅黑" charset="-122"/>
                          <a:ea typeface="微软雅黑" charset="-122"/>
                        </a:rPr>
                        <a:t>&lt;&gt;</a:t>
                      </a:r>
                      <a:r>
                        <a:rPr kumimoji="0" lang="zh-CN" altLang="en-US" sz="2000" b="1" i="0" u="none" strike="noStrike" cap="none" normalizeH="0" baseline="0">
                          <a:ln>
                            <a:noFill/>
                          </a:ln>
                          <a:solidFill>
                            <a:srgbClr val="FFFFFF"/>
                          </a:solidFill>
                          <a:effectLst/>
                          <a:latin typeface="微软雅黑" charset="-122"/>
                          <a:ea typeface="微软雅黑" charset="-122"/>
                        </a:rPr>
                        <a:t>或</a:t>
                      </a:r>
                      <a:r>
                        <a:rPr kumimoji="0" lang="en-US" altLang="zh-CN" sz="2000" b="1" i="0" u="none" strike="noStrike" cap="none" normalizeH="0" baseline="0">
                          <a:ln>
                            <a:noFill/>
                          </a:ln>
                          <a:solidFill>
                            <a:srgbClr val="FFFFFF"/>
                          </a:solidFill>
                          <a:effectLst/>
                          <a:latin typeface="微软雅黑" charset="-122"/>
                          <a:ea typeface="微软雅黑" charset="-122"/>
                        </a:rPr>
                        <a: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8C7B70"/>
                    </a:solidFill>
                  </a:tcPr>
                </a:tc>
                <a:tc>
                  <a:txBody>
                    <a:bodyPr/>
                    <a:lstStyle>
                      <a:lvl1pPr>
                        <a:spcBef>
                          <a:spcPct val="20000"/>
                        </a:spcBef>
                        <a:defRPr>
                          <a:solidFill>
                            <a:schemeClr val="tx1"/>
                          </a:solidFill>
                          <a:latin typeface="Arial" charset="0"/>
                          <a:ea typeface="黑体" charset="-122"/>
                        </a:defRPr>
                      </a:lvl1pPr>
                      <a:lvl2pPr marL="742950" indent="-285750">
                        <a:spcBef>
                          <a:spcPct val="20000"/>
                        </a:spcBef>
                        <a:defRPr>
                          <a:solidFill>
                            <a:schemeClr val="tx1"/>
                          </a:solidFill>
                          <a:latin typeface="Arial" charset="0"/>
                          <a:ea typeface="黑体" charset="-122"/>
                        </a:defRPr>
                      </a:lvl2pPr>
                      <a:lvl3pPr marL="1143000" indent="-228600">
                        <a:spcBef>
                          <a:spcPct val="20000"/>
                        </a:spcBef>
                        <a:defRPr>
                          <a:solidFill>
                            <a:schemeClr val="tx1"/>
                          </a:solidFill>
                          <a:latin typeface="Arial" charset="0"/>
                          <a:ea typeface="黑体" charset="-122"/>
                        </a:defRPr>
                      </a:lvl3pPr>
                      <a:lvl4pPr marL="1600200" indent="-228600">
                        <a:spcBef>
                          <a:spcPct val="20000"/>
                        </a:spcBef>
                        <a:defRPr>
                          <a:solidFill>
                            <a:schemeClr val="tx1"/>
                          </a:solidFill>
                          <a:latin typeface="Arial" charset="0"/>
                          <a:ea typeface="黑体" charset="-122"/>
                        </a:defRPr>
                      </a:lvl4pPr>
                      <a:lvl5pPr marL="2057400" indent="-228600">
                        <a:spcBef>
                          <a:spcPct val="20000"/>
                        </a:spcBef>
                        <a:defRPr>
                          <a:solidFill>
                            <a:schemeClr val="tx1"/>
                          </a:solidFill>
                          <a:latin typeface="Arial" charset="0"/>
                          <a:ea typeface="黑体" charset="-122"/>
                        </a:defRPr>
                      </a:lvl5pPr>
                      <a:lvl6pPr marL="2514600" indent="-228600" eaLnBrk="0" fontAlgn="base" hangingPunct="0">
                        <a:spcBef>
                          <a:spcPct val="20000"/>
                        </a:spcBef>
                        <a:spcAft>
                          <a:spcPct val="0"/>
                        </a:spcAft>
                        <a:defRPr>
                          <a:solidFill>
                            <a:schemeClr val="tx1"/>
                          </a:solidFill>
                          <a:latin typeface="Arial" charset="0"/>
                          <a:ea typeface="黑体" charset="-122"/>
                        </a:defRPr>
                      </a:lvl6pPr>
                      <a:lvl7pPr marL="2971800" indent="-228600" eaLnBrk="0" fontAlgn="base" hangingPunct="0">
                        <a:spcBef>
                          <a:spcPct val="20000"/>
                        </a:spcBef>
                        <a:spcAft>
                          <a:spcPct val="0"/>
                        </a:spcAft>
                        <a:defRPr>
                          <a:solidFill>
                            <a:schemeClr val="tx1"/>
                          </a:solidFill>
                          <a:latin typeface="Arial" charset="0"/>
                          <a:ea typeface="黑体" charset="-122"/>
                        </a:defRPr>
                      </a:lvl7pPr>
                      <a:lvl8pPr marL="3429000" indent="-228600" eaLnBrk="0" fontAlgn="base" hangingPunct="0">
                        <a:spcBef>
                          <a:spcPct val="20000"/>
                        </a:spcBef>
                        <a:spcAft>
                          <a:spcPct val="0"/>
                        </a:spcAft>
                        <a:defRPr>
                          <a:solidFill>
                            <a:schemeClr val="tx1"/>
                          </a:solidFill>
                          <a:latin typeface="Arial" charset="0"/>
                          <a:ea typeface="黑体" charset="-122"/>
                        </a:defRPr>
                      </a:lvl8pPr>
                      <a:lvl9pPr marL="3886200" indent="-228600" eaLnBrk="0" fontAlgn="base" hangingPunct="0">
                        <a:spcBef>
                          <a:spcPct val="20000"/>
                        </a:spcBef>
                        <a:spcAft>
                          <a:spcPct val="0"/>
                        </a:spcAft>
                        <a:defRPr>
                          <a:solidFill>
                            <a:schemeClr val="tx1"/>
                          </a:solidFill>
                          <a:latin typeface="Arial" charset="0"/>
                          <a:ea typeface="黑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Arial" charset="0"/>
                          <a:ea typeface="黑体" charset="-122"/>
                        </a:rPr>
                        <a:t>&lt;</a:t>
                      </a:r>
                      <a:endParaRPr kumimoji="0" lang="zh-CN" altLang="en-US" sz="2400" b="1" i="0" u="none" strike="noStrike" cap="none" normalizeH="0" baseline="0">
                        <a:ln>
                          <a:noFill/>
                        </a:ln>
                        <a:solidFill>
                          <a:srgbClr val="FFFFFF"/>
                        </a:solidFill>
                        <a:effectLst/>
                        <a:latin typeface="Arial" charset="0"/>
                        <a:ea typeface="黑体"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8C7B70"/>
                    </a:solidFill>
                  </a:tcPr>
                </a:tc>
                <a:tc>
                  <a:txBody>
                    <a:bodyPr/>
                    <a:lstStyle>
                      <a:lvl1pPr>
                        <a:spcBef>
                          <a:spcPct val="20000"/>
                        </a:spcBef>
                        <a:defRPr>
                          <a:solidFill>
                            <a:schemeClr val="tx1"/>
                          </a:solidFill>
                          <a:latin typeface="Arial" charset="0"/>
                          <a:ea typeface="黑体" charset="-122"/>
                        </a:defRPr>
                      </a:lvl1pPr>
                      <a:lvl2pPr marL="742950" indent="-285750">
                        <a:spcBef>
                          <a:spcPct val="20000"/>
                        </a:spcBef>
                        <a:defRPr>
                          <a:solidFill>
                            <a:schemeClr val="tx1"/>
                          </a:solidFill>
                          <a:latin typeface="Arial" charset="0"/>
                          <a:ea typeface="黑体" charset="-122"/>
                        </a:defRPr>
                      </a:lvl2pPr>
                      <a:lvl3pPr marL="1143000" indent="-228600">
                        <a:spcBef>
                          <a:spcPct val="20000"/>
                        </a:spcBef>
                        <a:defRPr>
                          <a:solidFill>
                            <a:schemeClr val="tx1"/>
                          </a:solidFill>
                          <a:latin typeface="Arial" charset="0"/>
                          <a:ea typeface="黑体" charset="-122"/>
                        </a:defRPr>
                      </a:lvl3pPr>
                      <a:lvl4pPr marL="1600200" indent="-228600">
                        <a:spcBef>
                          <a:spcPct val="20000"/>
                        </a:spcBef>
                        <a:defRPr>
                          <a:solidFill>
                            <a:schemeClr val="tx1"/>
                          </a:solidFill>
                          <a:latin typeface="Arial" charset="0"/>
                          <a:ea typeface="黑体" charset="-122"/>
                        </a:defRPr>
                      </a:lvl4pPr>
                      <a:lvl5pPr marL="2057400" indent="-228600">
                        <a:spcBef>
                          <a:spcPct val="20000"/>
                        </a:spcBef>
                        <a:defRPr>
                          <a:solidFill>
                            <a:schemeClr val="tx1"/>
                          </a:solidFill>
                          <a:latin typeface="Arial" charset="0"/>
                          <a:ea typeface="黑体" charset="-122"/>
                        </a:defRPr>
                      </a:lvl5pPr>
                      <a:lvl6pPr marL="2514600" indent="-228600" eaLnBrk="0" fontAlgn="base" hangingPunct="0">
                        <a:spcBef>
                          <a:spcPct val="20000"/>
                        </a:spcBef>
                        <a:spcAft>
                          <a:spcPct val="0"/>
                        </a:spcAft>
                        <a:defRPr>
                          <a:solidFill>
                            <a:schemeClr val="tx1"/>
                          </a:solidFill>
                          <a:latin typeface="Arial" charset="0"/>
                          <a:ea typeface="黑体" charset="-122"/>
                        </a:defRPr>
                      </a:lvl6pPr>
                      <a:lvl7pPr marL="2971800" indent="-228600" eaLnBrk="0" fontAlgn="base" hangingPunct="0">
                        <a:spcBef>
                          <a:spcPct val="20000"/>
                        </a:spcBef>
                        <a:spcAft>
                          <a:spcPct val="0"/>
                        </a:spcAft>
                        <a:defRPr>
                          <a:solidFill>
                            <a:schemeClr val="tx1"/>
                          </a:solidFill>
                          <a:latin typeface="Arial" charset="0"/>
                          <a:ea typeface="黑体" charset="-122"/>
                        </a:defRPr>
                      </a:lvl7pPr>
                      <a:lvl8pPr marL="3429000" indent="-228600" eaLnBrk="0" fontAlgn="base" hangingPunct="0">
                        <a:spcBef>
                          <a:spcPct val="20000"/>
                        </a:spcBef>
                        <a:spcAft>
                          <a:spcPct val="0"/>
                        </a:spcAft>
                        <a:defRPr>
                          <a:solidFill>
                            <a:schemeClr val="tx1"/>
                          </a:solidFill>
                          <a:latin typeface="Arial" charset="0"/>
                          <a:ea typeface="黑体" charset="-122"/>
                        </a:defRPr>
                      </a:lvl8pPr>
                      <a:lvl9pPr marL="3886200" indent="-228600" eaLnBrk="0" fontAlgn="base" hangingPunct="0">
                        <a:spcBef>
                          <a:spcPct val="20000"/>
                        </a:spcBef>
                        <a:spcAft>
                          <a:spcPct val="0"/>
                        </a:spcAft>
                        <a:defRPr>
                          <a:solidFill>
                            <a:schemeClr val="tx1"/>
                          </a:solidFill>
                          <a:latin typeface="Arial" charset="0"/>
                          <a:ea typeface="黑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Arial" charset="0"/>
                          <a:ea typeface="黑体" charset="-122"/>
                        </a:rPr>
                        <a:t>&lt;=</a:t>
                      </a:r>
                      <a:endParaRPr kumimoji="0" lang="zh-CN" altLang="en-US" sz="2400" b="1" i="0" u="none" strike="noStrike" cap="none" normalizeH="0" baseline="0">
                        <a:ln>
                          <a:noFill/>
                        </a:ln>
                        <a:solidFill>
                          <a:srgbClr val="FFFFFF"/>
                        </a:solidFill>
                        <a:effectLst/>
                        <a:latin typeface="Arial" charset="0"/>
                        <a:ea typeface="黑体"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8C7B70"/>
                    </a:solidFill>
                  </a:tcPr>
                </a:tc>
                <a:tc>
                  <a:txBody>
                    <a:bodyPr/>
                    <a:lstStyle>
                      <a:lvl1pPr>
                        <a:spcBef>
                          <a:spcPct val="20000"/>
                        </a:spcBef>
                        <a:defRPr>
                          <a:solidFill>
                            <a:schemeClr val="tx1"/>
                          </a:solidFill>
                          <a:latin typeface="Arial" charset="0"/>
                          <a:ea typeface="黑体" charset="-122"/>
                        </a:defRPr>
                      </a:lvl1pPr>
                      <a:lvl2pPr marL="742950" indent="-285750">
                        <a:spcBef>
                          <a:spcPct val="20000"/>
                        </a:spcBef>
                        <a:defRPr>
                          <a:solidFill>
                            <a:schemeClr val="tx1"/>
                          </a:solidFill>
                          <a:latin typeface="Arial" charset="0"/>
                          <a:ea typeface="黑体" charset="-122"/>
                        </a:defRPr>
                      </a:lvl2pPr>
                      <a:lvl3pPr marL="1143000" indent="-228600">
                        <a:spcBef>
                          <a:spcPct val="20000"/>
                        </a:spcBef>
                        <a:defRPr>
                          <a:solidFill>
                            <a:schemeClr val="tx1"/>
                          </a:solidFill>
                          <a:latin typeface="Arial" charset="0"/>
                          <a:ea typeface="黑体" charset="-122"/>
                        </a:defRPr>
                      </a:lvl3pPr>
                      <a:lvl4pPr marL="1600200" indent="-228600">
                        <a:spcBef>
                          <a:spcPct val="20000"/>
                        </a:spcBef>
                        <a:defRPr>
                          <a:solidFill>
                            <a:schemeClr val="tx1"/>
                          </a:solidFill>
                          <a:latin typeface="Arial" charset="0"/>
                          <a:ea typeface="黑体" charset="-122"/>
                        </a:defRPr>
                      </a:lvl4pPr>
                      <a:lvl5pPr marL="2057400" indent="-228600">
                        <a:spcBef>
                          <a:spcPct val="20000"/>
                        </a:spcBef>
                        <a:defRPr>
                          <a:solidFill>
                            <a:schemeClr val="tx1"/>
                          </a:solidFill>
                          <a:latin typeface="Arial" charset="0"/>
                          <a:ea typeface="黑体" charset="-122"/>
                        </a:defRPr>
                      </a:lvl5pPr>
                      <a:lvl6pPr marL="2514600" indent="-228600" eaLnBrk="0" fontAlgn="base" hangingPunct="0">
                        <a:spcBef>
                          <a:spcPct val="20000"/>
                        </a:spcBef>
                        <a:spcAft>
                          <a:spcPct val="0"/>
                        </a:spcAft>
                        <a:defRPr>
                          <a:solidFill>
                            <a:schemeClr val="tx1"/>
                          </a:solidFill>
                          <a:latin typeface="Arial" charset="0"/>
                          <a:ea typeface="黑体" charset="-122"/>
                        </a:defRPr>
                      </a:lvl6pPr>
                      <a:lvl7pPr marL="2971800" indent="-228600" eaLnBrk="0" fontAlgn="base" hangingPunct="0">
                        <a:spcBef>
                          <a:spcPct val="20000"/>
                        </a:spcBef>
                        <a:spcAft>
                          <a:spcPct val="0"/>
                        </a:spcAft>
                        <a:defRPr>
                          <a:solidFill>
                            <a:schemeClr val="tx1"/>
                          </a:solidFill>
                          <a:latin typeface="Arial" charset="0"/>
                          <a:ea typeface="黑体" charset="-122"/>
                        </a:defRPr>
                      </a:lvl7pPr>
                      <a:lvl8pPr marL="3429000" indent="-228600" eaLnBrk="0" fontAlgn="base" hangingPunct="0">
                        <a:spcBef>
                          <a:spcPct val="20000"/>
                        </a:spcBef>
                        <a:spcAft>
                          <a:spcPct val="0"/>
                        </a:spcAft>
                        <a:defRPr>
                          <a:solidFill>
                            <a:schemeClr val="tx1"/>
                          </a:solidFill>
                          <a:latin typeface="Arial" charset="0"/>
                          <a:ea typeface="黑体" charset="-122"/>
                        </a:defRPr>
                      </a:lvl8pPr>
                      <a:lvl9pPr marL="3886200" indent="-228600" eaLnBrk="0" fontAlgn="base" hangingPunct="0">
                        <a:spcBef>
                          <a:spcPct val="20000"/>
                        </a:spcBef>
                        <a:spcAft>
                          <a:spcPct val="0"/>
                        </a:spcAft>
                        <a:defRPr>
                          <a:solidFill>
                            <a:schemeClr val="tx1"/>
                          </a:solidFill>
                          <a:latin typeface="Arial" charset="0"/>
                          <a:ea typeface="黑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Arial" charset="0"/>
                          <a:ea typeface="黑体" charset="-122"/>
                        </a:rPr>
                        <a:t>&gt;</a:t>
                      </a:r>
                      <a:endParaRPr kumimoji="0" lang="zh-CN" altLang="en-US" sz="2400" b="1" i="0" u="none" strike="noStrike" cap="none" normalizeH="0" baseline="0">
                        <a:ln>
                          <a:noFill/>
                        </a:ln>
                        <a:solidFill>
                          <a:srgbClr val="FFFFFF"/>
                        </a:solidFill>
                        <a:effectLst/>
                        <a:latin typeface="Arial" charset="0"/>
                        <a:ea typeface="黑体"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8C7B70"/>
                    </a:solidFill>
                  </a:tcPr>
                </a:tc>
                <a:tc>
                  <a:txBody>
                    <a:bodyPr/>
                    <a:lstStyle>
                      <a:lvl1pPr>
                        <a:spcBef>
                          <a:spcPct val="20000"/>
                        </a:spcBef>
                        <a:defRPr>
                          <a:solidFill>
                            <a:schemeClr val="tx1"/>
                          </a:solidFill>
                          <a:latin typeface="Arial" charset="0"/>
                          <a:ea typeface="黑体" charset="-122"/>
                        </a:defRPr>
                      </a:lvl1pPr>
                      <a:lvl2pPr marL="742950" indent="-285750">
                        <a:spcBef>
                          <a:spcPct val="20000"/>
                        </a:spcBef>
                        <a:defRPr>
                          <a:solidFill>
                            <a:schemeClr val="tx1"/>
                          </a:solidFill>
                          <a:latin typeface="Arial" charset="0"/>
                          <a:ea typeface="黑体" charset="-122"/>
                        </a:defRPr>
                      </a:lvl2pPr>
                      <a:lvl3pPr marL="1143000" indent="-228600">
                        <a:spcBef>
                          <a:spcPct val="20000"/>
                        </a:spcBef>
                        <a:defRPr>
                          <a:solidFill>
                            <a:schemeClr val="tx1"/>
                          </a:solidFill>
                          <a:latin typeface="Arial" charset="0"/>
                          <a:ea typeface="黑体" charset="-122"/>
                        </a:defRPr>
                      </a:lvl3pPr>
                      <a:lvl4pPr marL="1600200" indent="-228600">
                        <a:spcBef>
                          <a:spcPct val="20000"/>
                        </a:spcBef>
                        <a:defRPr>
                          <a:solidFill>
                            <a:schemeClr val="tx1"/>
                          </a:solidFill>
                          <a:latin typeface="Arial" charset="0"/>
                          <a:ea typeface="黑体" charset="-122"/>
                        </a:defRPr>
                      </a:lvl4pPr>
                      <a:lvl5pPr marL="2057400" indent="-228600">
                        <a:spcBef>
                          <a:spcPct val="20000"/>
                        </a:spcBef>
                        <a:defRPr>
                          <a:solidFill>
                            <a:schemeClr val="tx1"/>
                          </a:solidFill>
                          <a:latin typeface="Arial" charset="0"/>
                          <a:ea typeface="黑体" charset="-122"/>
                        </a:defRPr>
                      </a:lvl5pPr>
                      <a:lvl6pPr marL="2514600" indent="-228600" eaLnBrk="0" fontAlgn="base" hangingPunct="0">
                        <a:spcBef>
                          <a:spcPct val="20000"/>
                        </a:spcBef>
                        <a:spcAft>
                          <a:spcPct val="0"/>
                        </a:spcAft>
                        <a:defRPr>
                          <a:solidFill>
                            <a:schemeClr val="tx1"/>
                          </a:solidFill>
                          <a:latin typeface="Arial" charset="0"/>
                          <a:ea typeface="黑体" charset="-122"/>
                        </a:defRPr>
                      </a:lvl6pPr>
                      <a:lvl7pPr marL="2971800" indent="-228600" eaLnBrk="0" fontAlgn="base" hangingPunct="0">
                        <a:spcBef>
                          <a:spcPct val="20000"/>
                        </a:spcBef>
                        <a:spcAft>
                          <a:spcPct val="0"/>
                        </a:spcAft>
                        <a:defRPr>
                          <a:solidFill>
                            <a:schemeClr val="tx1"/>
                          </a:solidFill>
                          <a:latin typeface="Arial" charset="0"/>
                          <a:ea typeface="黑体" charset="-122"/>
                        </a:defRPr>
                      </a:lvl7pPr>
                      <a:lvl8pPr marL="3429000" indent="-228600" eaLnBrk="0" fontAlgn="base" hangingPunct="0">
                        <a:spcBef>
                          <a:spcPct val="20000"/>
                        </a:spcBef>
                        <a:spcAft>
                          <a:spcPct val="0"/>
                        </a:spcAft>
                        <a:defRPr>
                          <a:solidFill>
                            <a:schemeClr val="tx1"/>
                          </a:solidFill>
                          <a:latin typeface="Arial" charset="0"/>
                          <a:ea typeface="黑体" charset="-122"/>
                        </a:defRPr>
                      </a:lvl8pPr>
                      <a:lvl9pPr marL="3886200" indent="-228600" eaLnBrk="0" fontAlgn="base" hangingPunct="0">
                        <a:spcBef>
                          <a:spcPct val="20000"/>
                        </a:spcBef>
                        <a:spcAft>
                          <a:spcPct val="0"/>
                        </a:spcAft>
                        <a:defRPr>
                          <a:solidFill>
                            <a:schemeClr val="tx1"/>
                          </a:solidFill>
                          <a:latin typeface="Arial" charset="0"/>
                          <a:ea typeface="黑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Arial" charset="0"/>
                          <a:ea typeface="黑体" charset="-122"/>
                        </a:rPr>
                        <a:t>&gt;=</a:t>
                      </a:r>
                      <a:endParaRPr kumimoji="0" lang="zh-CN" altLang="en-US" sz="2400" b="1" i="0" u="none" strike="noStrike" cap="none" normalizeH="0" baseline="0">
                        <a:ln>
                          <a:noFill/>
                        </a:ln>
                        <a:solidFill>
                          <a:srgbClr val="FFFFFF"/>
                        </a:solidFill>
                        <a:effectLst/>
                        <a:latin typeface="Arial" charset="0"/>
                        <a:ea typeface="黑体"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8C7B70"/>
                    </a:solidFill>
                  </a:tcPr>
                </a:tc>
              </a:tr>
              <a:tr h="695325">
                <a:tc>
                  <a:txBody>
                    <a:bodyPr/>
                    <a:lstStyle>
                      <a:lvl1pPr>
                        <a:spcBef>
                          <a:spcPct val="20000"/>
                        </a:spcBef>
                        <a:defRPr>
                          <a:solidFill>
                            <a:schemeClr val="tx1"/>
                          </a:solidFill>
                          <a:latin typeface="Arial" charset="0"/>
                          <a:ea typeface="黑体" charset="-122"/>
                        </a:defRPr>
                      </a:lvl1pPr>
                      <a:lvl2pPr marL="742950" indent="-285750">
                        <a:spcBef>
                          <a:spcPct val="20000"/>
                        </a:spcBef>
                        <a:defRPr>
                          <a:solidFill>
                            <a:schemeClr val="tx1"/>
                          </a:solidFill>
                          <a:latin typeface="Arial" charset="0"/>
                          <a:ea typeface="黑体" charset="-122"/>
                        </a:defRPr>
                      </a:lvl2pPr>
                      <a:lvl3pPr marL="1143000" indent="-228600">
                        <a:spcBef>
                          <a:spcPct val="20000"/>
                        </a:spcBef>
                        <a:defRPr>
                          <a:solidFill>
                            <a:schemeClr val="tx1"/>
                          </a:solidFill>
                          <a:latin typeface="Arial" charset="0"/>
                          <a:ea typeface="黑体" charset="-122"/>
                        </a:defRPr>
                      </a:lvl3pPr>
                      <a:lvl4pPr marL="1600200" indent="-228600">
                        <a:spcBef>
                          <a:spcPct val="20000"/>
                        </a:spcBef>
                        <a:defRPr>
                          <a:solidFill>
                            <a:schemeClr val="tx1"/>
                          </a:solidFill>
                          <a:latin typeface="Arial" charset="0"/>
                          <a:ea typeface="黑体" charset="-122"/>
                        </a:defRPr>
                      </a:lvl4pPr>
                      <a:lvl5pPr marL="2057400" indent="-228600">
                        <a:spcBef>
                          <a:spcPct val="20000"/>
                        </a:spcBef>
                        <a:defRPr>
                          <a:solidFill>
                            <a:schemeClr val="tx1"/>
                          </a:solidFill>
                          <a:latin typeface="Arial" charset="0"/>
                          <a:ea typeface="黑体" charset="-122"/>
                        </a:defRPr>
                      </a:lvl5pPr>
                      <a:lvl6pPr marL="2514600" indent="-228600" eaLnBrk="0" fontAlgn="base" hangingPunct="0">
                        <a:spcBef>
                          <a:spcPct val="20000"/>
                        </a:spcBef>
                        <a:spcAft>
                          <a:spcPct val="0"/>
                        </a:spcAft>
                        <a:defRPr>
                          <a:solidFill>
                            <a:schemeClr val="tx1"/>
                          </a:solidFill>
                          <a:latin typeface="Arial" charset="0"/>
                          <a:ea typeface="黑体" charset="-122"/>
                        </a:defRPr>
                      </a:lvl6pPr>
                      <a:lvl7pPr marL="2971800" indent="-228600" eaLnBrk="0" fontAlgn="base" hangingPunct="0">
                        <a:spcBef>
                          <a:spcPct val="20000"/>
                        </a:spcBef>
                        <a:spcAft>
                          <a:spcPct val="0"/>
                        </a:spcAft>
                        <a:defRPr>
                          <a:solidFill>
                            <a:schemeClr val="tx1"/>
                          </a:solidFill>
                          <a:latin typeface="Arial" charset="0"/>
                          <a:ea typeface="黑体" charset="-122"/>
                        </a:defRPr>
                      </a:lvl7pPr>
                      <a:lvl8pPr marL="3429000" indent="-228600" eaLnBrk="0" fontAlgn="base" hangingPunct="0">
                        <a:spcBef>
                          <a:spcPct val="20000"/>
                        </a:spcBef>
                        <a:spcAft>
                          <a:spcPct val="0"/>
                        </a:spcAft>
                        <a:defRPr>
                          <a:solidFill>
                            <a:schemeClr val="tx1"/>
                          </a:solidFill>
                          <a:latin typeface="Arial" charset="0"/>
                          <a:ea typeface="黑体" charset="-122"/>
                        </a:defRPr>
                      </a:lvl8pPr>
                      <a:lvl9pPr marL="3886200" indent="-228600" eaLnBrk="0" fontAlgn="base" hangingPunct="0">
                        <a:spcBef>
                          <a:spcPct val="20000"/>
                        </a:spcBef>
                        <a:spcAft>
                          <a:spcPct val="0"/>
                        </a:spcAft>
                        <a:defRPr>
                          <a:solidFill>
                            <a:schemeClr val="tx1"/>
                          </a:solidFill>
                          <a:latin typeface="Arial" charset="0"/>
                          <a:ea typeface="黑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Arial" charset="0"/>
                          <a:ea typeface="黑体" charset="-122"/>
                        </a:rPr>
                        <a:t>ANY</a:t>
                      </a:r>
                      <a:endParaRPr kumimoji="0" lang="zh-CN" altLang="en-US" sz="2400" b="1" i="0" u="none" strike="noStrike" cap="none" normalizeH="0" baseline="0">
                        <a:ln>
                          <a:noFill/>
                        </a:ln>
                        <a:solidFill>
                          <a:srgbClr val="FFFFFF"/>
                        </a:solidFill>
                        <a:effectLst/>
                        <a:latin typeface="Arial" charset="0"/>
                        <a:ea typeface="黑体"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C7B70"/>
                    </a:solidFill>
                  </a:tcPr>
                </a:tc>
                <a:tc>
                  <a:txBody>
                    <a:bodyPr/>
                    <a:lstStyle>
                      <a:lvl1pPr>
                        <a:spcBef>
                          <a:spcPct val="20000"/>
                        </a:spcBef>
                        <a:defRPr>
                          <a:solidFill>
                            <a:schemeClr val="tx1"/>
                          </a:solidFill>
                          <a:latin typeface="Arial" charset="0"/>
                          <a:ea typeface="黑体" charset="-122"/>
                        </a:defRPr>
                      </a:lvl1pPr>
                      <a:lvl2pPr marL="742950" indent="-285750">
                        <a:spcBef>
                          <a:spcPct val="20000"/>
                        </a:spcBef>
                        <a:defRPr>
                          <a:solidFill>
                            <a:schemeClr val="tx1"/>
                          </a:solidFill>
                          <a:latin typeface="Arial" charset="0"/>
                          <a:ea typeface="黑体" charset="-122"/>
                        </a:defRPr>
                      </a:lvl2pPr>
                      <a:lvl3pPr marL="1143000" indent="-228600">
                        <a:spcBef>
                          <a:spcPct val="20000"/>
                        </a:spcBef>
                        <a:defRPr>
                          <a:solidFill>
                            <a:schemeClr val="tx1"/>
                          </a:solidFill>
                          <a:latin typeface="Arial" charset="0"/>
                          <a:ea typeface="黑体" charset="-122"/>
                        </a:defRPr>
                      </a:lvl3pPr>
                      <a:lvl4pPr marL="1600200" indent="-228600">
                        <a:spcBef>
                          <a:spcPct val="20000"/>
                        </a:spcBef>
                        <a:defRPr>
                          <a:solidFill>
                            <a:schemeClr val="tx1"/>
                          </a:solidFill>
                          <a:latin typeface="Arial" charset="0"/>
                          <a:ea typeface="黑体" charset="-122"/>
                        </a:defRPr>
                      </a:lvl4pPr>
                      <a:lvl5pPr marL="2057400" indent="-228600">
                        <a:spcBef>
                          <a:spcPct val="20000"/>
                        </a:spcBef>
                        <a:defRPr>
                          <a:solidFill>
                            <a:schemeClr val="tx1"/>
                          </a:solidFill>
                          <a:latin typeface="Arial" charset="0"/>
                          <a:ea typeface="黑体" charset="-122"/>
                        </a:defRPr>
                      </a:lvl5pPr>
                      <a:lvl6pPr marL="2514600" indent="-228600" eaLnBrk="0" fontAlgn="base" hangingPunct="0">
                        <a:spcBef>
                          <a:spcPct val="20000"/>
                        </a:spcBef>
                        <a:spcAft>
                          <a:spcPct val="0"/>
                        </a:spcAft>
                        <a:defRPr>
                          <a:solidFill>
                            <a:schemeClr val="tx1"/>
                          </a:solidFill>
                          <a:latin typeface="Arial" charset="0"/>
                          <a:ea typeface="黑体" charset="-122"/>
                        </a:defRPr>
                      </a:lvl6pPr>
                      <a:lvl7pPr marL="2971800" indent="-228600" eaLnBrk="0" fontAlgn="base" hangingPunct="0">
                        <a:spcBef>
                          <a:spcPct val="20000"/>
                        </a:spcBef>
                        <a:spcAft>
                          <a:spcPct val="0"/>
                        </a:spcAft>
                        <a:defRPr>
                          <a:solidFill>
                            <a:schemeClr val="tx1"/>
                          </a:solidFill>
                          <a:latin typeface="Arial" charset="0"/>
                          <a:ea typeface="黑体" charset="-122"/>
                        </a:defRPr>
                      </a:lvl7pPr>
                      <a:lvl8pPr marL="3429000" indent="-228600" eaLnBrk="0" fontAlgn="base" hangingPunct="0">
                        <a:spcBef>
                          <a:spcPct val="20000"/>
                        </a:spcBef>
                        <a:spcAft>
                          <a:spcPct val="0"/>
                        </a:spcAft>
                        <a:defRPr>
                          <a:solidFill>
                            <a:schemeClr val="tx1"/>
                          </a:solidFill>
                          <a:latin typeface="Arial" charset="0"/>
                          <a:ea typeface="黑体" charset="-122"/>
                        </a:defRPr>
                      </a:lvl8pPr>
                      <a:lvl9pPr marL="3886200" indent="-228600" eaLnBrk="0" fontAlgn="base" hangingPunct="0">
                        <a:spcBef>
                          <a:spcPct val="20000"/>
                        </a:spcBef>
                        <a:spcAft>
                          <a:spcPct val="0"/>
                        </a:spcAft>
                        <a:defRPr>
                          <a:solidFill>
                            <a:schemeClr val="tx1"/>
                          </a:solidFill>
                          <a:latin typeface="Arial" charset="0"/>
                          <a:ea typeface="黑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charset="0"/>
                          <a:ea typeface="黑体" charset="-122"/>
                        </a:rPr>
                        <a:t>IN</a:t>
                      </a:r>
                      <a:endParaRPr kumimoji="0" lang="zh-CN" altLang="en-US" sz="2400" b="0" i="0" u="none" strike="noStrike" cap="none" normalizeH="0" baseline="0">
                        <a:ln>
                          <a:noFill/>
                        </a:ln>
                        <a:solidFill>
                          <a:srgbClr val="000000"/>
                        </a:solidFill>
                        <a:effectLst/>
                        <a:latin typeface="Arial" charset="0"/>
                        <a:ea typeface="黑体"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CEB"/>
                    </a:solidFill>
                  </a:tcPr>
                </a:tc>
                <a:tc>
                  <a:txBody>
                    <a:bodyPr/>
                    <a:lstStyle>
                      <a:lvl1pPr>
                        <a:spcBef>
                          <a:spcPct val="20000"/>
                        </a:spcBef>
                        <a:defRPr>
                          <a:solidFill>
                            <a:schemeClr val="tx1"/>
                          </a:solidFill>
                          <a:latin typeface="Arial" charset="0"/>
                          <a:ea typeface="黑体" charset="-122"/>
                        </a:defRPr>
                      </a:lvl1pPr>
                      <a:lvl2pPr marL="742950" indent="-285750">
                        <a:spcBef>
                          <a:spcPct val="20000"/>
                        </a:spcBef>
                        <a:defRPr>
                          <a:solidFill>
                            <a:schemeClr val="tx1"/>
                          </a:solidFill>
                          <a:latin typeface="Arial" charset="0"/>
                          <a:ea typeface="黑体" charset="-122"/>
                        </a:defRPr>
                      </a:lvl2pPr>
                      <a:lvl3pPr marL="1143000" indent="-228600">
                        <a:spcBef>
                          <a:spcPct val="20000"/>
                        </a:spcBef>
                        <a:defRPr>
                          <a:solidFill>
                            <a:schemeClr val="tx1"/>
                          </a:solidFill>
                          <a:latin typeface="Arial" charset="0"/>
                          <a:ea typeface="黑体" charset="-122"/>
                        </a:defRPr>
                      </a:lvl3pPr>
                      <a:lvl4pPr marL="1600200" indent="-228600">
                        <a:spcBef>
                          <a:spcPct val="20000"/>
                        </a:spcBef>
                        <a:defRPr>
                          <a:solidFill>
                            <a:schemeClr val="tx1"/>
                          </a:solidFill>
                          <a:latin typeface="Arial" charset="0"/>
                          <a:ea typeface="黑体" charset="-122"/>
                        </a:defRPr>
                      </a:lvl4pPr>
                      <a:lvl5pPr marL="2057400" indent="-228600">
                        <a:spcBef>
                          <a:spcPct val="20000"/>
                        </a:spcBef>
                        <a:defRPr>
                          <a:solidFill>
                            <a:schemeClr val="tx1"/>
                          </a:solidFill>
                          <a:latin typeface="Arial" charset="0"/>
                          <a:ea typeface="黑体" charset="-122"/>
                        </a:defRPr>
                      </a:lvl5pPr>
                      <a:lvl6pPr marL="2514600" indent="-228600" eaLnBrk="0" fontAlgn="base" hangingPunct="0">
                        <a:spcBef>
                          <a:spcPct val="20000"/>
                        </a:spcBef>
                        <a:spcAft>
                          <a:spcPct val="0"/>
                        </a:spcAft>
                        <a:defRPr>
                          <a:solidFill>
                            <a:schemeClr val="tx1"/>
                          </a:solidFill>
                          <a:latin typeface="Arial" charset="0"/>
                          <a:ea typeface="黑体" charset="-122"/>
                        </a:defRPr>
                      </a:lvl6pPr>
                      <a:lvl7pPr marL="2971800" indent="-228600" eaLnBrk="0" fontAlgn="base" hangingPunct="0">
                        <a:spcBef>
                          <a:spcPct val="20000"/>
                        </a:spcBef>
                        <a:spcAft>
                          <a:spcPct val="0"/>
                        </a:spcAft>
                        <a:defRPr>
                          <a:solidFill>
                            <a:schemeClr val="tx1"/>
                          </a:solidFill>
                          <a:latin typeface="Arial" charset="0"/>
                          <a:ea typeface="黑体" charset="-122"/>
                        </a:defRPr>
                      </a:lvl7pPr>
                      <a:lvl8pPr marL="3429000" indent="-228600" eaLnBrk="0" fontAlgn="base" hangingPunct="0">
                        <a:spcBef>
                          <a:spcPct val="20000"/>
                        </a:spcBef>
                        <a:spcAft>
                          <a:spcPct val="0"/>
                        </a:spcAft>
                        <a:defRPr>
                          <a:solidFill>
                            <a:schemeClr val="tx1"/>
                          </a:solidFill>
                          <a:latin typeface="Arial" charset="0"/>
                          <a:ea typeface="黑体" charset="-122"/>
                        </a:defRPr>
                      </a:lvl8pPr>
                      <a:lvl9pPr marL="3886200" indent="-228600" eaLnBrk="0" fontAlgn="base" hangingPunct="0">
                        <a:spcBef>
                          <a:spcPct val="20000"/>
                        </a:spcBef>
                        <a:spcAft>
                          <a:spcPct val="0"/>
                        </a:spcAft>
                        <a:defRPr>
                          <a:solidFill>
                            <a:schemeClr val="tx1"/>
                          </a:solidFill>
                          <a:latin typeface="Arial" charset="0"/>
                          <a:ea typeface="黑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charset="0"/>
                          <a:ea typeface="黑体" charset="-122"/>
                        </a:rPr>
                        <a:t>--</a:t>
                      </a:r>
                      <a:endParaRPr kumimoji="0" lang="zh-CN" altLang="en-US" sz="2400" b="0" i="0" u="none" strike="noStrike" cap="none" normalizeH="0" baseline="0">
                        <a:ln>
                          <a:noFill/>
                        </a:ln>
                        <a:solidFill>
                          <a:srgbClr val="000000"/>
                        </a:solidFill>
                        <a:effectLst/>
                        <a:latin typeface="Arial" charset="0"/>
                        <a:ea typeface="黑体"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CEB"/>
                    </a:solidFill>
                  </a:tcPr>
                </a:tc>
                <a:tc>
                  <a:txBody>
                    <a:bodyPr/>
                    <a:lstStyle>
                      <a:lvl1pPr>
                        <a:spcBef>
                          <a:spcPct val="20000"/>
                        </a:spcBef>
                        <a:defRPr>
                          <a:solidFill>
                            <a:schemeClr val="tx1"/>
                          </a:solidFill>
                          <a:latin typeface="Arial" charset="0"/>
                          <a:ea typeface="黑体" charset="-122"/>
                        </a:defRPr>
                      </a:lvl1pPr>
                      <a:lvl2pPr marL="742950" indent="-285750">
                        <a:spcBef>
                          <a:spcPct val="20000"/>
                        </a:spcBef>
                        <a:defRPr>
                          <a:solidFill>
                            <a:schemeClr val="tx1"/>
                          </a:solidFill>
                          <a:latin typeface="Arial" charset="0"/>
                          <a:ea typeface="黑体" charset="-122"/>
                        </a:defRPr>
                      </a:lvl2pPr>
                      <a:lvl3pPr marL="1143000" indent="-228600">
                        <a:spcBef>
                          <a:spcPct val="20000"/>
                        </a:spcBef>
                        <a:defRPr>
                          <a:solidFill>
                            <a:schemeClr val="tx1"/>
                          </a:solidFill>
                          <a:latin typeface="Arial" charset="0"/>
                          <a:ea typeface="黑体" charset="-122"/>
                        </a:defRPr>
                      </a:lvl3pPr>
                      <a:lvl4pPr marL="1600200" indent="-228600">
                        <a:spcBef>
                          <a:spcPct val="20000"/>
                        </a:spcBef>
                        <a:defRPr>
                          <a:solidFill>
                            <a:schemeClr val="tx1"/>
                          </a:solidFill>
                          <a:latin typeface="Arial" charset="0"/>
                          <a:ea typeface="黑体" charset="-122"/>
                        </a:defRPr>
                      </a:lvl4pPr>
                      <a:lvl5pPr marL="2057400" indent="-228600">
                        <a:spcBef>
                          <a:spcPct val="20000"/>
                        </a:spcBef>
                        <a:defRPr>
                          <a:solidFill>
                            <a:schemeClr val="tx1"/>
                          </a:solidFill>
                          <a:latin typeface="Arial" charset="0"/>
                          <a:ea typeface="黑体" charset="-122"/>
                        </a:defRPr>
                      </a:lvl5pPr>
                      <a:lvl6pPr marL="2514600" indent="-228600" eaLnBrk="0" fontAlgn="base" hangingPunct="0">
                        <a:spcBef>
                          <a:spcPct val="20000"/>
                        </a:spcBef>
                        <a:spcAft>
                          <a:spcPct val="0"/>
                        </a:spcAft>
                        <a:defRPr>
                          <a:solidFill>
                            <a:schemeClr val="tx1"/>
                          </a:solidFill>
                          <a:latin typeface="Arial" charset="0"/>
                          <a:ea typeface="黑体" charset="-122"/>
                        </a:defRPr>
                      </a:lvl6pPr>
                      <a:lvl7pPr marL="2971800" indent="-228600" eaLnBrk="0" fontAlgn="base" hangingPunct="0">
                        <a:spcBef>
                          <a:spcPct val="20000"/>
                        </a:spcBef>
                        <a:spcAft>
                          <a:spcPct val="0"/>
                        </a:spcAft>
                        <a:defRPr>
                          <a:solidFill>
                            <a:schemeClr val="tx1"/>
                          </a:solidFill>
                          <a:latin typeface="Arial" charset="0"/>
                          <a:ea typeface="黑体" charset="-122"/>
                        </a:defRPr>
                      </a:lvl7pPr>
                      <a:lvl8pPr marL="3429000" indent="-228600" eaLnBrk="0" fontAlgn="base" hangingPunct="0">
                        <a:spcBef>
                          <a:spcPct val="20000"/>
                        </a:spcBef>
                        <a:spcAft>
                          <a:spcPct val="0"/>
                        </a:spcAft>
                        <a:defRPr>
                          <a:solidFill>
                            <a:schemeClr val="tx1"/>
                          </a:solidFill>
                          <a:latin typeface="Arial" charset="0"/>
                          <a:ea typeface="黑体" charset="-122"/>
                        </a:defRPr>
                      </a:lvl8pPr>
                      <a:lvl9pPr marL="3886200" indent="-228600" eaLnBrk="0" fontAlgn="base" hangingPunct="0">
                        <a:spcBef>
                          <a:spcPct val="20000"/>
                        </a:spcBef>
                        <a:spcAft>
                          <a:spcPct val="0"/>
                        </a:spcAft>
                        <a:defRPr>
                          <a:solidFill>
                            <a:schemeClr val="tx1"/>
                          </a:solidFill>
                          <a:latin typeface="Arial" charset="0"/>
                          <a:ea typeface="黑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charset="0"/>
                          <a:ea typeface="黑体" charset="-122"/>
                        </a:rPr>
                        <a:t>&lt;MAX</a:t>
                      </a:r>
                      <a:endParaRPr kumimoji="0" lang="zh-CN" altLang="en-US" sz="2400" b="0" i="0" u="none" strike="noStrike" cap="none" normalizeH="0" baseline="0">
                        <a:ln>
                          <a:noFill/>
                        </a:ln>
                        <a:solidFill>
                          <a:srgbClr val="000000"/>
                        </a:solidFill>
                        <a:effectLst/>
                        <a:latin typeface="Arial" charset="0"/>
                        <a:ea typeface="黑体"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CEB"/>
                    </a:solidFill>
                  </a:tcPr>
                </a:tc>
                <a:tc>
                  <a:txBody>
                    <a:bodyPr/>
                    <a:lstStyle>
                      <a:lvl1pPr>
                        <a:spcBef>
                          <a:spcPct val="20000"/>
                        </a:spcBef>
                        <a:defRPr>
                          <a:solidFill>
                            <a:schemeClr val="tx1"/>
                          </a:solidFill>
                          <a:latin typeface="Arial" charset="0"/>
                          <a:ea typeface="黑体" charset="-122"/>
                        </a:defRPr>
                      </a:lvl1pPr>
                      <a:lvl2pPr marL="742950" indent="-285750">
                        <a:spcBef>
                          <a:spcPct val="20000"/>
                        </a:spcBef>
                        <a:defRPr>
                          <a:solidFill>
                            <a:schemeClr val="tx1"/>
                          </a:solidFill>
                          <a:latin typeface="Arial" charset="0"/>
                          <a:ea typeface="黑体" charset="-122"/>
                        </a:defRPr>
                      </a:lvl2pPr>
                      <a:lvl3pPr marL="1143000" indent="-228600">
                        <a:spcBef>
                          <a:spcPct val="20000"/>
                        </a:spcBef>
                        <a:defRPr>
                          <a:solidFill>
                            <a:schemeClr val="tx1"/>
                          </a:solidFill>
                          <a:latin typeface="Arial" charset="0"/>
                          <a:ea typeface="黑体" charset="-122"/>
                        </a:defRPr>
                      </a:lvl3pPr>
                      <a:lvl4pPr marL="1600200" indent="-228600">
                        <a:spcBef>
                          <a:spcPct val="20000"/>
                        </a:spcBef>
                        <a:defRPr>
                          <a:solidFill>
                            <a:schemeClr val="tx1"/>
                          </a:solidFill>
                          <a:latin typeface="Arial" charset="0"/>
                          <a:ea typeface="黑体" charset="-122"/>
                        </a:defRPr>
                      </a:lvl4pPr>
                      <a:lvl5pPr marL="2057400" indent="-228600">
                        <a:spcBef>
                          <a:spcPct val="20000"/>
                        </a:spcBef>
                        <a:defRPr>
                          <a:solidFill>
                            <a:schemeClr val="tx1"/>
                          </a:solidFill>
                          <a:latin typeface="Arial" charset="0"/>
                          <a:ea typeface="黑体" charset="-122"/>
                        </a:defRPr>
                      </a:lvl5pPr>
                      <a:lvl6pPr marL="2514600" indent="-228600" eaLnBrk="0" fontAlgn="base" hangingPunct="0">
                        <a:spcBef>
                          <a:spcPct val="20000"/>
                        </a:spcBef>
                        <a:spcAft>
                          <a:spcPct val="0"/>
                        </a:spcAft>
                        <a:defRPr>
                          <a:solidFill>
                            <a:schemeClr val="tx1"/>
                          </a:solidFill>
                          <a:latin typeface="Arial" charset="0"/>
                          <a:ea typeface="黑体" charset="-122"/>
                        </a:defRPr>
                      </a:lvl6pPr>
                      <a:lvl7pPr marL="2971800" indent="-228600" eaLnBrk="0" fontAlgn="base" hangingPunct="0">
                        <a:spcBef>
                          <a:spcPct val="20000"/>
                        </a:spcBef>
                        <a:spcAft>
                          <a:spcPct val="0"/>
                        </a:spcAft>
                        <a:defRPr>
                          <a:solidFill>
                            <a:schemeClr val="tx1"/>
                          </a:solidFill>
                          <a:latin typeface="Arial" charset="0"/>
                          <a:ea typeface="黑体" charset="-122"/>
                        </a:defRPr>
                      </a:lvl7pPr>
                      <a:lvl8pPr marL="3429000" indent="-228600" eaLnBrk="0" fontAlgn="base" hangingPunct="0">
                        <a:spcBef>
                          <a:spcPct val="20000"/>
                        </a:spcBef>
                        <a:spcAft>
                          <a:spcPct val="0"/>
                        </a:spcAft>
                        <a:defRPr>
                          <a:solidFill>
                            <a:schemeClr val="tx1"/>
                          </a:solidFill>
                          <a:latin typeface="Arial" charset="0"/>
                          <a:ea typeface="黑体" charset="-122"/>
                        </a:defRPr>
                      </a:lvl8pPr>
                      <a:lvl9pPr marL="3886200" indent="-228600" eaLnBrk="0" fontAlgn="base" hangingPunct="0">
                        <a:spcBef>
                          <a:spcPct val="20000"/>
                        </a:spcBef>
                        <a:spcAft>
                          <a:spcPct val="0"/>
                        </a:spcAft>
                        <a:defRPr>
                          <a:solidFill>
                            <a:schemeClr val="tx1"/>
                          </a:solidFill>
                          <a:latin typeface="Arial" charset="0"/>
                          <a:ea typeface="黑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charset="0"/>
                          <a:ea typeface="黑体" charset="-122"/>
                        </a:rPr>
                        <a:t>&lt;=MAX</a:t>
                      </a:r>
                      <a:endParaRPr kumimoji="0" lang="zh-CN" altLang="en-US" sz="2400" b="0" i="0" u="none" strike="noStrike" cap="none" normalizeH="0" baseline="0">
                        <a:ln>
                          <a:noFill/>
                        </a:ln>
                        <a:solidFill>
                          <a:srgbClr val="000000"/>
                        </a:solidFill>
                        <a:effectLst/>
                        <a:latin typeface="Arial" charset="0"/>
                        <a:ea typeface="黑体"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CEB"/>
                    </a:solidFill>
                  </a:tcPr>
                </a:tc>
                <a:tc>
                  <a:txBody>
                    <a:bodyPr/>
                    <a:lstStyle>
                      <a:lvl1pPr>
                        <a:spcBef>
                          <a:spcPct val="20000"/>
                        </a:spcBef>
                        <a:defRPr>
                          <a:solidFill>
                            <a:schemeClr val="tx1"/>
                          </a:solidFill>
                          <a:latin typeface="Arial" charset="0"/>
                          <a:ea typeface="黑体" charset="-122"/>
                        </a:defRPr>
                      </a:lvl1pPr>
                      <a:lvl2pPr marL="742950" indent="-285750">
                        <a:spcBef>
                          <a:spcPct val="20000"/>
                        </a:spcBef>
                        <a:defRPr>
                          <a:solidFill>
                            <a:schemeClr val="tx1"/>
                          </a:solidFill>
                          <a:latin typeface="Arial" charset="0"/>
                          <a:ea typeface="黑体" charset="-122"/>
                        </a:defRPr>
                      </a:lvl2pPr>
                      <a:lvl3pPr marL="1143000" indent="-228600">
                        <a:spcBef>
                          <a:spcPct val="20000"/>
                        </a:spcBef>
                        <a:defRPr>
                          <a:solidFill>
                            <a:schemeClr val="tx1"/>
                          </a:solidFill>
                          <a:latin typeface="Arial" charset="0"/>
                          <a:ea typeface="黑体" charset="-122"/>
                        </a:defRPr>
                      </a:lvl3pPr>
                      <a:lvl4pPr marL="1600200" indent="-228600">
                        <a:spcBef>
                          <a:spcPct val="20000"/>
                        </a:spcBef>
                        <a:defRPr>
                          <a:solidFill>
                            <a:schemeClr val="tx1"/>
                          </a:solidFill>
                          <a:latin typeface="Arial" charset="0"/>
                          <a:ea typeface="黑体" charset="-122"/>
                        </a:defRPr>
                      </a:lvl4pPr>
                      <a:lvl5pPr marL="2057400" indent="-228600">
                        <a:spcBef>
                          <a:spcPct val="20000"/>
                        </a:spcBef>
                        <a:defRPr>
                          <a:solidFill>
                            <a:schemeClr val="tx1"/>
                          </a:solidFill>
                          <a:latin typeface="Arial" charset="0"/>
                          <a:ea typeface="黑体" charset="-122"/>
                        </a:defRPr>
                      </a:lvl5pPr>
                      <a:lvl6pPr marL="2514600" indent="-228600" eaLnBrk="0" fontAlgn="base" hangingPunct="0">
                        <a:spcBef>
                          <a:spcPct val="20000"/>
                        </a:spcBef>
                        <a:spcAft>
                          <a:spcPct val="0"/>
                        </a:spcAft>
                        <a:defRPr>
                          <a:solidFill>
                            <a:schemeClr val="tx1"/>
                          </a:solidFill>
                          <a:latin typeface="Arial" charset="0"/>
                          <a:ea typeface="黑体" charset="-122"/>
                        </a:defRPr>
                      </a:lvl6pPr>
                      <a:lvl7pPr marL="2971800" indent="-228600" eaLnBrk="0" fontAlgn="base" hangingPunct="0">
                        <a:spcBef>
                          <a:spcPct val="20000"/>
                        </a:spcBef>
                        <a:spcAft>
                          <a:spcPct val="0"/>
                        </a:spcAft>
                        <a:defRPr>
                          <a:solidFill>
                            <a:schemeClr val="tx1"/>
                          </a:solidFill>
                          <a:latin typeface="Arial" charset="0"/>
                          <a:ea typeface="黑体" charset="-122"/>
                        </a:defRPr>
                      </a:lvl7pPr>
                      <a:lvl8pPr marL="3429000" indent="-228600" eaLnBrk="0" fontAlgn="base" hangingPunct="0">
                        <a:spcBef>
                          <a:spcPct val="20000"/>
                        </a:spcBef>
                        <a:spcAft>
                          <a:spcPct val="0"/>
                        </a:spcAft>
                        <a:defRPr>
                          <a:solidFill>
                            <a:schemeClr val="tx1"/>
                          </a:solidFill>
                          <a:latin typeface="Arial" charset="0"/>
                          <a:ea typeface="黑体" charset="-122"/>
                        </a:defRPr>
                      </a:lvl8pPr>
                      <a:lvl9pPr marL="3886200" indent="-228600" eaLnBrk="0" fontAlgn="base" hangingPunct="0">
                        <a:spcBef>
                          <a:spcPct val="20000"/>
                        </a:spcBef>
                        <a:spcAft>
                          <a:spcPct val="0"/>
                        </a:spcAft>
                        <a:defRPr>
                          <a:solidFill>
                            <a:schemeClr val="tx1"/>
                          </a:solidFill>
                          <a:latin typeface="Arial" charset="0"/>
                          <a:ea typeface="黑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charset="0"/>
                          <a:ea typeface="黑体" charset="-122"/>
                        </a:rPr>
                        <a:t>&gt;MIN</a:t>
                      </a:r>
                      <a:endParaRPr kumimoji="0" lang="zh-CN" altLang="en-US" sz="2400" b="0" i="0" u="none" strike="noStrike" cap="none" normalizeH="0" baseline="0">
                        <a:ln>
                          <a:noFill/>
                        </a:ln>
                        <a:solidFill>
                          <a:srgbClr val="000000"/>
                        </a:solidFill>
                        <a:effectLst/>
                        <a:latin typeface="Arial" charset="0"/>
                        <a:ea typeface="黑体"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CEB"/>
                    </a:solidFill>
                  </a:tcPr>
                </a:tc>
                <a:tc>
                  <a:txBody>
                    <a:bodyPr/>
                    <a:lstStyle>
                      <a:lvl1pPr>
                        <a:spcBef>
                          <a:spcPct val="20000"/>
                        </a:spcBef>
                        <a:defRPr>
                          <a:solidFill>
                            <a:schemeClr val="tx1"/>
                          </a:solidFill>
                          <a:latin typeface="Arial" charset="0"/>
                          <a:ea typeface="黑体" charset="-122"/>
                        </a:defRPr>
                      </a:lvl1pPr>
                      <a:lvl2pPr marL="742950" indent="-285750">
                        <a:spcBef>
                          <a:spcPct val="20000"/>
                        </a:spcBef>
                        <a:defRPr>
                          <a:solidFill>
                            <a:schemeClr val="tx1"/>
                          </a:solidFill>
                          <a:latin typeface="Arial" charset="0"/>
                          <a:ea typeface="黑体" charset="-122"/>
                        </a:defRPr>
                      </a:lvl2pPr>
                      <a:lvl3pPr marL="1143000" indent="-228600">
                        <a:spcBef>
                          <a:spcPct val="20000"/>
                        </a:spcBef>
                        <a:defRPr>
                          <a:solidFill>
                            <a:schemeClr val="tx1"/>
                          </a:solidFill>
                          <a:latin typeface="Arial" charset="0"/>
                          <a:ea typeface="黑体" charset="-122"/>
                        </a:defRPr>
                      </a:lvl3pPr>
                      <a:lvl4pPr marL="1600200" indent="-228600">
                        <a:spcBef>
                          <a:spcPct val="20000"/>
                        </a:spcBef>
                        <a:defRPr>
                          <a:solidFill>
                            <a:schemeClr val="tx1"/>
                          </a:solidFill>
                          <a:latin typeface="Arial" charset="0"/>
                          <a:ea typeface="黑体" charset="-122"/>
                        </a:defRPr>
                      </a:lvl4pPr>
                      <a:lvl5pPr marL="2057400" indent="-228600">
                        <a:spcBef>
                          <a:spcPct val="20000"/>
                        </a:spcBef>
                        <a:defRPr>
                          <a:solidFill>
                            <a:schemeClr val="tx1"/>
                          </a:solidFill>
                          <a:latin typeface="Arial" charset="0"/>
                          <a:ea typeface="黑体" charset="-122"/>
                        </a:defRPr>
                      </a:lvl5pPr>
                      <a:lvl6pPr marL="2514600" indent="-228600" eaLnBrk="0" fontAlgn="base" hangingPunct="0">
                        <a:spcBef>
                          <a:spcPct val="20000"/>
                        </a:spcBef>
                        <a:spcAft>
                          <a:spcPct val="0"/>
                        </a:spcAft>
                        <a:defRPr>
                          <a:solidFill>
                            <a:schemeClr val="tx1"/>
                          </a:solidFill>
                          <a:latin typeface="Arial" charset="0"/>
                          <a:ea typeface="黑体" charset="-122"/>
                        </a:defRPr>
                      </a:lvl6pPr>
                      <a:lvl7pPr marL="2971800" indent="-228600" eaLnBrk="0" fontAlgn="base" hangingPunct="0">
                        <a:spcBef>
                          <a:spcPct val="20000"/>
                        </a:spcBef>
                        <a:spcAft>
                          <a:spcPct val="0"/>
                        </a:spcAft>
                        <a:defRPr>
                          <a:solidFill>
                            <a:schemeClr val="tx1"/>
                          </a:solidFill>
                          <a:latin typeface="Arial" charset="0"/>
                          <a:ea typeface="黑体" charset="-122"/>
                        </a:defRPr>
                      </a:lvl7pPr>
                      <a:lvl8pPr marL="3429000" indent="-228600" eaLnBrk="0" fontAlgn="base" hangingPunct="0">
                        <a:spcBef>
                          <a:spcPct val="20000"/>
                        </a:spcBef>
                        <a:spcAft>
                          <a:spcPct val="0"/>
                        </a:spcAft>
                        <a:defRPr>
                          <a:solidFill>
                            <a:schemeClr val="tx1"/>
                          </a:solidFill>
                          <a:latin typeface="Arial" charset="0"/>
                          <a:ea typeface="黑体" charset="-122"/>
                        </a:defRPr>
                      </a:lvl8pPr>
                      <a:lvl9pPr marL="3886200" indent="-228600" eaLnBrk="0" fontAlgn="base" hangingPunct="0">
                        <a:spcBef>
                          <a:spcPct val="20000"/>
                        </a:spcBef>
                        <a:spcAft>
                          <a:spcPct val="0"/>
                        </a:spcAft>
                        <a:defRPr>
                          <a:solidFill>
                            <a:schemeClr val="tx1"/>
                          </a:solidFill>
                          <a:latin typeface="Arial" charset="0"/>
                          <a:ea typeface="黑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charset="0"/>
                          <a:ea typeface="黑体" charset="-122"/>
                        </a:rPr>
                        <a:t>&gt;=MIN</a:t>
                      </a:r>
                      <a:endParaRPr kumimoji="0" lang="zh-CN" altLang="en-US" sz="2400" b="0" i="0" u="none" strike="noStrike" cap="none" normalizeH="0" baseline="0">
                        <a:ln>
                          <a:noFill/>
                        </a:ln>
                        <a:solidFill>
                          <a:srgbClr val="000000"/>
                        </a:solidFill>
                        <a:effectLst/>
                        <a:latin typeface="Arial" charset="0"/>
                        <a:ea typeface="黑体"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CEB"/>
                    </a:solidFill>
                  </a:tcPr>
                </a:tc>
              </a:tr>
              <a:tr h="695325">
                <a:tc>
                  <a:txBody>
                    <a:bodyPr/>
                    <a:lstStyle>
                      <a:lvl1pPr>
                        <a:spcBef>
                          <a:spcPct val="20000"/>
                        </a:spcBef>
                        <a:defRPr>
                          <a:solidFill>
                            <a:schemeClr val="tx1"/>
                          </a:solidFill>
                          <a:latin typeface="Arial" charset="0"/>
                          <a:ea typeface="黑体" charset="-122"/>
                        </a:defRPr>
                      </a:lvl1pPr>
                      <a:lvl2pPr marL="742950" indent="-285750">
                        <a:spcBef>
                          <a:spcPct val="20000"/>
                        </a:spcBef>
                        <a:defRPr>
                          <a:solidFill>
                            <a:schemeClr val="tx1"/>
                          </a:solidFill>
                          <a:latin typeface="Arial" charset="0"/>
                          <a:ea typeface="黑体" charset="-122"/>
                        </a:defRPr>
                      </a:lvl2pPr>
                      <a:lvl3pPr marL="1143000" indent="-228600">
                        <a:spcBef>
                          <a:spcPct val="20000"/>
                        </a:spcBef>
                        <a:defRPr>
                          <a:solidFill>
                            <a:schemeClr val="tx1"/>
                          </a:solidFill>
                          <a:latin typeface="Arial" charset="0"/>
                          <a:ea typeface="黑体" charset="-122"/>
                        </a:defRPr>
                      </a:lvl3pPr>
                      <a:lvl4pPr marL="1600200" indent="-228600">
                        <a:spcBef>
                          <a:spcPct val="20000"/>
                        </a:spcBef>
                        <a:defRPr>
                          <a:solidFill>
                            <a:schemeClr val="tx1"/>
                          </a:solidFill>
                          <a:latin typeface="Arial" charset="0"/>
                          <a:ea typeface="黑体" charset="-122"/>
                        </a:defRPr>
                      </a:lvl4pPr>
                      <a:lvl5pPr marL="2057400" indent="-228600">
                        <a:spcBef>
                          <a:spcPct val="20000"/>
                        </a:spcBef>
                        <a:defRPr>
                          <a:solidFill>
                            <a:schemeClr val="tx1"/>
                          </a:solidFill>
                          <a:latin typeface="Arial" charset="0"/>
                          <a:ea typeface="黑体" charset="-122"/>
                        </a:defRPr>
                      </a:lvl5pPr>
                      <a:lvl6pPr marL="2514600" indent="-228600" eaLnBrk="0" fontAlgn="base" hangingPunct="0">
                        <a:spcBef>
                          <a:spcPct val="20000"/>
                        </a:spcBef>
                        <a:spcAft>
                          <a:spcPct val="0"/>
                        </a:spcAft>
                        <a:defRPr>
                          <a:solidFill>
                            <a:schemeClr val="tx1"/>
                          </a:solidFill>
                          <a:latin typeface="Arial" charset="0"/>
                          <a:ea typeface="黑体" charset="-122"/>
                        </a:defRPr>
                      </a:lvl6pPr>
                      <a:lvl7pPr marL="2971800" indent="-228600" eaLnBrk="0" fontAlgn="base" hangingPunct="0">
                        <a:spcBef>
                          <a:spcPct val="20000"/>
                        </a:spcBef>
                        <a:spcAft>
                          <a:spcPct val="0"/>
                        </a:spcAft>
                        <a:defRPr>
                          <a:solidFill>
                            <a:schemeClr val="tx1"/>
                          </a:solidFill>
                          <a:latin typeface="Arial" charset="0"/>
                          <a:ea typeface="黑体" charset="-122"/>
                        </a:defRPr>
                      </a:lvl7pPr>
                      <a:lvl8pPr marL="3429000" indent="-228600" eaLnBrk="0" fontAlgn="base" hangingPunct="0">
                        <a:spcBef>
                          <a:spcPct val="20000"/>
                        </a:spcBef>
                        <a:spcAft>
                          <a:spcPct val="0"/>
                        </a:spcAft>
                        <a:defRPr>
                          <a:solidFill>
                            <a:schemeClr val="tx1"/>
                          </a:solidFill>
                          <a:latin typeface="Arial" charset="0"/>
                          <a:ea typeface="黑体" charset="-122"/>
                        </a:defRPr>
                      </a:lvl8pPr>
                      <a:lvl9pPr marL="3886200" indent="-228600" eaLnBrk="0" fontAlgn="base" hangingPunct="0">
                        <a:spcBef>
                          <a:spcPct val="20000"/>
                        </a:spcBef>
                        <a:spcAft>
                          <a:spcPct val="0"/>
                        </a:spcAft>
                        <a:defRPr>
                          <a:solidFill>
                            <a:schemeClr val="tx1"/>
                          </a:solidFill>
                          <a:latin typeface="Arial" charset="0"/>
                          <a:ea typeface="黑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Arial" charset="0"/>
                          <a:ea typeface="黑体" charset="-122"/>
                        </a:rPr>
                        <a:t>ALL</a:t>
                      </a:r>
                      <a:endParaRPr kumimoji="0" lang="zh-CN" altLang="en-US" sz="2400" b="1" i="0" u="none" strike="noStrike" cap="none" normalizeH="0" baseline="0">
                        <a:ln>
                          <a:noFill/>
                        </a:ln>
                        <a:solidFill>
                          <a:srgbClr val="FFFFFF"/>
                        </a:solidFill>
                        <a:effectLst/>
                        <a:latin typeface="Arial" charset="0"/>
                        <a:ea typeface="黑体"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C7B70"/>
                    </a:solidFill>
                  </a:tcPr>
                </a:tc>
                <a:tc>
                  <a:txBody>
                    <a:bodyPr/>
                    <a:lstStyle>
                      <a:lvl1pPr>
                        <a:spcBef>
                          <a:spcPct val="20000"/>
                        </a:spcBef>
                        <a:defRPr>
                          <a:solidFill>
                            <a:schemeClr val="tx1"/>
                          </a:solidFill>
                          <a:latin typeface="Arial" charset="0"/>
                          <a:ea typeface="黑体" charset="-122"/>
                        </a:defRPr>
                      </a:lvl1pPr>
                      <a:lvl2pPr marL="742950" indent="-285750">
                        <a:spcBef>
                          <a:spcPct val="20000"/>
                        </a:spcBef>
                        <a:defRPr>
                          <a:solidFill>
                            <a:schemeClr val="tx1"/>
                          </a:solidFill>
                          <a:latin typeface="Arial" charset="0"/>
                          <a:ea typeface="黑体" charset="-122"/>
                        </a:defRPr>
                      </a:lvl2pPr>
                      <a:lvl3pPr marL="1143000" indent="-228600">
                        <a:spcBef>
                          <a:spcPct val="20000"/>
                        </a:spcBef>
                        <a:defRPr>
                          <a:solidFill>
                            <a:schemeClr val="tx1"/>
                          </a:solidFill>
                          <a:latin typeface="Arial" charset="0"/>
                          <a:ea typeface="黑体" charset="-122"/>
                        </a:defRPr>
                      </a:lvl3pPr>
                      <a:lvl4pPr marL="1600200" indent="-228600">
                        <a:spcBef>
                          <a:spcPct val="20000"/>
                        </a:spcBef>
                        <a:defRPr>
                          <a:solidFill>
                            <a:schemeClr val="tx1"/>
                          </a:solidFill>
                          <a:latin typeface="Arial" charset="0"/>
                          <a:ea typeface="黑体" charset="-122"/>
                        </a:defRPr>
                      </a:lvl4pPr>
                      <a:lvl5pPr marL="2057400" indent="-228600">
                        <a:spcBef>
                          <a:spcPct val="20000"/>
                        </a:spcBef>
                        <a:defRPr>
                          <a:solidFill>
                            <a:schemeClr val="tx1"/>
                          </a:solidFill>
                          <a:latin typeface="Arial" charset="0"/>
                          <a:ea typeface="黑体" charset="-122"/>
                        </a:defRPr>
                      </a:lvl5pPr>
                      <a:lvl6pPr marL="2514600" indent="-228600" eaLnBrk="0" fontAlgn="base" hangingPunct="0">
                        <a:spcBef>
                          <a:spcPct val="20000"/>
                        </a:spcBef>
                        <a:spcAft>
                          <a:spcPct val="0"/>
                        </a:spcAft>
                        <a:defRPr>
                          <a:solidFill>
                            <a:schemeClr val="tx1"/>
                          </a:solidFill>
                          <a:latin typeface="Arial" charset="0"/>
                          <a:ea typeface="黑体" charset="-122"/>
                        </a:defRPr>
                      </a:lvl6pPr>
                      <a:lvl7pPr marL="2971800" indent="-228600" eaLnBrk="0" fontAlgn="base" hangingPunct="0">
                        <a:spcBef>
                          <a:spcPct val="20000"/>
                        </a:spcBef>
                        <a:spcAft>
                          <a:spcPct val="0"/>
                        </a:spcAft>
                        <a:defRPr>
                          <a:solidFill>
                            <a:schemeClr val="tx1"/>
                          </a:solidFill>
                          <a:latin typeface="Arial" charset="0"/>
                          <a:ea typeface="黑体" charset="-122"/>
                        </a:defRPr>
                      </a:lvl7pPr>
                      <a:lvl8pPr marL="3429000" indent="-228600" eaLnBrk="0" fontAlgn="base" hangingPunct="0">
                        <a:spcBef>
                          <a:spcPct val="20000"/>
                        </a:spcBef>
                        <a:spcAft>
                          <a:spcPct val="0"/>
                        </a:spcAft>
                        <a:defRPr>
                          <a:solidFill>
                            <a:schemeClr val="tx1"/>
                          </a:solidFill>
                          <a:latin typeface="Arial" charset="0"/>
                          <a:ea typeface="黑体" charset="-122"/>
                        </a:defRPr>
                      </a:lvl8pPr>
                      <a:lvl9pPr marL="3886200" indent="-228600" eaLnBrk="0" fontAlgn="base" hangingPunct="0">
                        <a:spcBef>
                          <a:spcPct val="20000"/>
                        </a:spcBef>
                        <a:spcAft>
                          <a:spcPct val="0"/>
                        </a:spcAft>
                        <a:defRPr>
                          <a:solidFill>
                            <a:schemeClr val="tx1"/>
                          </a:solidFill>
                          <a:latin typeface="Arial" charset="0"/>
                          <a:ea typeface="黑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charset="0"/>
                          <a:ea typeface="黑体" charset="-122"/>
                        </a:rPr>
                        <a:t>--</a:t>
                      </a:r>
                      <a:endParaRPr kumimoji="0" lang="zh-CN" altLang="en-US" sz="2400" b="0" i="0" u="none" strike="noStrike" cap="none" normalizeH="0" baseline="0">
                        <a:ln>
                          <a:noFill/>
                        </a:ln>
                        <a:solidFill>
                          <a:srgbClr val="000000"/>
                        </a:solidFill>
                        <a:effectLst/>
                        <a:latin typeface="Arial" charset="0"/>
                        <a:ea typeface="黑体"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CEB"/>
                    </a:solidFill>
                  </a:tcPr>
                </a:tc>
                <a:tc>
                  <a:txBody>
                    <a:bodyPr/>
                    <a:lstStyle>
                      <a:lvl1pPr>
                        <a:spcBef>
                          <a:spcPct val="20000"/>
                        </a:spcBef>
                        <a:defRPr>
                          <a:solidFill>
                            <a:schemeClr val="tx1"/>
                          </a:solidFill>
                          <a:latin typeface="Arial" charset="0"/>
                          <a:ea typeface="黑体" charset="-122"/>
                        </a:defRPr>
                      </a:lvl1pPr>
                      <a:lvl2pPr marL="742950" indent="-285750">
                        <a:spcBef>
                          <a:spcPct val="20000"/>
                        </a:spcBef>
                        <a:defRPr>
                          <a:solidFill>
                            <a:schemeClr val="tx1"/>
                          </a:solidFill>
                          <a:latin typeface="Arial" charset="0"/>
                          <a:ea typeface="黑体" charset="-122"/>
                        </a:defRPr>
                      </a:lvl2pPr>
                      <a:lvl3pPr marL="1143000" indent="-228600">
                        <a:spcBef>
                          <a:spcPct val="20000"/>
                        </a:spcBef>
                        <a:defRPr>
                          <a:solidFill>
                            <a:schemeClr val="tx1"/>
                          </a:solidFill>
                          <a:latin typeface="Arial" charset="0"/>
                          <a:ea typeface="黑体" charset="-122"/>
                        </a:defRPr>
                      </a:lvl3pPr>
                      <a:lvl4pPr marL="1600200" indent="-228600">
                        <a:spcBef>
                          <a:spcPct val="20000"/>
                        </a:spcBef>
                        <a:defRPr>
                          <a:solidFill>
                            <a:schemeClr val="tx1"/>
                          </a:solidFill>
                          <a:latin typeface="Arial" charset="0"/>
                          <a:ea typeface="黑体" charset="-122"/>
                        </a:defRPr>
                      </a:lvl4pPr>
                      <a:lvl5pPr marL="2057400" indent="-228600">
                        <a:spcBef>
                          <a:spcPct val="20000"/>
                        </a:spcBef>
                        <a:defRPr>
                          <a:solidFill>
                            <a:schemeClr val="tx1"/>
                          </a:solidFill>
                          <a:latin typeface="Arial" charset="0"/>
                          <a:ea typeface="黑体" charset="-122"/>
                        </a:defRPr>
                      </a:lvl5pPr>
                      <a:lvl6pPr marL="2514600" indent="-228600" eaLnBrk="0" fontAlgn="base" hangingPunct="0">
                        <a:spcBef>
                          <a:spcPct val="20000"/>
                        </a:spcBef>
                        <a:spcAft>
                          <a:spcPct val="0"/>
                        </a:spcAft>
                        <a:defRPr>
                          <a:solidFill>
                            <a:schemeClr val="tx1"/>
                          </a:solidFill>
                          <a:latin typeface="Arial" charset="0"/>
                          <a:ea typeface="黑体" charset="-122"/>
                        </a:defRPr>
                      </a:lvl6pPr>
                      <a:lvl7pPr marL="2971800" indent="-228600" eaLnBrk="0" fontAlgn="base" hangingPunct="0">
                        <a:spcBef>
                          <a:spcPct val="20000"/>
                        </a:spcBef>
                        <a:spcAft>
                          <a:spcPct val="0"/>
                        </a:spcAft>
                        <a:defRPr>
                          <a:solidFill>
                            <a:schemeClr val="tx1"/>
                          </a:solidFill>
                          <a:latin typeface="Arial" charset="0"/>
                          <a:ea typeface="黑体" charset="-122"/>
                        </a:defRPr>
                      </a:lvl7pPr>
                      <a:lvl8pPr marL="3429000" indent="-228600" eaLnBrk="0" fontAlgn="base" hangingPunct="0">
                        <a:spcBef>
                          <a:spcPct val="20000"/>
                        </a:spcBef>
                        <a:spcAft>
                          <a:spcPct val="0"/>
                        </a:spcAft>
                        <a:defRPr>
                          <a:solidFill>
                            <a:schemeClr val="tx1"/>
                          </a:solidFill>
                          <a:latin typeface="Arial" charset="0"/>
                          <a:ea typeface="黑体" charset="-122"/>
                        </a:defRPr>
                      </a:lvl8pPr>
                      <a:lvl9pPr marL="3886200" indent="-228600" eaLnBrk="0" fontAlgn="base" hangingPunct="0">
                        <a:spcBef>
                          <a:spcPct val="20000"/>
                        </a:spcBef>
                        <a:spcAft>
                          <a:spcPct val="0"/>
                        </a:spcAft>
                        <a:defRPr>
                          <a:solidFill>
                            <a:schemeClr val="tx1"/>
                          </a:solidFill>
                          <a:latin typeface="Arial" charset="0"/>
                          <a:ea typeface="黑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charset="0"/>
                          <a:ea typeface="黑体" charset="-122"/>
                        </a:rPr>
                        <a:t>NOT IN</a:t>
                      </a:r>
                      <a:endParaRPr kumimoji="0" lang="zh-CN" altLang="en-US" sz="2400" b="0" i="0" u="none" strike="noStrike" cap="none" normalizeH="0" baseline="0">
                        <a:ln>
                          <a:noFill/>
                        </a:ln>
                        <a:solidFill>
                          <a:srgbClr val="000000"/>
                        </a:solidFill>
                        <a:effectLst/>
                        <a:latin typeface="Arial" charset="0"/>
                        <a:ea typeface="黑体"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CEB"/>
                    </a:solidFill>
                  </a:tcPr>
                </a:tc>
                <a:tc>
                  <a:txBody>
                    <a:bodyPr/>
                    <a:lstStyle>
                      <a:lvl1pPr>
                        <a:spcBef>
                          <a:spcPct val="20000"/>
                        </a:spcBef>
                        <a:defRPr>
                          <a:solidFill>
                            <a:schemeClr val="tx1"/>
                          </a:solidFill>
                          <a:latin typeface="Arial" charset="0"/>
                          <a:ea typeface="黑体" charset="-122"/>
                        </a:defRPr>
                      </a:lvl1pPr>
                      <a:lvl2pPr marL="742950" indent="-285750">
                        <a:spcBef>
                          <a:spcPct val="20000"/>
                        </a:spcBef>
                        <a:defRPr>
                          <a:solidFill>
                            <a:schemeClr val="tx1"/>
                          </a:solidFill>
                          <a:latin typeface="Arial" charset="0"/>
                          <a:ea typeface="黑体" charset="-122"/>
                        </a:defRPr>
                      </a:lvl2pPr>
                      <a:lvl3pPr marL="1143000" indent="-228600">
                        <a:spcBef>
                          <a:spcPct val="20000"/>
                        </a:spcBef>
                        <a:defRPr>
                          <a:solidFill>
                            <a:schemeClr val="tx1"/>
                          </a:solidFill>
                          <a:latin typeface="Arial" charset="0"/>
                          <a:ea typeface="黑体" charset="-122"/>
                        </a:defRPr>
                      </a:lvl3pPr>
                      <a:lvl4pPr marL="1600200" indent="-228600">
                        <a:spcBef>
                          <a:spcPct val="20000"/>
                        </a:spcBef>
                        <a:defRPr>
                          <a:solidFill>
                            <a:schemeClr val="tx1"/>
                          </a:solidFill>
                          <a:latin typeface="Arial" charset="0"/>
                          <a:ea typeface="黑体" charset="-122"/>
                        </a:defRPr>
                      </a:lvl4pPr>
                      <a:lvl5pPr marL="2057400" indent="-228600">
                        <a:spcBef>
                          <a:spcPct val="20000"/>
                        </a:spcBef>
                        <a:defRPr>
                          <a:solidFill>
                            <a:schemeClr val="tx1"/>
                          </a:solidFill>
                          <a:latin typeface="Arial" charset="0"/>
                          <a:ea typeface="黑体" charset="-122"/>
                        </a:defRPr>
                      </a:lvl5pPr>
                      <a:lvl6pPr marL="2514600" indent="-228600" eaLnBrk="0" fontAlgn="base" hangingPunct="0">
                        <a:spcBef>
                          <a:spcPct val="20000"/>
                        </a:spcBef>
                        <a:spcAft>
                          <a:spcPct val="0"/>
                        </a:spcAft>
                        <a:defRPr>
                          <a:solidFill>
                            <a:schemeClr val="tx1"/>
                          </a:solidFill>
                          <a:latin typeface="Arial" charset="0"/>
                          <a:ea typeface="黑体" charset="-122"/>
                        </a:defRPr>
                      </a:lvl6pPr>
                      <a:lvl7pPr marL="2971800" indent="-228600" eaLnBrk="0" fontAlgn="base" hangingPunct="0">
                        <a:spcBef>
                          <a:spcPct val="20000"/>
                        </a:spcBef>
                        <a:spcAft>
                          <a:spcPct val="0"/>
                        </a:spcAft>
                        <a:defRPr>
                          <a:solidFill>
                            <a:schemeClr val="tx1"/>
                          </a:solidFill>
                          <a:latin typeface="Arial" charset="0"/>
                          <a:ea typeface="黑体" charset="-122"/>
                        </a:defRPr>
                      </a:lvl7pPr>
                      <a:lvl8pPr marL="3429000" indent="-228600" eaLnBrk="0" fontAlgn="base" hangingPunct="0">
                        <a:spcBef>
                          <a:spcPct val="20000"/>
                        </a:spcBef>
                        <a:spcAft>
                          <a:spcPct val="0"/>
                        </a:spcAft>
                        <a:defRPr>
                          <a:solidFill>
                            <a:schemeClr val="tx1"/>
                          </a:solidFill>
                          <a:latin typeface="Arial" charset="0"/>
                          <a:ea typeface="黑体" charset="-122"/>
                        </a:defRPr>
                      </a:lvl8pPr>
                      <a:lvl9pPr marL="3886200" indent="-228600" eaLnBrk="0" fontAlgn="base" hangingPunct="0">
                        <a:spcBef>
                          <a:spcPct val="20000"/>
                        </a:spcBef>
                        <a:spcAft>
                          <a:spcPct val="0"/>
                        </a:spcAft>
                        <a:defRPr>
                          <a:solidFill>
                            <a:schemeClr val="tx1"/>
                          </a:solidFill>
                          <a:latin typeface="Arial" charset="0"/>
                          <a:ea typeface="黑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charset="0"/>
                          <a:ea typeface="黑体" charset="-122"/>
                        </a:rPr>
                        <a:t>&lt;MIN</a:t>
                      </a:r>
                      <a:endParaRPr kumimoji="0" lang="zh-CN" altLang="en-US" sz="2400" b="0" i="0" u="none" strike="noStrike" cap="none" normalizeH="0" baseline="0">
                        <a:ln>
                          <a:noFill/>
                        </a:ln>
                        <a:solidFill>
                          <a:srgbClr val="000000"/>
                        </a:solidFill>
                        <a:effectLst/>
                        <a:latin typeface="Arial" charset="0"/>
                        <a:ea typeface="黑体"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CEB"/>
                    </a:solidFill>
                  </a:tcPr>
                </a:tc>
                <a:tc>
                  <a:txBody>
                    <a:bodyPr/>
                    <a:lstStyle>
                      <a:lvl1pPr>
                        <a:spcBef>
                          <a:spcPct val="20000"/>
                        </a:spcBef>
                        <a:defRPr>
                          <a:solidFill>
                            <a:schemeClr val="tx1"/>
                          </a:solidFill>
                          <a:latin typeface="Arial" charset="0"/>
                          <a:ea typeface="黑体" charset="-122"/>
                        </a:defRPr>
                      </a:lvl1pPr>
                      <a:lvl2pPr marL="742950" indent="-285750">
                        <a:spcBef>
                          <a:spcPct val="20000"/>
                        </a:spcBef>
                        <a:defRPr>
                          <a:solidFill>
                            <a:schemeClr val="tx1"/>
                          </a:solidFill>
                          <a:latin typeface="Arial" charset="0"/>
                          <a:ea typeface="黑体" charset="-122"/>
                        </a:defRPr>
                      </a:lvl2pPr>
                      <a:lvl3pPr marL="1143000" indent="-228600">
                        <a:spcBef>
                          <a:spcPct val="20000"/>
                        </a:spcBef>
                        <a:defRPr>
                          <a:solidFill>
                            <a:schemeClr val="tx1"/>
                          </a:solidFill>
                          <a:latin typeface="Arial" charset="0"/>
                          <a:ea typeface="黑体" charset="-122"/>
                        </a:defRPr>
                      </a:lvl3pPr>
                      <a:lvl4pPr marL="1600200" indent="-228600">
                        <a:spcBef>
                          <a:spcPct val="20000"/>
                        </a:spcBef>
                        <a:defRPr>
                          <a:solidFill>
                            <a:schemeClr val="tx1"/>
                          </a:solidFill>
                          <a:latin typeface="Arial" charset="0"/>
                          <a:ea typeface="黑体" charset="-122"/>
                        </a:defRPr>
                      </a:lvl4pPr>
                      <a:lvl5pPr marL="2057400" indent="-228600">
                        <a:spcBef>
                          <a:spcPct val="20000"/>
                        </a:spcBef>
                        <a:defRPr>
                          <a:solidFill>
                            <a:schemeClr val="tx1"/>
                          </a:solidFill>
                          <a:latin typeface="Arial" charset="0"/>
                          <a:ea typeface="黑体" charset="-122"/>
                        </a:defRPr>
                      </a:lvl5pPr>
                      <a:lvl6pPr marL="2514600" indent="-228600" eaLnBrk="0" fontAlgn="base" hangingPunct="0">
                        <a:spcBef>
                          <a:spcPct val="20000"/>
                        </a:spcBef>
                        <a:spcAft>
                          <a:spcPct val="0"/>
                        </a:spcAft>
                        <a:defRPr>
                          <a:solidFill>
                            <a:schemeClr val="tx1"/>
                          </a:solidFill>
                          <a:latin typeface="Arial" charset="0"/>
                          <a:ea typeface="黑体" charset="-122"/>
                        </a:defRPr>
                      </a:lvl6pPr>
                      <a:lvl7pPr marL="2971800" indent="-228600" eaLnBrk="0" fontAlgn="base" hangingPunct="0">
                        <a:spcBef>
                          <a:spcPct val="20000"/>
                        </a:spcBef>
                        <a:spcAft>
                          <a:spcPct val="0"/>
                        </a:spcAft>
                        <a:defRPr>
                          <a:solidFill>
                            <a:schemeClr val="tx1"/>
                          </a:solidFill>
                          <a:latin typeface="Arial" charset="0"/>
                          <a:ea typeface="黑体" charset="-122"/>
                        </a:defRPr>
                      </a:lvl7pPr>
                      <a:lvl8pPr marL="3429000" indent="-228600" eaLnBrk="0" fontAlgn="base" hangingPunct="0">
                        <a:spcBef>
                          <a:spcPct val="20000"/>
                        </a:spcBef>
                        <a:spcAft>
                          <a:spcPct val="0"/>
                        </a:spcAft>
                        <a:defRPr>
                          <a:solidFill>
                            <a:schemeClr val="tx1"/>
                          </a:solidFill>
                          <a:latin typeface="Arial" charset="0"/>
                          <a:ea typeface="黑体" charset="-122"/>
                        </a:defRPr>
                      </a:lvl8pPr>
                      <a:lvl9pPr marL="3886200" indent="-228600" eaLnBrk="0" fontAlgn="base" hangingPunct="0">
                        <a:spcBef>
                          <a:spcPct val="20000"/>
                        </a:spcBef>
                        <a:spcAft>
                          <a:spcPct val="0"/>
                        </a:spcAft>
                        <a:defRPr>
                          <a:solidFill>
                            <a:schemeClr val="tx1"/>
                          </a:solidFill>
                          <a:latin typeface="Arial" charset="0"/>
                          <a:ea typeface="黑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charset="0"/>
                          <a:ea typeface="黑体" charset="-122"/>
                        </a:rPr>
                        <a:t>&lt;=MIN</a:t>
                      </a:r>
                      <a:endParaRPr kumimoji="0" lang="zh-CN" altLang="en-US" sz="2400" b="0" i="0" u="none" strike="noStrike" cap="none" normalizeH="0" baseline="0">
                        <a:ln>
                          <a:noFill/>
                        </a:ln>
                        <a:solidFill>
                          <a:srgbClr val="000000"/>
                        </a:solidFill>
                        <a:effectLst/>
                        <a:latin typeface="Arial" charset="0"/>
                        <a:ea typeface="黑体"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CEB"/>
                    </a:solidFill>
                  </a:tcPr>
                </a:tc>
                <a:tc>
                  <a:txBody>
                    <a:bodyPr/>
                    <a:lstStyle>
                      <a:lvl1pPr>
                        <a:spcBef>
                          <a:spcPct val="20000"/>
                        </a:spcBef>
                        <a:defRPr>
                          <a:solidFill>
                            <a:schemeClr val="tx1"/>
                          </a:solidFill>
                          <a:latin typeface="Arial" charset="0"/>
                          <a:ea typeface="黑体" charset="-122"/>
                        </a:defRPr>
                      </a:lvl1pPr>
                      <a:lvl2pPr marL="742950" indent="-285750">
                        <a:spcBef>
                          <a:spcPct val="20000"/>
                        </a:spcBef>
                        <a:defRPr>
                          <a:solidFill>
                            <a:schemeClr val="tx1"/>
                          </a:solidFill>
                          <a:latin typeface="Arial" charset="0"/>
                          <a:ea typeface="黑体" charset="-122"/>
                        </a:defRPr>
                      </a:lvl2pPr>
                      <a:lvl3pPr marL="1143000" indent="-228600">
                        <a:spcBef>
                          <a:spcPct val="20000"/>
                        </a:spcBef>
                        <a:defRPr>
                          <a:solidFill>
                            <a:schemeClr val="tx1"/>
                          </a:solidFill>
                          <a:latin typeface="Arial" charset="0"/>
                          <a:ea typeface="黑体" charset="-122"/>
                        </a:defRPr>
                      </a:lvl3pPr>
                      <a:lvl4pPr marL="1600200" indent="-228600">
                        <a:spcBef>
                          <a:spcPct val="20000"/>
                        </a:spcBef>
                        <a:defRPr>
                          <a:solidFill>
                            <a:schemeClr val="tx1"/>
                          </a:solidFill>
                          <a:latin typeface="Arial" charset="0"/>
                          <a:ea typeface="黑体" charset="-122"/>
                        </a:defRPr>
                      </a:lvl4pPr>
                      <a:lvl5pPr marL="2057400" indent="-228600">
                        <a:spcBef>
                          <a:spcPct val="20000"/>
                        </a:spcBef>
                        <a:defRPr>
                          <a:solidFill>
                            <a:schemeClr val="tx1"/>
                          </a:solidFill>
                          <a:latin typeface="Arial" charset="0"/>
                          <a:ea typeface="黑体" charset="-122"/>
                        </a:defRPr>
                      </a:lvl5pPr>
                      <a:lvl6pPr marL="2514600" indent="-228600" eaLnBrk="0" fontAlgn="base" hangingPunct="0">
                        <a:spcBef>
                          <a:spcPct val="20000"/>
                        </a:spcBef>
                        <a:spcAft>
                          <a:spcPct val="0"/>
                        </a:spcAft>
                        <a:defRPr>
                          <a:solidFill>
                            <a:schemeClr val="tx1"/>
                          </a:solidFill>
                          <a:latin typeface="Arial" charset="0"/>
                          <a:ea typeface="黑体" charset="-122"/>
                        </a:defRPr>
                      </a:lvl6pPr>
                      <a:lvl7pPr marL="2971800" indent="-228600" eaLnBrk="0" fontAlgn="base" hangingPunct="0">
                        <a:spcBef>
                          <a:spcPct val="20000"/>
                        </a:spcBef>
                        <a:spcAft>
                          <a:spcPct val="0"/>
                        </a:spcAft>
                        <a:defRPr>
                          <a:solidFill>
                            <a:schemeClr val="tx1"/>
                          </a:solidFill>
                          <a:latin typeface="Arial" charset="0"/>
                          <a:ea typeface="黑体" charset="-122"/>
                        </a:defRPr>
                      </a:lvl7pPr>
                      <a:lvl8pPr marL="3429000" indent="-228600" eaLnBrk="0" fontAlgn="base" hangingPunct="0">
                        <a:spcBef>
                          <a:spcPct val="20000"/>
                        </a:spcBef>
                        <a:spcAft>
                          <a:spcPct val="0"/>
                        </a:spcAft>
                        <a:defRPr>
                          <a:solidFill>
                            <a:schemeClr val="tx1"/>
                          </a:solidFill>
                          <a:latin typeface="Arial" charset="0"/>
                          <a:ea typeface="黑体" charset="-122"/>
                        </a:defRPr>
                      </a:lvl8pPr>
                      <a:lvl9pPr marL="3886200" indent="-228600" eaLnBrk="0" fontAlgn="base" hangingPunct="0">
                        <a:spcBef>
                          <a:spcPct val="20000"/>
                        </a:spcBef>
                        <a:spcAft>
                          <a:spcPct val="0"/>
                        </a:spcAft>
                        <a:defRPr>
                          <a:solidFill>
                            <a:schemeClr val="tx1"/>
                          </a:solidFill>
                          <a:latin typeface="Arial" charset="0"/>
                          <a:ea typeface="黑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charset="0"/>
                          <a:ea typeface="黑体" charset="-122"/>
                        </a:rPr>
                        <a:t>&gt;MAX</a:t>
                      </a:r>
                      <a:endParaRPr kumimoji="0" lang="zh-CN" altLang="en-US" sz="2400" b="0" i="0" u="none" strike="noStrike" cap="none" normalizeH="0" baseline="0">
                        <a:ln>
                          <a:noFill/>
                        </a:ln>
                        <a:solidFill>
                          <a:srgbClr val="000000"/>
                        </a:solidFill>
                        <a:effectLst/>
                        <a:latin typeface="Arial" charset="0"/>
                        <a:ea typeface="黑体"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CEB"/>
                    </a:solidFill>
                  </a:tcPr>
                </a:tc>
                <a:tc>
                  <a:txBody>
                    <a:bodyPr/>
                    <a:lstStyle>
                      <a:lvl1pPr>
                        <a:spcBef>
                          <a:spcPct val="20000"/>
                        </a:spcBef>
                        <a:defRPr>
                          <a:solidFill>
                            <a:schemeClr val="tx1"/>
                          </a:solidFill>
                          <a:latin typeface="Arial" charset="0"/>
                          <a:ea typeface="黑体" charset="-122"/>
                        </a:defRPr>
                      </a:lvl1pPr>
                      <a:lvl2pPr marL="742950" indent="-285750">
                        <a:spcBef>
                          <a:spcPct val="20000"/>
                        </a:spcBef>
                        <a:defRPr>
                          <a:solidFill>
                            <a:schemeClr val="tx1"/>
                          </a:solidFill>
                          <a:latin typeface="Arial" charset="0"/>
                          <a:ea typeface="黑体" charset="-122"/>
                        </a:defRPr>
                      </a:lvl2pPr>
                      <a:lvl3pPr marL="1143000" indent="-228600">
                        <a:spcBef>
                          <a:spcPct val="20000"/>
                        </a:spcBef>
                        <a:defRPr>
                          <a:solidFill>
                            <a:schemeClr val="tx1"/>
                          </a:solidFill>
                          <a:latin typeface="Arial" charset="0"/>
                          <a:ea typeface="黑体" charset="-122"/>
                        </a:defRPr>
                      </a:lvl3pPr>
                      <a:lvl4pPr marL="1600200" indent="-228600">
                        <a:spcBef>
                          <a:spcPct val="20000"/>
                        </a:spcBef>
                        <a:defRPr>
                          <a:solidFill>
                            <a:schemeClr val="tx1"/>
                          </a:solidFill>
                          <a:latin typeface="Arial" charset="0"/>
                          <a:ea typeface="黑体" charset="-122"/>
                        </a:defRPr>
                      </a:lvl4pPr>
                      <a:lvl5pPr marL="2057400" indent="-228600">
                        <a:spcBef>
                          <a:spcPct val="20000"/>
                        </a:spcBef>
                        <a:defRPr>
                          <a:solidFill>
                            <a:schemeClr val="tx1"/>
                          </a:solidFill>
                          <a:latin typeface="Arial" charset="0"/>
                          <a:ea typeface="黑体" charset="-122"/>
                        </a:defRPr>
                      </a:lvl5pPr>
                      <a:lvl6pPr marL="2514600" indent="-228600" eaLnBrk="0" fontAlgn="base" hangingPunct="0">
                        <a:spcBef>
                          <a:spcPct val="20000"/>
                        </a:spcBef>
                        <a:spcAft>
                          <a:spcPct val="0"/>
                        </a:spcAft>
                        <a:defRPr>
                          <a:solidFill>
                            <a:schemeClr val="tx1"/>
                          </a:solidFill>
                          <a:latin typeface="Arial" charset="0"/>
                          <a:ea typeface="黑体" charset="-122"/>
                        </a:defRPr>
                      </a:lvl6pPr>
                      <a:lvl7pPr marL="2971800" indent="-228600" eaLnBrk="0" fontAlgn="base" hangingPunct="0">
                        <a:spcBef>
                          <a:spcPct val="20000"/>
                        </a:spcBef>
                        <a:spcAft>
                          <a:spcPct val="0"/>
                        </a:spcAft>
                        <a:defRPr>
                          <a:solidFill>
                            <a:schemeClr val="tx1"/>
                          </a:solidFill>
                          <a:latin typeface="Arial" charset="0"/>
                          <a:ea typeface="黑体" charset="-122"/>
                        </a:defRPr>
                      </a:lvl7pPr>
                      <a:lvl8pPr marL="3429000" indent="-228600" eaLnBrk="0" fontAlgn="base" hangingPunct="0">
                        <a:spcBef>
                          <a:spcPct val="20000"/>
                        </a:spcBef>
                        <a:spcAft>
                          <a:spcPct val="0"/>
                        </a:spcAft>
                        <a:defRPr>
                          <a:solidFill>
                            <a:schemeClr val="tx1"/>
                          </a:solidFill>
                          <a:latin typeface="Arial" charset="0"/>
                          <a:ea typeface="黑体" charset="-122"/>
                        </a:defRPr>
                      </a:lvl8pPr>
                      <a:lvl9pPr marL="3886200" indent="-228600" eaLnBrk="0" fontAlgn="base" hangingPunct="0">
                        <a:spcBef>
                          <a:spcPct val="20000"/>
                        </a:spcBef>
                        <a:spcAft>
                          <a:spcPct val="0"/>
                        </a:spcAft>
                        <a:defRPr>
                          <a:solidFill>
                            <a:schemeClr val="tx1"/>
                          </a:solidFill>
                          <a:latin typeface="Arial" charset="0"/>
                          <a:ea typeface="黑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Arial" charset="0"/>
                          <a:ea typeface="黑体" charset="-122"/>
                        </a:rPr>
                        <a:t>&gt;=MAX</a:t>
                      </a:r>
                      <a:endParaRPr kumimoji="0" lang="zh-CN" altLang="en-US" sz="2400" b="0" i="0" u="none" strike="noStrike" cap="none" normalizeH="0" baseline="0">
                        <a:ln>
                          <a:noFill/>
                        </a:ln>
                        <a:solidFill>
                          <a:srgbClr val="000000"/>
                        </a:solidFill>
                        <a:effectLst/>
                        <a:latin typeface="Arial" charset="0"/>
                        <a:ea typeface="黑体" charset="-122"/>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CEB"/>
                    </a:solid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1"/>
          <p:cNvSpPr>
            <a:spLocks noGrp="1"/>
          </p:cNvSpPr>
          <p:nvPr>
            <p:ph sz="quarter" idx="15"/>
          </p:nvPr>
        </p:nvSpPr>
        <p:spPr>
          <a:xfrm>
            <a:off x="304800" y="836613"/>
            <a:ext cx="8077200" cy="1728787"/>
          </a:xfrm>
        </p:spPr>
        <p:txBody>
          <a:bodyPr/>
          <a:lstStyle/>
          <a:p>
            <a:pPr>
              <a:lnSpc>
                <a:spcPct val="150000"/>
              </a:lnSpc>
              <a:spcBef>
                <a:spcPts val="1200"/>
              </a:spcBef>
            </a:pPr>
            <a:r>
              <a:rPr lang="en-US" altLang="zh-CN" sz="2400" dirty="0">
                <a:solidFill>
                  <a:srgbClr val="C00000"/>
                </a:solidFill>
                <a:latin typeface="微软雅黑" charset="0"/>
                <a:ea typeface="微软雅黑" charset="0"/>
                <a:cs typeface="微软雅黑" charset="0"/>
              </a:rPr>
              <a:t>Product</a:t>
            </a:r>
            <a:r>
              <a:rPr lang="zh-CN" altLang="en-US" sz="2400" dirty="0">
                <a:solidFill>
                  <a:srgbClr val="C00000"/>
                </a:solidFill>
                <a:latin typeface="微软雅黑" charset="0"/>
                <a:ea typeface="微软雅黑" charset="0"/>
                <a:cs typeface="微软雅黑" charset="0"/>
              </a:rPr>
              <a:t>（</a:t>
            </a:r>
            <a:r>
              <a:rPr lang="en-US" altLang="zh-CN" sz="2400" dirty="0" err="1">
                <a:solidFill>
                  <a:srgbClr val="C00000"/>
                </a:solidFill>
                <a:latin typeface="微软雅黑" charset="0"/>
                <a:ea typeface="微软雅黑" charset="0"/>
                <a:cs typeface="微软雅黑" charset="0"/>
              </a:rPr>
              <a:t>prod_id,vend_id,name,price</a:t>
            </a:r>
            <a:r>
              <a:rPr lang="en-US" altLang="zh-CN" sz="2400" dirty="0">
                <a:solidFill>
                  <a:srgbClr val="C00000"/>
                </a:solidFill>
                <a:latin typeface="微软雅黑" charset="0"/>
                <a:ea typeface="微软雅黑" charset="0"/>
                <a:cs typeface="微软雅黑" charset="0"/>
              </a:rPr>
              <a:t>)</a:t>
            </a:r>
          </a:p>
          <a:p>
            <a:pPr>
              <a:lnSpc>
                <a:spcPct val="150000"/>
              </a:lnSpc>
              <a:spcBef>
                <a:spcPts val="1200"/>
              </a:spcBef>
            </a:pPr>
            <a:r>
              <a:rPr lang="zh-CN" altLang="en-US" sz="1800" dirty="0">
                <a:solidFill>
                  <a:srgbClr val="C00000"/>
                </a:solidFill>
                <a:latin typeface="微软雅黑" charset="0"/>
                <a:ea typeface="微软雅黑" charset="0"/>
                <a:cs typeface="微软雅黑" charset="0"/>
              </a:rPr>
              <a:t>商品（商品</a:t>
            </a:r>
            <a:r>
              <a:rPr lang="en-US" altLang="zh-CN" sz="1800" dirty="0">
                <a:solidFill>
                  <a:srgbClr val="C00000"/>
                </a:solidFill>
                <a:latin typeface="微软雅黑" charset="0"/>
                <a:ea typeface="微软雅黑" charset="0"/>
                <a:cs typeface="微软雅黑" charset="0"/>
              </a:rPr>
              <a:t>_id, </a:t>
            </a:r>
            <a:r>
              <a:rPr lang="zh-CN" altLang="en-US" sz="1800" dirty="0">
                <a:solidFill>
                  <a:srgbClr val="C00000"/>
                </a:solidFill>
                <a:latin typeface="微软雅黑" charset="0"/>
                <a:ea typeface="微软雅黑" charset="0"/>
                <a:cs typeface="微软雅黑" charset="0"/>
              </a:rPr>
              <a:t>供应商</a:t>
            </a:r>
            <a:r>
              <a:rPr lang="en-US" altLang="zh-CN" sz="1800" dirty="0">
                <a:solidFill>
                  <a:srgbClr val="C00000"/>
                </a:solidFill>
                <a:latin typeface="微软雅黑" charset="0"/>
                <a:ea typeface="微软雅黑" charset="0"/>
                <a:cs typeface="微软雅黑" charset="0"/>
              </a:rPr>
              <a:t>_id, </a:t>
            </a:r>
            <a:r>
              <a:rPr lang="zh-CN" altLang="en-US" sz="1800" dirty="0">
                <a:solidFill>
                  <a:srgbClr val="C00000"/>
                </a:solidFill>
                <a:latin typeface="微软雅黑" charset="0"/>
                <a:ea typeface="微软雅黑" charset="0"/>
                <a:cs typeface="微软雅黑" charset="0"/>
              </a:rPr>
              <a:t>商品名</a:t>
            </a:r>
            <a:r>
              <a:rPr lang="en-US" altLang="zh-CN" sz="1800" dirty="0">
                <a:solidFill>
                  <a:srgbClr val="C00000"/>
                </a:solidFill>
                <a:latin typeface="微软雅黑" charset="0"/>
                <a:ea typeface="微软雅黑" charset="0"/>
                <a:cs typeface="微软雅黑" charset="0"/>
              </a:rPr>
              <a:t>, </a:t>
            </a:r>
            <a:r>
              <a:rPr lang="zh-CN" altLang="en-US" sz="1800" dirty="0">
                <a:solidFill>
                  <a:srgbClr val="C00000"/>
                </a:solidFill>
                <a:latin typeface="微软雅黑" charset="0"/>
                <a:ea typeface="微软雅黑" charset="0"/>
                <a:cs typeface="微软雅黑" charset="0"/>
              </a:rPr>
              <a:t>价格）</a:t>
            </a:r>
            <a:endParaRPr lang="en-US" altLang="zh-CN" sz="1800" dirty="0">
              <a:solidFill>
                <a:srgbClr val="C00000"/>
              </a:solidFill>
              <a:latin typeface="微软雅黑" charset="0"/>
              <a:ea typeface="微软雅黑" charset="0"/>
              <a:cs typeface="微软雅黑" charset="0"/>
            </a:endParaRPr>
          </a:p>
          <a:p>
            <a:pPr eaLnBrk="1" hangingPunct="1">
              <a:spcBef>
                <a:spcPts val="1200"/>
              </a:spcBef>
            </a:pPr>
            <a:r>
              <a:rPr lang="zh-CN" altLang="en-US" sz="2400" dirty="0" smtClean="0">
                <a:latin typeface="微软雅黑" charset="-122"/>
                <a:ea typeface="微软雅黑" charset="-122"/>
              </a:rPr>
              <a:t>供应</a:t>
            </a:r>
            <a:r>
              <a:rPr lang="zh-CN" altLang="en-US" sz="2400" dirty="0">
                <a:latin typeface="微软雅黑" charset="-122"/>
                <a:ea typeface="微软雅黑" charset="-122"/>
              </a:rPr>
              <a:t>商‘</a:t>
            </a:r>
            <a:r>
              <a:rPr lang="en-US" altLang="zh-CN" sz="2400" dirty="0">
                <a:latin typeface="微软雅黑" charset="-122"/>
                <a:ea typeface="微软雅黑" charset="-122"/>
              </a:rPr>
              <a:t>V1</a:t>
            </a:r>
            <a:r>
              <a:rPr lang="zh-CN" altLang="en-US" sz="2400" dirty="0">
                <a:latin typeface="微软雅黑" charset="-122"/>
                <a:ea typeface="微软雅黑" charset="-122"/>
              </a:rPr>
              <a:t>’ 提供了大量商品，请找出</a:t>
            </a:r>
            <a:r>
              <a:rPr lang="zh-CN" altLang="en-US" sz="2400" dirty="0">
                <a:solidFill>
                  <a:srgbClr val="FF0000"/>
                </a:solidFill>
                <a:latin typeface="微软雅黑" charset="-122"/>
                <a:ea typeface="微软雅黑" charset="-122"/>
              </a:rPr>
              <a:t>其他</a:t>
            </a:r>
            <a:r>
              <a:rPr lang="zh-CN" altLang="en-US" sz="2400" dirty="0">
                <a:latin typeface="微软雅黑" charset="-122"/>
                <a:ea typeface="微软雅黑" charset="-122"/>
              </a:rPr>
              <a:t>供应商提供的定价低于‘</a:t>
            </a:r>
            <a:r>
              <a:rPr lang="en-US" altLang="zh-CN" sz="2400" dirty="0">
                <a:latin typeface="微软雅黑" charset="-122"/>
                <a:ea typeface="微软雅黑" charset="-122"/>
              </a:rPr>
              <a:t>V1</a:t>
            </a:r>
            <a:r>
              <a:rPr lang="zh-CN" altLang="en-US" sz="2400" dirty="0">
                <a:latin typeface="微软雅黑" charset="-122"/>
                <a:ea typeface="微软雅黑" charset="-122"/>
              </a:rPr>
              <a:t>’ 所有产品价</a:t>
            </a:r>
            <a:r>
              <a:rPr lang="zh-CN" altLang="en-US" sz="2400" dirty="0" smtClean="0">
                <a:latin typeface="微软雅黑" charset="-122"/>
                <a:ea typeface="微软雅黑" charset="-122"/>
              </a:rPr>
              <a:t>格的产品编号，供应商编号和名称</a:t>
            </a:r>
            <a:r>
              <a:rPr lang="zh-CN" altLang="en-US" sz="2400" dirty="0">
                <a:latin typeface="微软雅黑" charset="-122"/>
                <a:ea typeface="微软雅黑" charset="-122"/>
              </a:rPr>
              <a:t>。</a:t>
            </a:r>
            <a:endParaRPr lang="en-US" altLang="zh-CN" sz="2400" dirty="0">
              <a:latin typeface="微软雅黑" charset="-122"/>
              <a:ea typeface="微软雅黑" charset="-122"/>
            </a:endParaRPr>
          </a:p>
          <a:p>
            <a:pPr eaLnBrk="1" hangingPunct="1"/>
            <a:endParaRPr lang="zh-CN" altLang="en-US" sz="1600" dirty="0">
              <a:latin typeface="微软雅黑" charset="-122"/>
              <a:ea typeface="微软雅黑" charset="-122"/>
            </a:endParaRPr>
          </a:p>
        </p:txBody>
      </p:sp>
      <p:sp>
        <p:nvSpPr>
          <p:cNvPr id="4" name="Title 2"/>
          <p:cNvSpPr txBox="1">
            <a:spLocks/>
          </p:cNvSpPr>
          <p:nvPr/>
        </p:nvSpPr>
        <p:spPr>
          <a:xfrm>
            <a:off x="323850" y="260350"/>
            <a:ext cx="7416800" cy="484188"/>
          </a:xfrm>
          <a:prstGeom prst="rect">
            <a:avLst/>
          </a:prstGeom>
        </p:spPr>
        <p:txBody>
          <a:bodyPr/>
          <a:lstStyle>
            <a:lvl1pPr algn="l" rtl="0" eaLnBrk="1" latinLnBrk="0" hangingPunct="1">
              <a:spcBef>
                <a:spcPct val="0"/>
              </a:spcBef>
              <a:buNone/>
              <a:defRPr sz="2400" cap="small" spc="0" baseline="0">
                <a:solidFill>
                  <a:schemeClr val="bg1"/>
                </a:solidFill>
                <a:latin typeface="+mj-lt"/>
                <a:ea typeface="+mj-ea"/>
                <a:cs typeface="+mj-cs"/>
              </a:defRPr>
            </a:lvl1pPr>
            <a:extLst/>
          </a:lstStyle>
          <a:p>
            <a:pPr>
              <a:defRPr/>
            </a:pPr>
            <a:r>
              <a:rPr lang="zh-CN" altLang="en-US" sz="2800" kern="0" dirty="0">
                <a:solidFill>
                  <a:schemeClr val="tx1"/>
                </a:solidFill>
                <a:latin typeface="微软雅黑" pitchFamily="34" charset="-122"/>
              </a:rPr>
              <a:t>练习</a:t>
            </a:r>
          </a:p>
        </p:txBody>
      </p:sp>
      <p:sp>
        <p:nvSpPr>
          <p:cNvPr id="5" name="矩形 4"/>
          <p:cNvSpPr>
            <a:spLocks noChangeArrowheads="1"/>
          </p:cNvSpPr>
          <p:nvPr/>
        </p:nvSpPr>
        <p:spPr bwMode="auto">
          <a:xfrm>
            <a:off x="539750" y="3253060"/>
            <a:ext cx="66960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50000"/>
              </a:lnSpc>
            </a:pPr>
            <a:r>
              <a:rPr lang="en-US" altLang="zh-CN" sz="2400" dirty="0">
                <a:solidFill>
                  <a:srgbClr val="0070C0"/>
                </a:solidFill>
              </a:rPr>
              <a:t>SELECT</a:t>
            </a:r>
            <a:r>
              <a:rPr lang="en-US" altLang="zh-CN" sz="2400" dirty="0"/>
              <a:t> </a:t>
            </a:r>
            <a:r>
              <a:rPr lang="en-US" altLang="zh-CN" sz="2400" dirty="0" err="1"/>
              <a:t>prod_id,vend_id,name</a:t>
            </a:r>
            <a:endParaRPr lang="en-US" altLang="zh-CN" sz="2400" dirty="0"/>
          </a:p>
          <a:p>
            <a:pPr>
              <a:lnSpc>
                <a:spcPct val="150000"/>
              </a:lnSpc>
            </a:pPr>
            <a:r>
              <a:rPr lang="en-US" altLang="zh-CN" sz="2400" dirty="0">
                <a:solidFill>
                  <a:srgbClr val="0070C0"/>
                </a:solidFill>
              </a:rPr>
              <a:t>FROM</a:t>
            </a:r>
            <a:r>
              <a:rPr lang="en-US" altLang="zh-CN" sz="2400" dirty="0"/>
              <a:t> Product</a:t>
            </a:r>
          </a:p>
          <a:p>
            <a:pPr>
              <a:lnSpc>
                <a:spcPct val="150000"/>
              </a:lnSpc>
            </a:pPr>
            <a:r>
              <a:rPr lang="en-US" altLang="zh-CN" sz="2400" dirty="0">
                <a:solidFill>
                  <a:srgbClr val="0070C0"/>
                </a:solidFill>
              </a:rPr>
              <a:t>WHERE</a:t>
            </a:r>
            <a:r>
              <a:rPr lang="en-US" altLang="zh-CN" sz="2400" dirty="0"/>
              <a:t> </a:t>
            </a:r>
            <a:r>
              <a:rPr lang="en-US" altLang="zh-CN" sz="2400" dirty="0">
                <a:solidFill>
                  <a:srgbClr val="0070C0"/>
                </a:solidFill>
              </a:rPr>
              <a:t>price&lt;</a:t>
            </a:r>
            <a:r>
              <a:rPr lang="en-US" altLang="zh-CN" sz="2400" dirty="0">
                <a:solidFill>
                  <a:srgbClr val="C00000"/>
                </a:solidFill>
              </a:rPr>
              <a:t>ALL</a:t>
            </a:r>
            <a:r>
              <a:rPr lang="en-US" altLang="zh-CN" sz="2400" dirty="0">
                <a:solidFill>
                  <a:srgbClr val="0070C0"/>
                </a:solidFill>
              </a:rPr>
              <a:t>(SELECT</a:t>
            </a:r>
            <a:r>
              <a:rPr lang="en-US" altLang="zh-CN" sz="2400" dirty="0"/>
              <a:t> price</a:t>
            </a:r>
          </a:p>
          <a:p>
            <a:pPr>
              <a:lnSpc>
                <a:spcPct val="150000"/>
              </a:lnSpc>
            </a:pPr>
            <a:r>
              <a:rPr lang="en-US" altLang="zh-CN" sz="2400" dirty="0"/>
              <a:t>                               </a:t>
            </a:r>
            <a:r>
              <a:rPr lang="en-US" altLang="zh-CN" sz="2400" dirty="0">
                <a:solidFill>
                  <a:srgbClr val="0070C0"/>
                </a:solidFill>
              </a:rPr>
              <a:t>FROM</a:t>
            </a:r>
            <a:r>
              <a:rPr lang="en-US" altLang="zh-CN" sz="2400" dirty="0"/>
              <a:t> Product</a:t>
            </a:r>
          </a:p>
          <a:p>
            <a:pPr>
              <a:lnSpc>
                <a:spcPct val="150000"/>
              </a:lnSpc>
            </a:pPr>
            <a:r>
              <a:rPr lang="en-US" altLang="zh-CN" sz="2400" dirty="0"/>
              <a:t>                               </a:t>
            </a:r>
            <a:r>
              <a:rPr lang="en-US" altLang="zh-CN" sz="2400" dirty="0">
                <a:solidFill>
                  <a:srgbClr val="0070C0"/>
                </a:solidFill>
              </a:rPr>
              <a:t>WHERE</a:t>
            </a:r>
            <a:r>
              <a:rPr lang="en-US" altLang="zh-CN" sz="2400" dirty="0"/>
              <a:t> </a:t>
            </a:r>
            <a:r>
              <a:rPr lang="en-US" altLang="zh-CN" sz="2400" dirty="0" err="1"/>
              <a:t>vend_id</a:t>
            </a:r>
            <a:r>
              <a:rPr lang="en-US" altLang="zh-CN" sz="2400" dirty="0"/>
              <a:t>=‘V1’)</a:t>
            </a:r>
          </a:p>
          <a:p>
            <a:pPr>
              <a:lnSpc>
                <a:spcPct val="150000"/>
              </a:lnSpc>
            </a:pPr>
            <a:r>
              <a:rPr lang="en-US" altLang="zh-CN" sz="2400" dirty="0"/>
              <a:t> </a:t>
            </a:r>
            <a:r>
              <a:rPr lang="en-US" altLang="zh-CN" sz="2400" dirty="0">
                <a:solidFill>
                  <a:srgbClr val="0070C0"/>
                </a:solidFill>
              </a:rPr>
              <a:t>AND</a:t>
            </a:r>
            <a:r>
              <a:rPr lang="en-US" altLang="zh-CN" sz="2400" dirty="0"/>
              <a:t> </a:t>
            </a:r>
            <a:r>
              <a:rPr lang="en-US" altLang="zh-CN" sz="2400" dirty="0" err="1"/>
              <a:t>vend_id</a:t>
            </a:r>
            <a:r>
              <a:rPr lang="en-US" altLang="zh-CN" sz="2400" dirty="0"/>
              <a:t>&lt;&gt;’V1’</a:t>
            </a:r>
          </a:p>
        </p:txBody>
      </p:sp>
      <p:pic>
        <p:nvPicPr>
          <p:cNvPr id="6" name="Picture 3" descr="D:\My Documents\图片收藏\questions.bmp"/>
          <p:cNvPicPr>
            <a:picLocks noChangeAspect="1" noChangeArrowheads="1"/>
          </p:cNvPicPr>
          <p:nvPr/>
        </p:nvPicPr>
        <p:blipFill>
          <a:blip r:embed="rId2" cstate="print"/>
          <a:srcRect/>
          <a:stretch>
            <a:fillRect/>
          </a:stretch>
        </p:blipFill>
        <p:spPr bwMode="auto">
          <a:xfrm>
            <a:off x="6238608" y="3140968"/>
            <a:ext cx="1994433" cy="2000264"/>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0" dur="500"/>
                                        <p:tgtEl>
                                          <p:spTgt spid="5">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3" dur="500"/>
                                        <p:tgtEl>
                                          <p:spTgt spid="5">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randombar(horizontal)">
                                      <p:cBhvr>
                                        <p:cTn id="16" dur="500"/>
                                        <p:tgtEl>
                                          <p:spTgt spid="5">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randombar(horizontal)">
                                      <p:cBhvr>
                                        <p:cTn id="19" dur="500"/>
                                        <p:tgtEl>
                                          <p:spTgt spid="5">
                                            <p:txEl>
                                              <p:pRg st="4" end="4"/>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randombar(horizontal)">
                                      <p:cBhvr>
                                        <p:cTn id="2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1"/>
          <p:cNvSpPr>
            <a:spLocks noGrp="1"/>
          </p:cNvSpPr>
          <p:nvPr>
            <p:ph sz="quarter" idx="15"/>
          </p:nvPr>
        </p:nvSpPr>
        <p:spPr>
          <a:xfrm>
            <a:off x="304800" y="836613"/>
            <a:ext cx="8077200" cy="5411787"/>
          </a:xfrm>
        </p:spPr>
        <p:txBody>
          <a:bodyPr/>
          <a:lstStyle/>
          <a:p>
            <a:pPr eaLnBrk="1" hangingPunct="1"/>
            <a:r>
              <a:rPr lang="en-US" altLang="zh-CN" sz="2400" dirty="0">
                <a:latin typeface="微软雅黑" charset="-122"/>
                <a:ea typeface="微软雅黑" charset="-122"/>
              </a:rPr>
              <a:t>[</a:t>
            </a:r>
            <a:r>
              <a:rPr lang="zh-CN" altLang="en-US" sz="2400" dirty="0">
                <a:solidFill>
                  <a:srgbClr val="FF0000"/>
                </a:solidFill>
                <a:latin typeface="微软雅黑" charset="-122"/>
                <a:ea typeface="黑体" charset="-122"/>
              </a:rPr>
              <a:t>例 </a:t>
            </a:r>
            <a:r>
              <a:rPr lang="en-US" altLang="zh-CN" sz="2400" dirty="0" smtClean="0">
                <a:solidFill>
                  <a:srgbClr val="FF0000"/>
                </a:solidFill>
                <a:latin typeface="微软雅黑" charset="-122"/>
                <a:ea typeface="黑体" charset="-122"/>
              </a:rPr>
              <a:t>3.61a</a:t>
            </a:r>
            <a:r>
              <a:rPr lang="en-US" altLang="zh-CN" sz="2400" dirty="0" smtClean="0">
                <a:latin typeface="微软雅黑" charset="-122"/>
                <a:ea typeface="黑体" charset="-122"/>
              </a:rPr>
              <a:t>]  </a:t>
            </a:r>
            <a:r>
              <a:rPr lang="zh-CN" altLang="en-US" sz="2400" dirty="0">
                <a:latin typeface="微软雅黑" charset="-122"/>
                <a:ea typeface="微软雅黑" charset="-122"/>
              </a:rPr>
              <a:t>查询</a:t>
            </a:r>
            <a:r>
              <a:rPr lang="zh-CN" altLang="en-US" sz="2400" b="1" dirty="0">
                <a:solidFill>
                  <a:srgbClr val="FF0000"/>
                </a:solidFill>
                <a:latin typeface="微软雅黑" charset="-122"/>
                <a:ea typeface="微软雅黑" charset="-122"/>
              </a:rPr>
              <a:t>没有</a:t>
            </a:r>
            <a:r>
              <a:rPr lang="zh-CN" altLang="en-US" sz="2400" dirty="0">
                <a:latin typeface="微软雅黑" charset="-122"/>
                <a:ea typeface="微软雅黑" charset="-122"/>
              </a:rPr>
              <a:t>选修</a:t>
            </a:r>
            <a:r>
              <a:rPr lang="en-US" altLang="zh-CN" sz="2400" dirty="0">
                <a:latin typeface="宋体" charset="-122"/>
                <a:ea typeface="微软雅黑" charset="-122"/>
              </a:rPr>
              <a:t>1</a:t>
            </a:r>
            <a:r>
              <a:rPr lang="zh-CN" altLang="en-US" sz="2400" dirty="0">
                <a:latin typeface="微软雅黑" charset="-122"/>
                <a:ea typeface="微软雅黑" charset="-122"/>
              </a:rPr>
              <a:t>号课程的学生姓名。</a:t>
            </a:r>
            <a:endParaRPr lang="zh-CN" altLang="en-US" sz="2400" dirty="0">
              <a:latin typeface="宋体" charset="-122"/>
              <a:ea typeface="微软雅黑" charset="-122"/>
            </a:endParaRPr>
          </a:p>
          <a:p>
            <a:pPr eaLnBrk="1" hangingPunct="1"/>
            <a:endParaRPr lang="zh-CN" altLang="en-US" dirty="0">
              <a:latin typeface="微软雅黑" charset="-122"/>
              <a:ea typeface="微软雅黑" charset="-122"/>
            </a:endParaRPr>
          </a:p>
        </p:txBody>
      </p:sp>
      <p:sp>
        <p:nvSpPr>
          <p:cNvPr id="5" name="Rectangle 3"/>
          <p:cNvSpPr txBox="1">
            <a:spLocks noChangeArrowheads="1"/>
          </p:cNvSpPr>
          <p:nvPr/>
        </p:nvSpPr>
        <p:spPr>
          <a:xfrm>
            <a:off x="127000" y="2870200"/>
            <a:ext cx="8137525" cy="4114800"/>
          </a:xfrm>
          <a:prstGeom prst="rect">
            <a:avLst/>
          </a:prstGeom>
        </p:spPr>
        <p:txBody>
          <a:bodyPr>
            <a:normAutofit/>
          </a:bodyPr>
          <a:lstStyle>
            <a:lvl1pPr marL="0" marR="0" indent="0" algn="l" rtl="0" eaLnBrk="1" latinLnBrk="0" hangingPunct="1">
              <a:spcBef>
                <a:spcPct val="20000"/>
              </a:spcBef>
              <a:buFontTx/>
              <a:buNone/>
              <a:defRPr sz="1125">
                <a:solidFill>
                  <a:schemeClr val="tx1"/>
                </a:solidFill>
                <a:latin typeface="+mn-lt"/>
                <a:ea typeface="+mn-ea"/>
                <a:cs typeface="+mn-cs"/>
              </a:defRPr>
            </a:lvl1pPr>
            <a:lvl2pPr marL="417910" indent="-160735" algn="l" rtl="0" eaLnBrk="1" latinLnBrk="0" hangingPunct="1">
              <a:spcBef>
                <a:spcPct val="20000"/>
              </a:spcBef>
              <a:buFontTx/>
              <a:buNone/>
              <a:defRPr sz="1125">
                <a:solidFill>
                  <a:schemeClr val="tx1"/>
                </a:solidFill>
                <a:latin typeface="+mn-lt"/>
                <a:ea typeface="+mn-ea"/>
                <a:cs typeface="+mn-cs"/>
              </a:defRPr>
            </a:lvl2pPr>
            <a:lvl3pPr marL="642938" indent="-128588" algn="l" rtl="0" eaLnBrk="1" latinLnBrk="0" hangingPunct="1">
              <a:spcBef>
                <a:spcPct val="20000"/>
              </a:spcBef>
              <a:buFontTx/>
              <a:buNone/>
              <a:defRPr sz="1125">
                <a:solidFill>
                  <a:schemeClr val="tx1"/>
                </a:solidFill>
                <a:latin typeface="+mn-lt"/>
                <a:ea typeface="+mn-ea"/>
                <a:cs typeface="+mn-cs"/>
              </a:defRPr>
            </a:lvl3pPr>
            <a:lvl4pPr marL="900113" indent="-128588" algn="l" rtl="0" eaLnBrk="1" latinLnBrk="0" hangingPunct="1">
              <a:spcBef>
                <a:spcPct val="20000"/>
              </a:spcBef>
              <a:buFontTx/>
              <a:buNone/>
              <a:defRPr sz="1125">
                <a:solidFill>
                  <a:schemeClr val="tx1"/>
                </a:solidFill>
                <a:latin typeface="+mn-lt"/>
                <a:ea typeface="+mn-ea"/>
                <a:cs typeface="+mn-cs"/>
              </a:defRPr>
            </a:lvl4pPr>
            <a:lvl5pPr marL="1157288" indent="-128588" algn="l" rtl="0" eaLnBrk="1" latinLnBrk="0" hangingPunct="1">
              <a:spcBef>
                <a:spcPct val="20000"/>
              </a:spcBef>
              <a:buFontTx/>
              <a:buNone/>
              <a:defRPr sz="1125">
                <a:solidFill>
                  <a:schemeClr val="tx1"/>
                </a:solidFill>
                <a:latin typeface="+mn-lt"/>
                <a:ea typeface="+mn-ea"/>
                <a:cs typeface="+mn-cs"/>
              </a:defRPr>
            </a:lvl5pPr>
            <a:lvl6pPr marL="1414463" indent="-128588" algn="l" rtl="0" eaLnBrk="1" latinLnBrk="0" hangingPunct="1">
              <a:spcBef>
                <a:spcPct val="20000"/>
              </a:spcBef>
              <a:buChar char="•"/>
              <a:defRPr sz="1125">
                <a:solidFill>
                  <a:schemeClr val="tx1"/>
                </a:solidFill>
                <a:latin typeface="+mn-lt"/>
                <a:ea typeface="+mn-ea"/>
                <a:cs typeface="+mn-cs"/>
              </a:defRPr>
            </a:lvl6pPr>
            <a:lvl7pPr marL="1671638" indent="-128588" algn="l" rtl="0" eaLnBrk="1" latinLnBrk="0" hangingPunct="1">
              <a:spcBef>
                <a:spcPct val="20000"/>
              </a:spcBef>
              <a:buChar char="•"/>
              <a:defRPr sz="1125">
                <a:solidFill>
                  <a:schemeClr val="tx1"/>
                </a:solidFill>
                <a:latin typeface="+mn-lt"/>
                <a:ea typeface="+mn-ea"/>
                <a:cs typeface="+mn-cs"/>
              </a:defRPr>
            </a:lvl7pPr>
            <a:lvl8pPr marL="1928813" indent="-128588" algn="l" rtl="0" eaLnBrk="1" latinLnBrk="0" hangingPunct="1">
              <a:spcBef>
                <a:spcPct val="20000"/>
              </a:spcBef>
              <a:buChar char="•"/>
              <a:defRPr sz="1125">
                <a:solidFill>
                  <a:schemeClr val="tx1"/>
                </a:solidFill>
                <a:latin typeface="+mn-lt"/>
                <a:ea typeface="+mn-ea"/>
                <a:cs typeface="+mn-cs"/>
              </a:defRPr>
            </a:lvl8pPr>
            <a:lvl9pPr marL="2185988" indent="-128588" algn="l" rtl="0" eaLnBrk="1" latinLnBrk="0" hangingPunct="1">
              <a:spcBef>
                <a:spcPct val="20000"/>
              </a:spcBef>
              <a:buChar char="•"/>
              <a:defRPr sz="1125">
                <a:solidFill>
                  <a:schemeClr val="tx1"/>
                </a:solidFill>
                <a:latin typeface="+mn-lt"/>
                <a:ea typeface="+mn-ea"/>
                <a:cs typeface="+mn-cs"/>
              </a:defRPr>
            </a:lvl9pPr>
            <a:extLst/>
          </a:lstStyle>
          <a:p>
            <a:pPr algn="just">
              <a:lnSpc>
                <a:spcPct val="110000"/>
              </a:lnSpc>
              <a:buFont typeface="Wingdings" panose="05000000000000000000" pitchFamily="2" charset="2"/>
              <a:buNone/>
              <a:defRPr/>
            </a:pPr>
            <a:r>
              <a:rPr lang="zh-CN" altLang="en-US" sz="2400" kern="0" dirty="0" smtClean="0"/>
              <a:t>  </a:t>
            </a:r>
            <a:r>
              <a:rPr lang="en-US" altLang="zh-CN" sz="2400" kern="0" dirty="0" smtClean="0">
                <a:solidFill>
                  <a:srgbClr val="0070C0"/>
                </a:solidFill>
              </a:rPr>
              <a:t>SELECT</a:t>
            </a:r>
            <a:r>
              <a:rPr lang="en-US" altLang="zh-CN" sz="2400" kern="0" dirty="0" smtClean="0"/>
              <a:t> </a:t>
            </a:r>
            <a:r>
              <a:rPr lang="en-US" altLang="zh-CN" sz="2400" kern="0" dirty="0" err="1" smtClean="0"/>
              <a:t>Sname</a:t>
            </a:r>
            <a:endParaRPr lang="en-US" altLang="zh-CN" sz="2400" kern="0" dirty="0" smtClean="0"/>
          </a:p>
          <a:p>
            <a:pPr algn="just">
              <a:lnSpc>
                <a:spcPct val="110000"/>
              </a:lnSpc>
              <a:buFont typeface="Wingdings" panose="05000000000000000000" pitchFamily="2" charset="2"/>
              <a:buNone/>
              <a:defRPr/>
            </a:pPr>
            <a:r>
              <a:rPr lang="en-US" altLang="zh-CN" sz="2400" kern="0" dirty="0" smtClean="0"/>
              <a:t>     </a:t>
            </a:r>
            <a:r>
              <a:rPr lang="en-US" altLang="zh-CN" sz="2400" kern="0" dirty="0">
                <a:solidFill>
                  <a:srgbClr val="0070C0"/>
                </a:solidFill>
              </a:rPr>
              <a:t>FROM</a:t>
            </a:r>
            <a:r>
              <a:rPr lang="en-US" altLang="zh-CN" sz="2400" kern="0" dirty="0" smtClean="0"/>
              <a:t>     </a:t>
            </a:r>
            <a:r>
              <a:rPr lang="en-US" altLang="zh-CN" sz="2400" kern="0" dirty="0" smtClean="0">
                <a:solidFill>
                  <a:srgbClr val="FF00FF"/>
                </a:solidFill>
              </a:rPr>
              <a:t>Student</a:t>
            </a:r>
          </a:p>
          <a:p>
            <a:pPr algn="just">
              <a:lnSpc>
                <a:spcPct val="110000"/>
              </a:lnSpc>
              <a:buFont typeface="Wingdings" panose="05000000000000000000" pitchFamily="2" charset="2"/>
              <a:buNone/>
              <a:defRPr/>
            </a:pPr>
            <a:r>
              <a:rPr lang="en-US" altLang="zh-CN" sz="2400" kern="0" dirty="0" smtClean="0"/>
              <a:t>     </a:t>
            </a:r>
            <a:r>
              <a:rPr lang="en-US" altLang="zh-CN" sz="2400" kern="0" dirty="0" smtClean="0">
                <a:solidFill>
                  <a:srgbClr val="0070C0"/>
                </a:solidFill>
              </a:rPr>
              <a:t>WHERE</a:t>
            </a:r>
            <a:r>
              <a:rPr lang="en-US" altLang="zh-CN" sz="2400" kern="0" dirty="0" smtClean="0"/>
              <a:t> </a:t>
            </a:r>
            <a:r>
              <a:rPr lang="en-US" altLang="zh-CN" sz="2400" kern="0" dirty="0" err="1" smtClean="0"/>
              <a:t>Sno</a:t>
            </a:r>
            <a:r>
              <a:rPr lang="en-US" altLang="zh-CN" sz="2400" kern="0" dirty="0" smtClean="0"/>
              <a:t> </a:t>
            </a:r>
            <a:r>
              <a:rPr lang="en-US" altLang="zh-CN" sz="2400" b="1" kern="0" dirty="0" smtClean="0">
                <a:solidFill>
                  <a:srgbClr val="FF0000"/>
                </a:solidFill>
              </a:rPr>
              <a:t>NOT IN</a:t>
            </a:r>
            <a:endParaRPr lang="en-US" altLang="zh-CN" sz="2400" b="1" kern="0" dirty="0" smtClean="0">
              <a:solidFill>
                <a:srgbClr val="FF0000"/>
              </a:solidFill>
            </a:endParaRPr>
          </a:p>
          <a:p>
            <a:pPr algn="just">
              <a:lnSpc>
                <a:spcPct val="110000"/>
              </a:lnSpc>
              <a:buFont typeface="Wingdings" panose="05000000000000000000" pitchFamily="2" charset="2"/>
              <a:buNone/>
              <a:defRPr/>
            </a:pPr>
            <a:r>
              <a:rPr lang="en-US" altLang="zh-CN" sz="2400" kern="0" dirty="0" smtClean="0"/>
              <a:t>                   </a:t>
            </a:r>
            <a:r>
              <a:rPr lang="zh-CN" altLang="en-US" sz="2400" kern="0" dirty="0" smtClean="0"/>
              <a:t>(</a:t>
            </a:r>
            <a:r>
              <a:rPr lang="en-US" altLang="zh-CN" sz="2400" kern="0" dirty="0">
                <a:solidFill>
                  <a:srgbClr val="0070C0"/>
                </a:solidFill>
              </a:rPr>
              <a:t>SELECT</a:t>
            </a:r>
            <a:r>
              <a:rPr lang="en-US" altLang="zh-CN" sz="2400" kern="0" dirty="0" smtClean="0"/>
              <a:t> </a:t>
            </a:r>
            <a:r>
              <a:rPr lang="en-US" altLang="zh-CN" sz="2400" kern="0" dirty="0" err="1" smtClean="0"/>
              <a:t>Sno</a:t>
            </a:r>
            <a:endParaRPr lang="en-US" altLang="zh-CN" sz="2400" kern="0" dirty="0" smtClean="0"/>
          </a:p>
          <a:p>
            <a:pPr algn="just">
              <a:lnSpc>
                <a:spcPct val="110000"/>
              </a:lnSpc>
              <a:buFont typeface="Wingdings" panose="05000000000000000000" pitchFamily="2" charset="2"/>
              <a:buNone/>
              <a:defRPr/>
            </a:pPr>
            <a:r>
              <a:rPr lang="en-US" altLang="zh-CN" sz="2400" kern="0" dirty="0" smtClean="0"/>
              <a:t>                    </a:t>
            </a:r>
            <a:r>
              <a:rPr lang="en-US" altLang="zh-CN" sz="2400" kern="0" dirty="0">
                <a:solidFill>
                  <a:srgbClr val="0070C0"/>
                </a:solidFill>
              </a:rPr>
              <a:t>FROM</a:t>
            </a:r>
            <a:r>
              <a:rPr lang="en-US" altLang="zh-CN" sz="2400" kern="0" dirty="0" smtClean="0"/>
              <a:t> SC</a:t>
            </a:r>
          </a:p>
          <a:p>
            <a:pPr>
              <a:lnSpc>
                <a:spcPct val="110000"/>
              </a:lnSpc>
              <a:buFont typeface="Wingdings" panose="05000000000000000000" pitchFamily="2" charset="2"/>
              <a:buNone/>
              <a:defRPr/>
            </a:pPr>
            <a:r>
              <a:rPr lang="en-US" altLang="zh-CN" sz="2400" kern="0" dirty="0" smtClean="0"/>
              <a:t>                    </a:t>
            </a:r>
            <a:r>
              <a:rPr lang="en-US" altLang="zh-CN" sz="2400" kern="0" dirty="0">
                <a:solidFill>
                  <a:srgbClr val="0070C0"/>
                </a:solidFill>
              </a:rPr>
              <a:t>WHERE</a:t>
            </a:r>
            <a:r>
              <a:rPr lang="en-US" altLang="zh-CN" sz="2400" kern="0" dirty="0" smtClean="0"/>
              <a:t> </a:t>
            </a:r>
            <a:r>
              <a:rPr lang="en-US" altLang="zh-CN" sz="2400" kern="0" dirty="0" err="1" smtClean="0"/>
              <a:t>Cno</a:t>
            </a:r>
            <a:r>
              <a:rPr lang="en-US" altLang="zh-CN" sz="2400" kern="0" dirty="0" smtClean="0"/>
              <a:t>='1'</a:t>
            </a:r>
            <a:r>
              <a:rPr lang="zh-CN" altLang="en-US" sz="2400" kern="0" dirty="0" smtClean="0"/>
              <a:t>);</a:t>
            </a:r>
          </a:p>
        </p:txBody>
      </p:sp>
      <p:sp>
        <p:nvSpPr>
          <p:cNvPr id="7"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sz="2800" dirty="0" smtClean="0">
                <a:latin typeface="微软雅黑" charset="-122"/>
                <a:ea typeface="微软雅黑" charset="-122"/>
              </a:rPr>
              <a:t>带有</a:t>
            </a:r>
            <a:r>
              <a:rPr lang="zh-CN" altLang="en-US" sz="2800" dirty="0">
                <a:solidFill>
                  <a:srgbClr val="FF0000"/>
                </a:solidFill>
                <a:latin typeface="微软雅黑" charset="-122"/>
                <a:ea typeface="微软雅黑" charset="-122"/>
              </a:rPr>
              <a:t>否定</a:t>
            </a:r>
            <a:r>
              <a:rPr lang="zh-CN" altLang="en-US" sz="2800" dirty="0" smtClean="0">
                <a:latin typeface="微软雅黑" charset="-122"/>
                <a:ea typeface="微软雅黑" charset="-122"/>
              </a:rPr>
              <a:t>含义的</a:t>
            </a:r>
            <a:r>
              <a:rPr lang="zh-CN" altLang="en-US" sz="2800" dirty="0" smtClean="0">
                <a:latin typeface="微软雅黑" charset="-122"/>
                <a:ea typeface="微软雅黑" charset="-122"/>
              </a:rPr>
              <a:t>子</a:t>
            </a:r>
            <a:r>
              <a:rPr lang="zh-CN" altLang="en-US" sz="2800" dirty="0">
                <a:latin typeface="微软雅黑" charset="-122"/>
                <a:ea typeface="微软雅黑" charset="-122"/>
              </a:rPr>
              <a:t>查询</a:t>
            </a:r>
          </a:p>
        </p:txBody>
      </p:sp>
      <p:sp>
        <p:nvSpPr>
          <p:cNvPr id="8" name="矩形 7"/>
          <p:cNvSpPr>
            <a:spLocks noChangeArrowheads="1"/>
          </p:cNvSpPr>
          <p:nvPr/>
        </p:nvSpPr>
        <p:spPr bwMode="auto">
          <a:xfrm>
            <a:off x="446088" y="1341438"/>
            <a:ext cx="7172325" cy="1422400"/>
          </a:xfrm>
          <a:prstGeom prst="rect">
            <a:avLst/>
          </a:prstGeom>
          <a:solidFill>
            <a:schemeClr val="accent1"/>
          </a:solidFill>
          <a:ln w="38100">
            <a:solidFill>
              <a:schemeClr val="bg1"/>
            </a:solidFill>
            <a:miter lim="800000"/>
            <a:headEnd/>
            <a:tailEnd/>
          </a:ln>
          <a:effectLst>
            <a:outerShdw blurRad="65500" dist="38100" dir="5400000" rotWithShape="0">
              <a:srgbClr val="000000">
                <a:alpha val="39999"/>
              </a:srgbClr>
            </a:outerShdw>
          </a:effec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50000"/>
              </a:lnSpc>
            </a:pPr>
            <a:r>
              <a:rPr lang="zh-CN" altLang="en-US" sz="2000">
                <a:solidFill>
                  <a:srgbClr val="FFFFFF"/>
                </a:solidFill>
                <a:latin typeface="微软雅黑" charset="-122"/>
                <a:ea typeface="微软雅黑" charset="-122"/>
              </a:rPr>
              <a:t>学生表：</a:t>
            </a:r>
            <a:r>
              <a:rPr lang="en-US" altLang="zh-CN" sz="2000">
                <a:solidFill>
                  <a:srgbClr val="FFFFFF"/>
                </a:solidFill>
                <a:latin typeface="微软雅黑" charset="-122"/>
                <a:ea typeface="微软雅黑" charset="-122"/>
              </a:rPr>
              <a:t>Student</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a:t>
            </a:r>
            <a:r>
              <a:rPr lang="en-US" altLang="zh-CN" sz="2000">
                <a:solidFill>
                  <a:srgbClr val="FFFFFF"/>
                </a:solidFill>
                <a:latin typeface="微软雅黑" charset="-122"/>
                <a:ea typeface="微软雅黑" charset="-122"/>
              </a:rPr>
              <a:t>,Sname,Ssex,Sage,Sdept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课程表：</a:t>
            </a:r>
            <a:r>
              <a:rPr lang="en-US" altLang="zh-CN" sz="2000">
                <a:solidFill>
                  <a:srgbClr val="FFFFFF"/>
                </a:solidFill>
                <a:latin typeface="微软雅黑" charset="-122"/>
                <a:ea typeface="微软雅黑" charset="-122"/>
              </a:rPr>
              <a:t>Course</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Cno</a:t>
            </a:r>
            <a:r>
              <a:rPr lang="en-US" altLang="zh-CN" sz="2000">
                <a:solidFill>
                  <a:srgbClr val="FFFFFF"/>
                </a:solidFill>
                <a:latin typeface="微软雅黑" charset="-122"/>
                <a:ea typeface="微软雅黑" charset="-122"/>
              </a:rPr>
              <a:t>,Cname,Cpno,Ccredit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学生选课表：</a:t>
            </a:r>
            <a:r>
              <a:rPr lang="en-US" altLang="zh-CN" sz="2000">
                <a:solidFill>
                  <a:srgbClr val="FFFFFF"/>
                </a:solidFill>
                <a:latin typeface="微软雅黑" charset="-122"/>
                <a:ea typeface="微软雅黑" charset="-122"/>
              </a:rPr>
              <a:t>SC</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Sno,Cno</a:t>
            </a:r>
            <a:r>
              <a:rPr lang="en-US" altLang="zh-CN" sz="2000">
                <a:solidFill>
                  <a:srgbClr val="FFFFFF"/>
                </a:solidFill>
                <a:latin typeface="微软雅黑" charset="-122"/>
                <a:ea typeface="微软雅黑" charset="-122"/>
              </a:rPr>
              <a:t>,Grade</a:t>
            </a:r>
            <a:r>
              <a:rPr lang="zh-CN" altLang="en-US" sz="2000">
                <a:solidFill>
                  <a:srgbClr val="FFFFFF"/>
                </a:solidFill>
                <a:latin typeface="微软雅黑" charset="-122"/>
                <a:ea typeface="微软雅黑" charset="-122"/>
              </a:rPr>
              <a:t>)</a:t>
            </a:r>
          </a:p>
        </p:txBody>
      </p:sp>
    </p:spTree>
    <p:extLst>
      <p:ext uri="{BB962C8B-B14F-4D97-AF65-F5344CB8AC3E}">
        <p14:creationId xmlns:p14="http://schemas.microsoft.com/office/powerpoint/2010/main" val="15458400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1"/>
          <p:cNvSpPr>
            <a:spLocks noGrp="1"/>
          </p:cNvSpPr>
          <p:nvPr>
            <p:ph sz="quarter" idx="15"/>
          </p:nvPr>
        </p:nvSpPr>
        <p:spPr>
          <a:xfrm>
            <a:off x="304800" y="836613"/>
            <a:ext cx="7796213" cy="5411787"/>
          </a:xfrm>
        </p:spPr>
        <p:txBody>
          <a:bodyPr/>
          <a:lstStyle/>
          <a:p>
            <a:pPr eaLnBrk="1" hangingPunct="1">
              <a:lnSpc>
                <a:spcPct val="120000"/>
              </a:lnSpc>
            </a:pPr>
            <a:r>
              <a:rPr lang="en-US" altLang="zh-CN" sz="2400" dirty="0">
                <a:latin typeface="微软雅黑" charset="-122"/>
                <a:ea typeface="微软雅黑" charset="-122"/>
              </a:rPr>
              <a:t> EXISTS</a:t>
            </a:r>
            <a:r>
              <a:rPr lang="zh-CN" altLang="en-US" sz="2400" dirty="0" smtClean="0">
                <a:latin typeface="微软雅黑" charset="-122"/>
                <a:ea typeface="微软雅黑" charset="-122"/>
              </a:rPr>
              <a:t>谓词（均为相关子查询）</a:t>
            </a:r>
            <a:endParaRPr lang="zh-CN" altLang="en-US" sz="2400" dirty="0">
              <a:latin typeface="微软雅黑" charset="-122"/>
              <a:ea typeface="微软雅黑" charset="-122"/>
            </a:endParaRPr>
          </a:p>
          <a:p>
            <a:pPr marL="457200" lvl="1" indent="0" eaLnBrk="1" hangingPunct="1">
              <a:lnSpc>
                <a:spcPct val="120000"/>
              </a:lnSpc>
              <a:buSzPct val="75000"/>
            </a:pPr>
            <a:r>
              <a:rPr lang="zh-CN" altLang="en-US" sz="2400" dirty="0">
                <a:latin typeface="微软雅黑" charset="-122"/>
                <a:ea typeface="微软雅黑" charset="-122"/>
              </a:rPr>
              <a:t>存在量词 </a:t>
            </a:r>
            <a:r>
              <a:rPr lang="zh-CN" altLang="en-US" sz="2400" b="1" dirty="0">
                <a:solidFill>
                  <a:srgbClr val="C00000"/>
                </a:solidFill>
                <a:latin typeface="微软雅黑" charset="-122"/>
                <a:ea typeface="微软雅黑" charset="-122"/>
                <a:sym typeface="Symbol" charset="2"/>
              </a:rPr>
              <a:t></a:t>
            </a:r>
            <a:r>
              <a:rPr lang="zh-CN" altLang="en-US" sz="2400" dirty="0">
                <a:latin typeface="微软雅黑" charset="-122"/>
                <a:ea typeface="微软雅黑" charset="-122"/>
              </a:rPr>
              <a:t> </a:t>
            </a:r>
          </a:p>
          <a:p>
            <a:pPr marL="457200" lvl="1" indent="0" eaLnBrk="1" hangingPunct="1">
              <a:lnSpc>
                <a:spcPct val="120000"/>
              </a:lnSpc>
              <a:buSzPct val="75000"/>
            </a:pPr>
            <a:r>
              <a:rPr lang="zh-CN" altLang="en-US" sz="2400" dirty="0">
                <a:latin typeface="微软雅黑" charset="-122"/>
                <a:ea typeface="微软雅黑" charset="-122"/>
              </a:rPr>
              <a:t>带有</a:t>
            </a:r>
            <a:r>
              <a:rPr lang="en-US" altLang="zh-CN" sz="2400" dirty="0">
                <a:latin typeface="微软雅黑" charset="-122"/>
                <a:ea typeface="微软雅黑" charset="-122"/>
              </a:rPr>
              <a:t>EXISTS</a:t>
            </a:r>
            <a:r>
              <a:rPr lang="zh-CN" altLang="en-US" sz="2400" dirty="0">
                <a:latin typeface="微软雅黑" charset="-122"/>
                <a:ea typeface="微软雅黑" charset="-122"/>
              </a:rPr>
              <a:t>谓词的子查询不返回任何数据，只产生逻辑真值“</a:t>
            </a:r>
            <a:r>
              <a:rPr lang="en-US" altLang="zh-CN" sz="2400" dirty="0">
                <a:latin typeface="微软雅黑" charset="-122"/>
                <a:ea typeface="微软雅黑" charset="-122"/>
              </a:rPr>
              <a:t>true”</a:t>
            </a:r>
            <a:r>
              <a:rPr lang="zh-CN" altLang="en-US" sz="2400" dirty="0">
                <a:latin typeface="微软雅黑" charset="-122"/>
                <a:ea typeface="微软雅黑" charset="-122"/>
              </a:rPr>
              <a:t>或逻辑假值“</a:t>
            </a:r>
            <a:r>
              <a:rPr lang="en-US" altLang="zh-CN" sz="2400" dirty="0">
                <a:latin typeface="微软雅黑" charset="-122"/>
                <a:ea typeface="微软雅黑" charset="-122"/>
              </a:rPr>
              <a:t>false”</a:t>
            </a:r>
            <a:r>
              <a:rPr lang="zh-CN" altLang="en-US" sz="2400" dirty="0">
                <a:latin typeface="微软雅黑" charset="-122"/>
                <a:ea typeface="微软雅黑" charset="-122"/>
              </a:rPr>
              <a:t>。</a:t>
            </a:r>
          </a:p>
          <a:p>
            <a:pPr marL="914400" lvl="2" indent="0" eaLnBrk="1" hangingPunct="1">
              <a:lnSpc>
                <a:spcPct val="120000"/>
              </a:lnSpc>
              <a:buSzPct val="87000"/>
              <a:buFont typeface="Wingdings" charset="2"/>
              <a:buChar char="l"/>
            </a:pPr>
            <a:r>
              <a:rPr lang="zh-CN" altLang="en-US" sz="2400" dirty="0">
                <a:latin typeface="微软雅黑" charset="-122"/>
                <a:ea typeface="微软雅黑" charset="-122"/>
              </a:rPr>
              <a:t>若内层查询结果非空，则外层的</a:t>
            </a:r>
            <a:r>
              <a:rPr lang="en-US" altLang="zh-CN" sz="2400" dirty="0">
                <a:latin typeface="微软雅黑" charset="-122"/>
                <a:ea typeface="微软雅黑" charset="-122"/>
              </a:rPr>
              <a:t>WHERE</a:t>
            </a:r>
            <a:r>
              <a:rPr lang="zh-CN" altLang="en-US" sz="2400" dirty="0">
                <a:latin typeface="微软雅黑" charset="-122"/>
                <a:ea typeface="微软雅黑" charset="-122"/>
              </a:rPr>
              <a:t>子句返回真值</a:t>
            </a:r>
          </a:p>
          <a:p>
            <a:pPr marL="914400" lvl="2" indent="0" eaLnBrk="1" hangingPunct="1">
              <a:lnSpc>
                <a:spcPct val="120000"/>
              </a:lnSpc>
              <a:buSzPct val="87000"/>
              <a:buFont typeface="Wingdings" charset="2"/>
              <a:buChar char="l"/>
            </a:pPr>
            <a:r>
              <a:rPr lang="zh-CN" altLang="en-US" sz="2400" dirty="0">
                <a:latin typeface="微软雅黑" charset="-122"/>
                <a:ea typeface="微软雅黑" charset="-122"/>
              </a:rPr>
              <a:t>若内层查询结果为空，则外层的</a:t>
            </a:r>
            <a:r>
              <a:rPr lang="en-US" altLang="zh-CN" sz="2400" dirty="0">
                <a:latin typeface="微软雅黑" charset="-122"/>
                <a:ea typeface="微软雅黑" charset="-122"/>
              </a:rPr>
              <a:t>WHERE</a:t>
            </a:r>
            <a:r>
              <a:rPr lang="zh-CN" altLang="en-US" sz="2400" dirty="0">
                <a:latin typeface="微软雅黑" charset="-122"/>
                <a:ea typeface="微软雅黑" charset="-122"/>
              </a:rPr>
              <a:t>子句返回假值</a:t>
            </a:r>
          </a:p>
          <a:p>
            <a:pPr marL="457200" lvl="1" indent="0" eaLnBrk="1" hangingPunct="1">
              <a:lnSpc>
                <a:spcPct val="120000"/>
              </a:lnSpc>
              <a:buSzPct val="75000"/>
            </a:pPr>
            <a:r>
              <a:rPr lang="zh-CN" altLang="en-US" sz="2400" dirty="0">
                <a:latin typeface="微软雅黑" charset="-122"/>
                <a:ea typeface="微软雅黑" charset="-122"/>
              </a:rPr>
              <a:t>由</a:t>
            </a:r>
            <a:r>
              <a:rPr lang="en-US" altLang="zh-CN" sz="2400" dirty="0">
                <a:latin typeface="微软雅黑" charset="-122"/>
                <a:ea typeface="微软雅黑" charset="-122"/>
              </a:rPr>
              <a:t>EXISTS</a:t>
            </a:r>
            <a:r>
              <a:rPr lang="zh-CN" altLang="en-US" sz="2400" dirty="0">
                <a:latin typeface="微软雅黑" charset="-122"/>
                <a:ea typeface="微软雅黑" charset="-122"/>
              </a:rPr>
              <a:t>引出的子查询，其目标列表达式通常都用 * ，因为带</a:t>
            </a:r>
            <a:r>
              <a:rPr lang="en-US" altLang="zh-CN" sz="2400" dirty="0">
                <a:latin typeface="微软雅黑" charset="-122"/>
                <a:ea typeface="微软雅黑" charset="-122"/>
              </a:rPr>
              <a:t>EXISTS</a:t>
            </a:r>
            <a:r>
              <a:rPr lang="zh-CN" altLang="en-US" sz="2400" dirty="0">
                <a:latin typeface="微软雅黑" charset="-122"/>
                <a:ea typeface="微软雅黑" charset="-122"/>
              </a:rPr>
              <a:t>的子查询只返回真值或假值，给出列名无实际意义。</a:t>
            </a:r>
          </a:p>
          <a:p>
            <a:pPr eaLnBrk="1" hangingPunct="1"/>
            <a:endParaRPr lang="zh-CN" altLang="en-US" dirty="0">
              <a:latin typeface="微软雅黑" charset="-122"/>
              <a:ea typeface="微软雅黑" charset="-122"/>
            </a:endParaRPr>
          </a:p>
        </p:txBody>
      </p:sp>
      <p:sp>
        <p:nvSpPr>
          <p:cNvPr id="4"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sz="2800">
                <a:latin typeface="微软雅黑" charset="-122"/>
                <a:ea typeface="微软雅黑" charset="-122"/>
              </a:rPr>
              <a:t>带有</a:t>
            </a:r>
            <a:r>
              <a:rPr lang="en-US" altLang="zh-CN" sz="2800">
                <a:latin typeface="微软雅黑" charset="-122"/>
                <a:ea typeface="微软雅黑" charset="-122"/>
              </a:rPr>
              <a:t>EXISTS</a:t>
            </a:r>
            <a:r>
              <a:rPr lang="zh-CN" altLang="en-US" sz="2800">
                <a:latin typeface="微软雅黑" charset="-122"/>
                <a:ea typeface="微软雅黑" charset="-122"/>
              </a:rPr>
              <a:t>谓词的子查询</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1"/>
          <p:cNvSpPr>
            <a:spLocks noGrp="1"/>
          </p:cNvSpPr>
          <p:nvPr>
            <p:ph sz="quarter" idx="15"/>
          </p:nvPr>
        </p:nvSpPr>
        <p:spPr>
          <a:xfrm>
            <a:off x="323850" y="1052513"/>
            <a:ext cx="8077200" cy="5411787"/>
          </a:xfrm>
        </p:spPr>
        <p:txBody>
          <a:bodyPr/>
          <a:lstStyle/>
          <a:p>
            <a:pPr eaLnBrk="1" hangingPunct="1">
              <a:lnSpc>
                <a:spcPct val="120000"/>
              </a:lnSpc>
            </a:pPr>
            <a:r>
              <a:rPr lang="en-US" altLang="zh-CN" sz="2400">
                <a:latin typeface="微软雅黑" charset="-122"/>
                <a:ea typeface="微软雅黑" charset="-122"/>
              </a:rPr>
              <a:t>NOT EXISTS</a:t>
            </a:r>
            <a:r>
              <a:rPr lang="zh-CN" altLang="en-US" sz="2400">
                <a:latin typeface="微软雅黑" charset="-122"/>
                <a:ea typeface="微软雅黑" charset="-122"/>
              </a:rPr>
              <a:t>谓词</a:t>
            </a:r>
          </a:p>
          <a:p>
            <a:pPr marL="457200" lvl="1" indent="0" eaLnBrk="1" hangingPunct="1">
              <a:lnSpc>
                <a:spcPct val="150000"/>
              </a:lnSpc>
            </a:pPr>
            <a:r>
              <a:rPr lang="zh-CN" altLang="en-US" sz="2400">
                <a:latin typeface="微软雅黑" charset="-122"/>
                <a:ea typeface="微软雅黑" charset="-122"/>
              </a:rPr>
              <a:t>若内层查询结果非空，则外层的</a:t>
            </a:r>
            <a:r>
              <a:rPr lang="en-US" altLang="zh-CN" sz="2400">
                <a:latin typeface="微软雅黑" charset="-122"/>
                <a:ea typeface="微软雅黑" charset="-122"/>
              </a:rPr>
              <a:t>WHERE</a:t>
            </a:r>
            <a:r>
              <a:rPr lang="zh-CN" altLang="en-US" sz="2400">
                <a:latin typeface="微软雅黑" charset="-122"/>
                <a:ea typeface="微软雅黑" charset="-122"/>
              </a:rPr>
              <a:t>子句返回假值</a:t>
            </a:r>
          </a:p>
          <a:p>
            <a:pPr marL="457200" lvl="1" indent="0" eaLnBrk="1" hangingPunct="1">
              <a:lnSpc>
                <a:spcPct val="150000"/>
              </a:lnSpc>
            </a:pPr>
            <a:r>
              <a:rPr lang="zh-CN" altLang="en-US" sz="2400">
                <a:latin typeface="微软雅黑" charset="-122"/>
                <a:ea typeface="微软雅黑" charset="-122"/>
              </a:rPr>
              <a:t>若内层查询结果为空，则外层的</a:t>
            </a:r>
            <a:r>
              <a:rPr lang="en-US" altLang="zh-CN" sz="2400">
                <a:latin typeface="微软雅黑" charset="-122"/>
                <a:ea typeface="微软雅黑" charset="-122"/>
              </a:rPr>
              <a:t>WHERE</a:t>
            </a:r>
            <a:r>
              <a:rPr lang="zh-CN" altLang="en-US" sz="2400">
                <a:latin typeface="微软雅黑" charset="-122"/>
                <a:ea typeface="微软雅黑" charset="-122"/>
              </a:rPr>
              <a:t>子句返回真值</a:t>
            </a:r>
          </a:p>
          <a:p>
            <a:pPr eaLnBrk="1" hangingPunct="1"/>
            <a:endParaRPr lang="zh-CN" altLang="en-US">
              <a:latin typeface="微软雅黑" charset="-122"/>
              <a:ea typeface="微软雅黑" charset="-122"/>
            </a:endParaRPr>
          </a:p>
        </p:txBody>
      </p:sp>
      <p:sp>
        <p:nvSpPr>
          <p:cNvPr id="4" name="Title 2"/>
          <p:cNvSpPr txBox="1">
            <a:spLocks/>
          </p:cNvSpPr>
          <p:nvPr/>
        </p:nvSpPr>
        <p:spPr>
          <a:xfrm>
            <a:off x="323850" y="260350"/>
            <a:ext cx="7416800" cy="484188"/>
          </a:xfrm>
          <a:prstGeom prst="rect">
            <a:avLst/>
          </a:prstGeom>
        </p:spPr>
        <p:txBody>
          <a:bodyPr/>
          <a:lstStyle>
            <a:lvl1pPr algn="l" rtl="0" eaLnBrk="1" latinLnBrk="0" hangingPunct="1">
              <a:spcBef>
                <a:spcPct val="0"/>
              </a:spcBef>
              <a:buNone/>
              <a:defRPr sz="2400" cap="small" spc="0" baseline="0">
                <a:solidFill>
                  <a:schemeClr val="bg1"/>
                </a:solidFill>
                <a:latin typeface="+mj-lt"/>
                <a:ea typeface="+mj-ea"/>
                <a:cs typeface="+mj-cs"/>
              </a:defRPr>
            </a:lvl1pPr>
            <a:extLst/>
          </a:lstStyle>
          <a:p>
            <a:pPr>
              <a:defRPr/>
            </a:pPr>
            <a:r>
              <a:rPr lang="en-US" altLang="zh-CN" sz="2800" kern="0" dirty="0">
                <a:solidFill>
                  <a:schemeClr val="tx1"/>
                </a:solidFill>
                <a:latin typeface="微软雅黑" pitchFamily="34" charset="-122"/>
              </a:rPr>
              <a:t>NOT EXISTS</a:t>
            </a:r>
            <a:r>
              <a:rPr lang="zh-CN" altLang="en-US" sz="2800" kern="0" dirty="0">
                <a:solidFill>
                  <a:schemeClr val="tx1"/>
                </a:solidFill>
                <a:latin typeface="微软雅黑" pitchFamily="34" charset="-122"/>
              </a:rPr>
              <a:t>谓词</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1"/>
          <p:cNvSpPr>
            <a:spLocks noGrp="1"/>
          </p:cNvSpPr>
          <p:nvPr>
            <p:ph sz="quarter" idx="15"/>
          </p:nvPr>
        </p:nvSpPr>
        <p:spPr>
          <a:xfrm>
            <a:off x="304800" y="836613"/>
            <a:ext cx="8077200" cy="5411787"/>
          </a:xfrm>
        </p:spPr>
        <p:txBody>
          <a:bodyPr/>
          <a:lstStyle/>
          <a:p>
            <a:pPr marL="342900" indent="-342900" eaLnBrk="1" hangingPunct="1">
              <a:buFontTx/>
              <a:buChar char="•"/>
            </a:pPr>
            <a:r>
              <a:rPr lang="zh-CN" altLang="en-US" sz="2400">
                <a:latin typeface="微软雅黑" charset="-122"/>
                <a:ea typeface="微软雅黑" charset="-122"/>
              </a:rPr>
              <a:t>不同形式的查询间的替换</a:t>
            </a:r>
          </a:p>
          <a:p>
            <a:pPr marL="600075" lvl="1" indent="-342900" eaLnBrk="1" hangingPunct="1">
              <a:buFont typeface="Arial" charset="0"/>
              <a:buChar char="•"/>
            </a:pPr>
            <a:r>
              <a:rPr lang="zh-CN" altLang="en-US" sz="2400">
                <a:latin typeface="微软雅黑" charset="-122"/>
                <a:ea typeface="微软雅黑" charset="-122"/>
              </a:rPr>
              <a:t>一些带</a:t>
            </a:r>
            <a:r>
              <a:rPr lang="en-US" altLang="zh-CN" sz="2400">
                <a:latin typeface="微软雅黑" charset="-122"/>
                <a:ea typeface="微软雅黑" charset="-122"/>
              </a:rPr>
              <a:t>EXISTS</a:t>
            </a:r>
            <a:r>
              <a:rPr lang="zh-CN" altLang="en-US" sz="2400">
                <a:latin typeface="微软雅黑" charset="-122"/>
                <a:ea typeface="微软雅黑" charset="-122"/>
              </a:rPr>
              <a:t>或</a:t>
            </a:r>
            <a:r>
              <a:rPr lang="en-US" altLang="zh-CN" sz="2400">
                <a:latin typeface="微软雅黑" charset="-122"/>
                <a:ea typeface="微软雅黑" charset="-122"/>
              </a:rPr>
              <a:t>NOT EXISTS</a:t>
            </a:r>
            <a:r>
              <a:rPr lang="zh-CN" altLang="en-US" sz="2400">
                <a:latin typeface="微软雅黑" charset="-122"/>
                <a:ea typeface="微软雅黑" charset="-122"/>
              </a:rPr>
              <a:t>谓词的子查询不能被其他形式的子查询等价替换</a:t>
            </a:r>
          </a:p>
          <a:p>
            <a:pPr marL="600075" lvl="1" indent="-342900" eaLnBrk="1" hangingPunct="1">
              <a:buFont typeface="Arial" charset="0"/>
              <a:buChar char="•"/>
            </a:pPr>
            <a:r>
              <a:rPr lang="zh-CN" altLang="en-US" sz="2400">
                <a:latin typeface="微软雅黑" charset="-122"/>
                <a:ea typeface="微软雅黑" charset="-122"/>
              </a:rPr>
              <a:t>所有带</a:t>
            </a:r>
            <a:r>
              <a:rPr lang="en-US" altLang="zh-CN" sz="2400">
                <a:latin typeface="微软雅黑" charset="-122"/>
                <a:ea typeface="微软雅黑" charset="-122"/>
              </a:rPr>
              <a:t>IN</a:t>
            </a:r>
            <a:r>
              <a:rPr lang="zh-CN" altLang="en-US" sz="2400">
                <a:latin typeface="微软雅黑" charset="-122"/>
                <a:ea typeface="微软雅黑" charset="-122"/>
              </a:rPr>
              <a:t>谓词、比较运算符、</a:t>
            </a:r>
            <a:r>
              <a:rPr lang="en-US" altLang="zh-CN" sz="2400">
                <a:latin typeface="微软雅黑" charset="-122"/>
                <a:ea typeface="微软雅黑" charset="-122"/>
              </a:rPr>
              <a:t>ANY</a:t>
            </a:r>
            <a:r>
              <a:rPr lang="zh-CN" altLang="en-US" sz="2400">
                <a:latin typeface="微软雅黑" charset="-122"/>
                <a:ea typeface="微软雅黑" charset="-122"/>
              </a:rPr>
              <a:t>和</a:t>
            </a:r>
            <a:r>
              <a:rPr lang="en-US" altLang="zh-CN" sz="2400">
                <a:latin typeface="微软雅黑" charset="-122"/>
                <a:ea typeface="微软雅黑" charset="-122"/>
              </a:rPr>
              <a:t>ALL</a:t>
            </a:r>
            <a:r>
              <a:rPr lang="zh-CN" altLang="en-US" sz="2400">
                <a:latin typeface="微软雅黑" charset="-122"/>
                <a:ea typeface="微软雅黑" charset="-122"/>
              </a:rPr>
              <a:t>谓词的子查询都能用带</a:t>
            </a:r>
            <a:r>
              <a:rPr lang="en-US" altLang="zh-CN" sz="2400">
                <a:latin typeface="微软雅黑" charset="-122"/>
                <a:ea typeface="微软雅黑" charset="-122"/>
              </a:rPr>
              <a:t>EXISTS</a:t>
            </a:r>
            <a:r>
              <a:rPr lang="zh-CN" altLang="en-US" sz="2400">
                <a:latin typeface="微软雅黑" charset="-122"/>
                <a:ea typeface="微软雅黑" charset="-122"/>
              </a:rPr>
              <a:t>谓词的子查询等价替换</a:t>
            </a:r>
          </a:p>
          <a:p>
            <a:pPr marL="600075" lvl="1" indent="-342900" eaLnBrk="1" hangingPunct="1">
              <a:buSzPct val="75000"/>
              <a:buFont typeface="Arial" charset="0"/>
              <a:buChar char="•"/>
            </a:pPr>
            <a:endParaRPr lang="zh-CN" altLang="en-US" sz="2400">
              <a:latin typeface="微软雅黑" charset="-122"/>
              <a:ea typeface="微软雅黑" charset="-122"/>
            </a:endParaRPr>
          </a:p>
          <a:p>
            <a:pPr marL="342900" indent="-342900" eaLnBrk="1" hangingPunct="1">
              <a:buFontTx/>
              <a:buChar char="•"/>
            </a:pPr>
            <a:r>
              <a:rPr lang="zh-CN" altLang="en-US" sz="2400">
                <a:latin typeface="微软雅黑" charset="-122"/>
                <a:ea typeface="微软雅黑" charset="-122"/>
              </a:rPr>
              <a:t> 用</a:t>
            </a:r>
            <a:r>
              <a:rPr lang="en-US" altLang="zh-CN" sz="2400">
                <a:latin typeface="微软雅黑" charset="-122"/>
                <a:ea typeface="微软雅黑" charset="-122"/>
              </a:rPr>
              <a:t>EXISTS/NOT EXISTS</a:t>
            </a:r>
            <a:r>
              <a:rPr lang="zh-CN" altLang="en-US" sz="2400">
                <a:latin typeface="微软雅黑" charset="-122"/>
                <a:ea typeface="微软雅黑" charset="-122"/>
              </a:rPr>
              <a:t>实现全称量词（难点）</a:t>
            </a:r>
          </a:p>
          <a:p>
            <a:pPr marL="600075" lvl="1" indent="-342900" eaLnBrk="1" hangingPunct="1">
              <a:buFont typeface="Arial" charset="0"/>
              <a:buChar char="•"/>
            </a:pPr>
            <a:r>
              <a:rPr lang="en-US" altLang="zh-CN" sz="2400">
                <a:latin typeface="微软雅黑" charset="-122"/>
                <a:ea typeface="微软雅黑" charset="-122"/>
              </a:rPr>
              <a:t>SQL</a:t>
            </a:r>
            <a:r>
              <a:rPr lang="zh-CN" altLang="en-US" sz="2400">
                <a:latin typeface="微软雅黑" charset="-122"/>
                <a:ea typeface="微软雅黑" charset="-122"/>
              </a:rPr>
              <a:t>语言中没有全称量词</a:t>
            </a:r>
            <a:r>
              <a:rPr lang="zh-CN" altLang="en-US" sz="2400">
                <a:latin typeface="微软雅黑" charset="-122"/>
                <a:ea typeface="微软雅黑" charset="-122"/>
                <a:sym typeface="Symbol" charset="2"/>
              </a:rPr>
              <a:t></a:t>
            </a:r>
            <a:r>
              <a:rPr lang="zh-CN" altLang="en-US" sz="2400">
                <a:latin typeface="微软雅黑" charset="-122"/>
                <a:ea typeface="微软雅黑" charset="-122"/>
              </a:rPr>
              <a:t> （</a:t>
            </a:r>
            <a:r>
              <a:rPr lang="en-US" altLang="zh-CN" sz="2400">
                <a:latin typeface="微软雅黑" charset="-122"/>
                <a:ea typeface="微软雅黑" charset="-122"/>
              </a:rPr>
              <a:t>For all</a:t>
            </a:r>
            <a:r>
              <a:rPr lang="zh-CN" altLang="en-US" sz="2400">
                <a:latin typeface="微软雅黑" charset="-122"/>
                <a:ea typeface="微软雅黑" charset="-122"/>
              </a:rPr>
              <a:t>）</a:t>
            </a:r>
          </a:p>
          <a:p>
            <a:pPr marL="600075" lvl="1" indent="-342900" eaLnBrk="1" hangingPunct="1">
              <a:buFont typeface="Arial" charset="0"/>
              <a:buChar char="•"/>
            </a:pPr>
            <a:r>
              <a:rPr lang="zh-CN" altLang="en-US" sz="2400">
                <a:latin typeface="微软雅黑" charset="-122"/>
                <a:ea typeface="微软雅黑" charset="-122"/>
              </a:rPr>
              <a:t>可以把带有全称量词的谓词转换为等价的带有存在量词的谓词：</a:t>
            </a:r>
          </a:p>
          <a:p>
            <a:pPr marL="342900" indent="-342900" eaLnBrk="1" hangingPunct="1">
              <a:buFontTx/>
              <a:buChar char="•"/>
            </a:pPr>
            <a:r>
              <a:rPr lang="zh-CN" altLang="en-US" sz="2400">
                <a:latin typeface="微软雅黑" charset="-122"/>
                <a:ea typeface="微软雅黑" charset="-122"/>
              </a:rPr>
              <a:t>        </a:t>
            </a:r>
            <a:r>
              <a:rPr lang="en-US" altLang="zh-CN" sz="2400">
                <a:latin typeface="微软雅黑" charset="-122"/>
                <a:ea typeface="微软雅黑" charset="-122"/>
              </a:rPr>
              <a:t>（</a:t>
            </a:r>
            <a:r>
              <a:rPr lang="en-US" altLang="zh-CN" sz="2400">
                <a:latin typeface="微软雅黑" charset="-122"/>
                <a:ea typeface="微软雅黑" charset="-122"/>
                <a:sym typeface="Symbol" charset="2"/>
              </a:rPr>
              <a:t></a:t>
            </a:r>
            <a:r>
              <a:rPr lang="en-US" altLang="zh-CN" sz="2400">
                <a:latin typeface="微软雅黑" charset="-122"/>
                <a:ea typeface="微软雅黑" charset="-122"/>
              </a:rPr>
              <a:t>x）P ≡ </a:t>
            </a:r>
            <a:r>
              <a:rPr lang="en-US" altLang="zh-CN" sz="2400">
                <a:latin typeface="微软雅黑" charset="-122"/>
                <a:ea typeface="微软雅黑" charset="-122"/>
                <a:sym typeface="Symbol" charset="2"/>
              </a:rPr>
              <a:t></a:t>
            </a:r>
            <a:r>
              <a:rPr lang="en-US" altLang="zh-CN" sz="2400">
                <a:latin typeface="微软雅黑" charset="-122"/>
                <a:ea typeface="微软雅黑" charset="-122"/>
              </a:rPr>
              <a:t> （</a:t>
            </a:r>
            <a:r>
              <a:rPr lang="en-US" altLang="zh-CN" sz="2400">
                <a:latin typeface="微软雅黑" charset="-122"/>
                <a:ea typeface="微软雅黑" charset="-122"/>
                <a:sym typeface="Symbol" charset="2"/>
              </a:rPr>
              <a:t></a:t>
            </a:r>
            <a:r>
              <a:rPr lang="en-US" altLang="zh-CN" sz="2400">
                <a:latin typeface="微软雅黑" charset="-122"/>
                <a:ea typeface="微软雅黑" charset="-122"/>
              </a:rPr>
              <a:t> x（</a:t>
            </a:r>
            <a:r>
              <a:rPr lang="en-US" altLang="zh-CN" sz="2400">
                <a:latin typeface="微软雅黑" charset="-122"/>
                <a:ea typeface="微软雅黑" charset="-122"/>
                <a:sym typeface="Symbol" charset="2"/>
              </a:rPr>
              <a:t></a:t>
            </a:r>
            <a:r>
              <a:rPr lang="en-US" altLang="zh-CN" sz="2400">
                <a:latin typeface="微软雅黑" charset="-122"/>
                <a:ea typeface="微软雅黑" charset="-122"/>
              </a:rPr>
              <a:t> P））</a:t>
            </a:r>
          </a:p>
        </p:txBody>
      </p:sp>
      <p:sp>
        <p:nvSpPr>
          <p:cNvPr id="4"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sz="2800">
                <a:latin typeface="微软雅黑" charset="-122"/>
                <a:ea typeface="微软雅黑" charset="-122"/>
              </a:rPr>
              <a:t>带有</a:t>
            </a:r>
            <a:r>
              <a:rPr lang="en-US" altLang="zh-CN" sz="2800">
                <a:latin typeface="微软雅黑" charset="-122"/>
                <a:ea typeface="微软雅黑" charset="-122"/>
              </a:rPr>
              <a:t>EXISTS</a:t>
            </a:r>
            <a:r>
              <a:rPr lang="zh-CN" altLang="en-US" sz="2800">
                <a:latin typeface="微软雅黑" charset="-122"/>
                <a:ea typeface="微软雅黑" charset="-122"/>
              </a:rPr>
              <a:t>谓词的子查询</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a:xfrm>
            <a:off x="395288" y="717550"/>
            <a:ext cx="7005637" cy="1271588"/>
          </a:xfrm>
        </p:spPr>
        <p:txBody>
          <a:bodyPr>
            <a:normAutofit/>
          </a:bodyPr>
          <a:lstStyle/>
          <a:p>
            <a:pPr eaLnBrk="1" hangingPunct="1">
              <a:lnSpc>
                <a:spcPct val="150000"/>
              </a:lnSpc>
              <a:spcBef>
                <a:spcPts val="600"/>
              </a:spcBef>
            </a:pPr>
            <a:r>
              <a:rPr lang="en-US" altLang="zh-CN" sz="2400">
                <a:latin typeface="微软雅黑" charset="-122"/>
                <a:ea typeface="微软雅黑" charset="-122"/>
              </a:rPr>
              <a:t>[</a:t>
            </a:r>
            <a:r>
              <a:rPr lang="zh-CN" altLang="en-US" sz="2400">
                <a:latin typeface="微软雅黑" charset="-122"/>
                <a:ea typeface="微软雅黑" charset="-122"/>
              </a:rPr>
              <a:t>例 </a:t>
            </a:r>
            <a:r>
              <a:rPr lang="en-US" altLang="zh-CN" sz="2400">
                <a:latin typeface="微软雅黑" charset="-122"/>
                <a:ea typeface="微软雅黑" charset="-122"/>
              </a:rPr>
              <a:t>3.55]</a:t>
            </a:r>
            <a:r>
              <a:rPr lang="zh-CN" altLang="en-US" sz="2400">
                <a:latin typeface="微软雅黑" charset="-122"/>
                <a:ea typeface="微软雅黑" charset="-122"/>
              </a:rPr>
              <a:t>查询与“刘晨”在同一个系学习的学生。</a:t>
            </a:r>
          </a:p>
          <a:p>
            <a:pPr eaLnBrk="1" hangingPunct="1">
              <a:lnSpc>
                <a:spcPct val="150000"/>
              </a:lnSpc>
              <a:spcBef>
                <a:spcPts val="600"/>
              </a:spcBef>
            </a:pPr>
            <a:r>
              <a:rPr lang="zh-CN" altLang="en-US" sz="2400">
                <a:latin typeface="微软雅黑" charset="-122"/>
                <a:ea typeface="微软雅黑" charset="-122"/>
              </a:rPr>
              <a:t>    可以用带</a:t>
            </a:r>
            <a:r>
              <a:rPr lang="en-US" altLang="zh-CN" sz="2400">
                <a:latin typeface="微软雅黑" charset="-122"/>
                <a:ea typeface="微软雅黑" charset="-122"/>
              </a:rPr>
              <a:t>EXISTS</a:t>
            </a:r>
            <a:r>
              <a:rPr lang="zh-CN" altLang="en-US" sz="2400">
                <a:latin typeface="微软雅黑" charset="-122"/>
                <a:ea typeface="微软雅黑" charset="-122"/>
              </a:rPr>
              <a:t>谓词的子查询替换：</a:t>
            </a:r>
          </a:p>
          <a:p>
            <a:pPr eaLnBrk="1" hangingPunct="1">
              <a:lnSpc>
                <a:spcPct val="150000"/>
              </a:lnSpc>
              <a:spcBef>
                <a:spcPts val="600"/>
              </a:spcBef>
            </a:pPr>
            <a:endParaRPr lang="zh-CN" altLang="en-US" sz="1700">
              <a:latin typeface="微软雅黑" charset="-122"/>
              <a:ea typeface="微软雅黑" charset="-122"/>
            </a:endParaRPr>
          </a:p>
        </p:txBody>
      </p:sp>
      <p:sp>
        <p:nvSpPr>
          <p:cNvPr id="46083" name="矩形 4"/>
          <p:cNvSpPr>
            <a:spLocks noChangeArrowheads="1"/>
          </p:cNvSpPr>
          <p:nvPr/>
        </p:nvSpPr>
        <p:spPr bwMode="auto">
          <a:xfrm>
            <a:off x="515938" y="3684588"/>
            <a:ext cx="6643687"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r>
              <a:rPr lang="zh-CN" altLang="en-US" sz="2400" dirty="0"/>
              <a:t> </a:t>
            </a:r>
            <a:r>
              <a:rPr lang="en-US" altLang="zh-CN" sz="2400" dirty="0">
                <a:solidFill>
                  <a:srgbClr val="0070C0"/>
                </a:solidFill>
              </a:rPr>
              <a:t>SELECT</a:t>
            </a:r>
            <a:r>
              <a:rPr lang="en-US" altLang="zh-CN" sz="2400" dirty="0"/>
              <a:t> </a:t>
            </a:r>
            <a:r>
              <a:rPr lang="en-US" altLang="zh-CN" sz="2400" dirty="0" err="1"/>
              <a:t>Sno</a:t>
            </a:r>
            <a:r>
              <a:rPr lang="zh-CN" altLang="en-US" sz="2400" dirty="0"/>
              <a:t>,</a:t>
            </a:r>
            <a:r>
              <a:rPr lang="en-US" altLang="zh-CN" sz="2400" dirty="0" err="1"/>
              <a:t>Sname</a:t>
            </a:r>
            <a:r>
              <a:rPr lang="zh-CN" altLang="en-US" sz="2400" dirty="0"/>
              <a:t>,</a:t>
            </a:r>
            <a:r>
              <a:rPr lang="en-US" altLang="zh-CN" sz="2400" dirty="0" err="1"/>
              <a:t>Sdept</a:t>
            </a:r>
            <a:endParaRPr lang="en-US" altLang="zh-CN" sz="2400" dirty="0"/>
          </a:p>
          <a:p>
            <a:r>
              <a:rPr lang="en-US" altLang="zh-CN" sz="2400" dirty="0"/>
              <a:t>     </a:t>
            </a:r>
            <a:r>
              <a:rPr lang="en-US" altLang="zh-CN" sz="2400" dirty="0">
                <a:solidFill>
                  <a:srgbClr val="0070C0"/>
                </a:solidFill>
              </a:rPr>
              <a:t>FROM</a:t>
            </a:r>
            <a:r>
              <a:rPr lang="en-US" altLang="zh-CN" sz="2400" dirty="0"/>
              <a:t> Student S1</a:t>
            </a:r>
          </a:p>
          <a:p>
            <a:r>
              <a:rPr lang="en-US" altLang="zh-CN" sz="2400" dirty="0"/>
              <a:t>      </a:t>
            </a:r>
            <a:r>
              <a:rPr lang="en-US" altLang="zh-CN" sz="2400" dirty="0">
                <a:solidFill>
                  <a:srgbClr val="0070C0"/>
                </a:solidFill>
              </a:rPr>
              <a:t>WHERE</a:t>
            </a:r>
            <a:r>
              <a:rPr lang="en-US" altLang="zh-CN" sz="2400" dirty="0"/>
              <a:t> </a:t>
            </a:r>
            <a:r>
              <a:rPr lang="en-US" altLang="zh-CN" sz="2400" dirty="0">
                <a:solidFill>
                  <a:srgbClr val="0070C0"/>
                </a:solidFill>
              </a:rPr>
              <a:t>EXISTS</a:t>
            </a:r>
          </a:p>
          <a:p>
            <a:r>
              <a:rPr lang="en-US" altLang="zh-CN" sz="2400" dirty="0"/>
              <a:t>             </a:t>
            </a:r>
            <a:r>
              <a:rPr lang="zh-CN" altLang="en-US" sz="2400" dirty="0"/>
              <a:t>　   (</a:t>
            </a:r>
            <a:r>
              <a:rPr lang="en-US" altLang="zh-CN" sz="2400" dirty="0">
                <a:solidFill>
                  <a:srgbClr val="0070C0"/>
                </a:solidFill>
              </a:rPr>
              <a:t>SELECT</a:t>
            </a:r>
            <a:r>
              <a:rPr lang="en-US" altLang="zh-CN" sz="2400" dirty="0"/>
              <a:t> *</a:t>
            </a:r>
          </a:p>
          <a:p>
            <a:r>
              <a:rPr lang="en-US" altLang="zh-CN" sz="2400" dirty="0"/>
              <a:t>                     </a:t>
            </a:r>
            <a:r>
              <a:rPr lang="en-US" altLang="zh-CN" sz="2400" dirty="0">
                <a:solidFill>
                  <a:srgbClr val="0070C0"/>
                </a:solidFill>
              </a:rPr>
              <a:t>FROM</a:t>
            </a:r>
            <a:r>
              <a:rPr lang="en-US" altLang="zh-CN" sz="2400" dirty="0"/>
              <a:t> Student S2</a:t>
            </a:r>
          </a:p>
          <a:p>
            <a:r>
              <a:rPr lang="en-US" altLang="zh-CN" sz="2400" dirty="0"/>
              <a:t>                     </a:t>
            </a:r>
            <a:r>
              <a:rPr lang="en-US" altLang="zh-CN" sz="2400" dirty="0">
                <a:solidFill>
                  <a:srgbClr val="0070C0"/>
                </a:solidFill>
              </a:rPr>
              <a:t>WHERE</a:t>
            </a:r>
            <a:r>
              <a:rPr lang="en-US" altLang="zh-CN" sz="2400" dirty="0"/>
              <a:t> S2.Sdept = S1.Sdept                      		</a:t>
            </a:r>
            <a:r>
              <a:rPr lang="en-US" altLang="zh-CN" sz="2400" dirty="0" smtClean="0">
                <a:solidFill>
                  <a:srgbClr val="0070C0"/>
                </a:solidFill>
              </a:rPr>
              <a:t>AND</a:t>
            </a:r>
            <a:r>
              <a:rPr lang="en-US" altLang="zh-CN" sz="2400" dirty="0" smtClean="0"/>
              <a:t> </a:t>
            </a:r>
            <a:r>
              <a:rPr lang="en-US" altLang="zh-CN" sz="2400" dirty="0"/>
              <a:t>S2.Sname = </a:t>
            </a:r>
            <a:r>
              <a:rPr lang="zh-CN" altLang="en-US" sz="2400" dirty="0"/>
              <a:t>'</a:t>
            </a:r>
            <a:r>
              <a:rPr lang="zh-CN" altLang="en-US" sz="2400" dirty="0">
                <a:latin typeface="微软雅黑" charset="-122"/>
                <a:ea typeface="微软雅黑" charset="-122"/>
              </a:rPr>
              <a:t>刘晨</a:t>
            </a:r>
            <a:r>
              <a:rPr lang="zh-CN" altLang="en-US" sz="2400" dirty="0"/>
              <a:t>');</a:t>
            </a:r>
          </a:p>
        </p:txBody>
      </p:sp>
      <p:sp>
        <p:nvSpPr>
          <p:cNvPr id="7"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sz="2800">
                <a:latin typeface="微软雅黑" charset="-122"/>
                <a:ea typeface="微软雅黑" charset="-122"/>
              </a:rPr>
              <a:t>带有</a:t>
            </a:r>
            <a:r>
              <a:rPr lang="en-US" altLang="zh-CN" sz="2800">
                <a:latin typeface="微软雅黑" charset="-122"/>
                <a:ea typeface="微软雅黑" charset="-122"/>
              </a:rPr>
              <a:t>EXISTS</a:t>
            </a:r>
            <a:r>
              <a:rPr lang="zh-CN" altLang="en-US" sz="2800">
                <a:latin typeface="微软雅黑" charset="-122"/>
                <a:ea typeface="微软雅黑" charset="-122"/>
              </a:rPr>
              <a:t>谓词的子查询</a:t>
            </a:r>
          </a:p>
        </p:txBody>
      </p:sp>
      <p:sp>
        <p:nvSpPr>
          <p:cNvPr id="8" name="矩形 7"/>
          <p:cNvSpPr>
            <a:spLocks noChangeArrowheads="1"/>
          </p:cNvSpPr>
          <p:nvPr/>
        </p:nvSpPr>
        <p:spPr bwMode="auto">
          <a:xfrm>
            <a:off x="515938" y="2078038"/>
            <a:ext cx="7172325" cy="1422400"/>
          </a:xfrm>
          <a:prstGeom prst="rect">
            <a:avLst/>
          </a:prstGeom>
          <a:solidFill>
            <a:schemeClr val="accent1"/>
          </a:solidFill>
          <a:ln w="38100">
            <a:solidFill>
              <a:schemeClr val="bg1"/>
            </a:solidFill>
            <a:miter lim="800000"/>
            <a:headEnd/>
            <a:tailEnd/>
          </a:ln>
          <a:effectLst>
            <a:outerShdw blurRad="65500" dist="38100" dir="5400000" rotWithShape="0">
              <a:srgbClr val="000000">
                <a:alpha val="39999"/>
              </a:srgbClr>
            </a:outerShdw>
          </a:effec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50000"/>
              </a:lnSpc>
            </a:pPr>
            <a:r>
              <a:rPr lang="zh-CN" altLang="en-US" sz="2000">
                <a:solidFill>
                  <a:srgbClr val="FFFFFF"/>
                </a:solidFill>
                <a:latin typeface="微软雅黑" charset="-122"/>
                <a:ea typeface="微软雅黑" charset="-122"/>
              </a:rPr>
              <a:t>学生表：</a:t>
            </a:r>
            <a:r>
              <a:rPr lang="en-US" altLang="zh-CN" sz="2000">
                <a:solidFill>
                  <a:srgbClr val="FFFFFF"/>
                </a:solidFill>
                <a:latin typeface="微软雅黑" charset="-122"/>
                <a:ea typeface="微软雅黑" charset="-122"/>
              </a:rPr>
              <a:t>Student</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a:t>
            </a:r>
            <a:r>
              <a:rPr lang="en-US" altLang="zh-CN" sz="2000">
                <a:solidFill>
                  <a:srgbClr val="FFFFFF"/>
                </a:solidFill>
                <a:latin typeface="微软雅黑" charset="-122"/>
                <a:ea typeface="微软雅黑" charset="-122"/>
              </a:rPr>
              <a:t>,Sname,Ssex,Sage,Sdept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课程表：</a:t>
            </a:r>
            <a:r>
              <a:rPr lang="en-US" altLang="zh-CN" sz="2000">
                <a:solidFill>
                  <a:srgbClr val="FFFFFF"/>
                </a:solidFill>
                <a:latin typeface="微软雅黑" charset="-122"/>
                <a:ea typeface="微软雅黑" charset="-122"/>
              </a:rPr>
              <a:t>Course</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Cno</a:t>
            </a:r>
            <a:r>
              <a:rPr lang="en-US" altLang="zh-CN" sz="2000">
                <a:solidFill>
                  <a:srgbClr val="FFFFFF"/>
                </a:solidFill>
                <a:latin typeface="微软雅黑" charset="-122"/>
                <a:ea typeface="微软雅黑" charset="-122"/>
              </a:rPr>
              <a:t>,Cname,Cpno,Ccredit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学生选课表：</a:t>
            </a:r>
            <a:r>
              <a:rPr lang="en-US" altLang="zh-CN" sz="2000">
                <a:solidFill>
                  <a:srgbClr val="FFFFFF"/>
                </a:solidFill>
                <a:latin typeface="微软雅黑" charset="-122"/>
                <a:ea typeface="微软雅黑" charset="-122"/>
              </a:rPr>
              <a:t>SC</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Sno,Cno</a:t>
            </a:r>
            <a:r>
              <a:rPr lang="en-US" altLang="zh-CN" sz="2000">
                <a:solidFill>
                  <a:srgbClr val="FFFFFF"/>
                </a:solidFill>
                <a:latin typeface="微软雅黑" charset="-122"/>
                <a:ea typeface="微软雅黑" charset="-122"/>
              </a:rPr>
              <a:t>,Grade</a:t>
            </a:r>
            <a:r>
              <a:rPr lang="zh-CN" altLang="en-US" sz="2000">
                <a:solidFill>
                  <a:srgbClr val="FFFFFF"/>
                </a:solidFill>
                <a:latin typeface="微软雅黑" charset="-122"/>
                <a:ea typeface="微软雅黑" charset="-122"/>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323850" y="260350"/>
            <a:ext cx="3240088"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sz="2800">
                <a:latin typeface="微软雅黑" charset="-122"/>
                <a:ea typeface="微软雅黑" charset="-122"/>
              </a:rPr>
              <a:t>本讲内容</a:t>
            </a:r>
          </a:p>
        </p:txBody>
      </p:sp>
      <p:sp>
        <p:nvSpPr>
          <p:cNvPr id="15363" name="矩形 2"/>
          <p:cNvSpPr>
            <a:spLocks noChangeArrowheads="1"/>
          </p:cNvSpPr>
          <p:nvPr/>
        </p:nvSpPr>
        <p:spPr bwMode="auto">
          <a:xfrm>
            <a:off x="539750" y="908050"/>
            <a:ext cx="7127875"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defRPr sz="2000">
                <a:solidFill>
                  <a:schemeClr val="tx1"/>
                </a:solidFill>
                <a:latin typeface="Arial" charset="0"/>
                <a:ea typeface="黑体" charset="-122"/>
              </a:defRPr>
            </a:lvl1pPr>
            <a:lvl2pPr marL="742950" indent="-285750">
              <a:spcBef>
                <a:spcPct val="20000"/>
              </a:spcBef>
              <a:defRPr sz="2000">
                <a:solidFill>
                  <a:schemeClr val="tx1"/>
                </a:solidFill>
                <a:latin typeface="Arial" charset="0"/>
                <a:ea typeface="黑体" charset="-122"/>
              </a:defRPr>
            </a:lvl2pPr>
            <a:lvl3pPr marL="1143000" indent="-228600">
              <a:spcBef>
                <a:spcPct val="20000"/>
              </a:spcBef>
              <a:defRPr sz="2000">
                <a:solidFill>
                  <a:schemeClr val="tx1"/>
                </a:solidFill>
                <a:latin typeface="Arial" charset="0"/>
                <a:ea typeface="黑体" charset="-122"/>
              </a:defRPr>
            </a:lvl3pPr>
            <a:lvl4pPr marL="1600200" indent="-228600">
              <a:spcBef>
                <a:spcPct val="20000"/>
              </a:spcBef>
              <a:defRPr sz="2000">
                <a:solidFill>
                  <a:schemeClr val="tx1"/>
                </a:solidFill>
                <a:latin typeface="Arial" charset="0"/>
                <a:ea typeface="黑体" charset="-122"/>
              </a:defRPr>
            </a:lvl4pPr>
            <a:lvl5pPr marL="2057400" indent="-228600">
              <a:spcBef>
                <a:spcPct val="20000"/>
              </a:spcBef>
              <a:defRPr sz="2000">
                <a:solidFill>
                  <a:schemeClr val="tx1"/>
                </a:solidFill>
                <a:latin typeface="Arial" charset="0"/>
                <a:ea typeface="黑体" charset="-122"/>
              </a:defRPr>
            </a:lvl5pPr>
            <a:lvl6pPr marL="2514600" indent="-228600" eaLnBrk="0" fontAlgn="base" hangingPunct="0">
              <a:spcBef>
                <a:spcPct val="20000"/>
              </a:spcBef>
              <a:spcAft>
                <a:spcPct val="0"/>
              </a:spcAft>
              <a:defRPr sz="2000">
                <a:solidFill>
                  <a:schemeClr val="tx1"/>
                </a:solidFill>
                <a:latin typeface="Arial" charset="0"/>
                <a:ea typeface="黑体" charset="-122"/>
              </a:defRPr>
            </a:lvl6pPr>
            <a:lvl7pPr marL="2971800" indent="-228600" eaLnBrk="0" fontAlgn="base" hangingPunct="0">
              <a:spcBef>
                <a:spcPct val="20000"/>
              </a:spcBef>
              <a:spcAft>
                <a:spcPct val="0"/>
              </a:spcAft>
              <a:defRPr sz="2000">
                <a:solidFill>
                  <a:schemeClr val="tx1"/>
                </a:solidFill>
                <a:latin typeface="Arial" charset="0"/>
                <a:ea typeface="黑体" charset="-122"/>
              </a:defRPr>
            </a:lvl7pPr>
            <a:lvl8pPr marL="3429000" indent="-228600" eaLnBrk="0" fontAlgn="base" hangingPunct="0">
              <a:spcBef>
                <a:spcPct val="20000"/>
              </a:spcBef>
              <a:spcAft>
                <a:spcPct val="0"/>
              </a:spcAft>
              <a:defRPr sz="2000">
                <a:solidFill>
                  <a:schemeClr val="tx1"/>
                </a:solidFill>
                <a:latin typeface="Arial" charset="0"/>
                <a:ea typeface="黑体" charset="-122"/>
              </a:defRPr>
            </a:lvl8pPr>
            <a:lvl9pPr marL="3886200" indent="-228600" eaLnBrk="0" fontAlgn="base" hangingPunct="0">
              <a:spcBef>
                <a:spcPct val="20000"/>
              </a:spcBef>
              <a:spcAft>
                <a:spcPct val="0"/>
              </a:spcAft>
              <a:defRPr sz="2000">
                <a:solidFill>
                  <a:schemeClr val="tx1"/>
                </a:solidFill>
                <a:latin typeface="Arial" charset="0"/>
                <a:ea typeface="黑体" charset="-122"/>
              </a:defRPr>
            </a:lvl9pPr>
          </a:lstStyle>
          <a:p>
            <a:pPr eaLnBrk="1" hangingPunct="1">
              <a:lnSpc>
                <a:spcPct val="150000"/>
              </a:lnSpc>
              <a:spcBef>
                <a:spcPct val="0"/>
              </a:spcBef>
              <a:buFont typeface="Wingdings" charset="2"/>
              <a:buChar char="Ø"/>
            </a:pPr>
            <a:r>
              <a:rPr lang="en-US" altLang="zh-CN" sz="2800">
                <a:latin typeface="微软雅黑" charset="-122"/>
                <a:ea typeface="微软雅黑" charset="-122"/>
              </a:rPr>
              <a:t>3.4 </a:t>
            </a:r>
            <a:r>
              <a:rPr lang="zh-CN" altLang="en-US" sz="2800">
                <a:latin typeface="微软雅黑" charset="-122"/>
                <a:ea typeface="微软雅黑" charset="-122"/>
              </a:rPr>
              <a:t>数据查询</a:t>
            </a:r>
          </a:p>
        </p:txBody>
      </p:sp>
      <p:sp>
        <p:nvSpPr>
          <p:cNvPr id="4" name="矩形 3"/>
          <p:cNvSpPr>
            <a:spLocks noChangeArrowheads="1"/>
          </p:cNvSpPr>
          <p:nvPr/>
        </p:nvSpPr>
        <p:spPr bwMode="auto">
          <a:xfrm>
            <a:off x="539750" y="923925"/>
            <a:ext cx="4968875" cy="647700"/>
          </a:xfrm>
          <a:prstGeom prst="rect">
            <a:avLst/>
          </a:prstGeom>
          <a:solidFill>
            <a:srgbClr val="FFC000">
              <a:alpha val="30196"/>
            </a:srgbClr>
          </a:solidFill>
          <a:ln>
            <a:noFill/>
          </a:ln>
          <a:effectLst>
            <a:outerShdw blurRad="65500" dist="38100" dir="5400000"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zh-CN" altLang="en-US">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1"/>
          <p:cNvSpPr>
            <a:spLocks noGrp="1"/>
          </p:cNvSpPr>
          <p:nvPr>
            <p:ph sz="quarter" idx="15"/>
          </p:nvPr>
        </p:nvSpPr>
        <p:spPr>
          <a:xfrm>
            <a:off x="304800" y="908050"/>
            <a:ext cx="8077200" cy="552450"/>
          </a:xfrm>
        </p:spPr>
        <p:txBody>
          <a:bodyPr/>
          <a:lstStyle/>
          <a:p>
            <a:pPr eaLnBrk="1" hangingPunct="1"/>
            <a:r>
              <a:rPr lang="en-US" altLang="zh-CN" sz="2400">
                <a:latin typeface="微软雅黑" charset="-122"/>
                <a:ea typeface="微软雅黑" charset="-122"/>
              </a:rPr>
              <a:t>[</a:t>
            </a:r>
            <a:r>
              <a:rPr lang="zh-CN" altLang="en-US" sz="2400">
                <a:latin typeface="微软雅黑" charset="-122"/>
                <a:ea typeface="微软雅黑" charset="-122"/>
              </a:rPr>
              <a:t>例 </a:t>
            </a:r>
            <a:r>
              <a:rPr lang="en-US" altLang="zh-CN" sz="2400">
                <a:latin typeface="微软雅黑" charset="-122"/>
                <a:ea typeface="微软雅黑" charset="-122"/>
              </a:rPr>
              <a:t>3.60]</a:t>
            </a:r>
            <a:r>
              <a:rPr lang="zh-CN" altLang="en-US" sz="2400">
                <a:latin typeface="微软雅黑" charset="-122"/>
                <a:ea typeface="微软雅黑" charset="-122"/>
              </a:rPr>
              <a:t>查询所有选修了</a:t>
            </a:r>
            <a:r>
              <a:rPr lang="en-US" altLang="zh-CN" sz="2400">
                <a:latin typeface="微软雅黑" charset="-122"/>
                <a:ea typeface="微软雅黑" charset="-122"/>
              </a:rPr>
              <a:t>1</a:t>
            </a:r>
            <a:r>
              <a:rPr lang="zh-CN" altLang="en-US" sz="2400">
                <a:latin typeface="微软雅黑" charset="-122"/>
                <a:ea typeface="微软雅黑" charset="-122"/>
              </a:rPr>
              <a:t>号课程的学生姓名。</a:t>
            </a:r>
            <a:endParaRPr lang="zh-CN" altLang="en-US">
              <a:latin typeface="微软雅黑" charset="-122"/>
              <a:ea typeface="微软雅黑" charset="-122"/>
            </a:endParaRPr>
          </a:p>
        </p:txBody>
      </p:sp>
      <p:sp>
        <p:nvSpPr>
          <p:cNvPr id="5" name="矩形 4"/>
          <p:cNvSpPr>
            <a:spLocks noChangeArrowheads="1"/>
          </p:cNvSpPr>
          <p:nvPr/>
        </p:nvSpPr>
        <p:spPr bwMode="auto">
          <a:xfrm>
            <a:off x="323850" y="3068638"/>
            <a:ext cx="792797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r>
              <a:rPr lang="en-US" altLang="zh-CN" sz="2400" dirty="0"/>
              <a:t>    </a:t>
            </a:r>
            <a:r>
              <a:rPr lang="en-US" altLang="zh-CN" sz="2400" dirty="0">
                <a:solidFill>
                  <a:srgbClr val="0070C0"/>
                </a:solidFill>
              </a:rPr>
              <a:t>SELECT</a:t>
            </a:r>
            <a:r>
              <a:rPr lang="en-US" altLang="zh-CN" sz="2400" dirty="0"/>
              <a:t> </a:t>
            </a:r>
            <a:r>
              <a:rPr lang="en-US" altLang="zh-CN" sz="2400" dirty="0" err="1"/>
              <a:t>Sname</a:t>
            </a:r>
            <a:endParaRPr lang="en-US" altLang="zh-CN" sz="2400" dirty="0"/>
          </a:p>
          <a:p>
            <a:r>
              <a:rPr lang="en-US" altLang="zh-CN" sz="2400" dirty="0"/>
              <a:t>     </a:t>
            </a:r>
            <a:r>
              <a:rPr lang="en-US" altLang="zh-CN" sz="2400" dirty="0">
                <a:solidFill>
                  <a:srgbClr val="0070C0"/>
                </a:solidFill>
              </a:rPr>
              <a:t>FROM</a:t>
            </a:r>
            <a:r>
              <a:rPr lang="en-US" altLang="zh-CN" sz="2400" dirty="0">
                <a:solidFill>
                  <a:srgbClr val="FF00FF"/>
                </a:solidFill>
              </a:rPr>
              <a:t> Student</a:t>
            </a:r>
          </a:p>
          <a:p>
            <a:r>
              <a:rPr lang="en-US" altLang="zh-CN" sz="2400" dirty="0"/>
              <a:t>     </a:t>
            </a:r>
            <a:r>
              <a:rPr lang="en-US" altLang="zh-CN" sz="2400" dirty="0">
                <a:solidFill>
                  <a:srgbClr val="0070C0"/>
                </a:solidFill>
              </a:rPr>
              <a:t>WHERE</a:t>
            </a:r>
            <a:r>
              <a:rPr lang="en-US" altLang="zh-CN" sz="2400" dirty="0"/>
              <a:t> EXISTS</a:t>
            </a:r>
          </a:p>
          <a:p>
            <a:r>
              <a:rPr lang="en-US" altLang="zh-CN" sz="2400" dirty="0"/>
              <a:t>             </a:t>
            </a:r>
            <a:r>
              <a:rPr lang="zh-CN" altLang="en-US" sz="2400" dirty="0" smtClean="0"/>
              <a:t>(</a:t>
            </a:r>
            <a:r>
              <a:rPr lang="en-US" altLang="zh-CN" sz="2400" dirty="0">
                <a:solidFill>
                  <a:srgbClr val="0070C0"/>
                </a:solidFill>
              </a:rPr>
              <a:t>SELECT</a:t>
            </a:r>
            <a:r>
              <a:rPr lang="en-US" altLang="zh-CN" sz="2400" dirty="0"/>
              <a:t> </a:t>
            </a:r>
            <a:r>
              <a:rPr lang="en-US" altLang="zh-CN" sz="2400" dirty="0">
                <a:solidFill>
                  <a:srgbClr val="FF00FF"/>
                </a:solidFill>
              </a:rPr>
              <a:t>*</a:t>
            </a:r>
          </a:p>
          <a:p>
            <a:r>
              <a:rPr lang="en-US" altLang="zh-CN" sz="2400" dirty="0"/>
              <a:t>           </a:t>
            </a:r>
            <a:r>
              <a:rPr lang="en-US" altLang="zh-CN" sz="2400" dirty="0" smtClean="0"/>
              <a:t>    </a:t>
            </a:r>
            <a:r>
              <a:rPr lang="en-US" altLang="zh-CN" sz="2400" dirty="0" smtClean="0">
                <a:solidFill>
                  <a:srgbClr val="0070C0"/>
                </a:solidFill>
              </a:rPr>
              <a:t>FROM</a:t>
            </a:r>
            <a:r>
              <a:rPr lang="en-US" altLang="zh-CN" sz="2400" dirty="0" smtClean="0"/>
              <a:t> </a:t>
            </a:r>
            <a:r>
              <a:rPr lang="en-US" altLang="zh-CN" sz="2400" dirty="0"/>
              <a:t>SC</a:t>
            </a:r>
          </a:p>
          <a:p>
            <a:r>
              <a:rPr lang="en-US" altLang="zh-CN" sz="2400" dirty="0"/>
              <a:t>               </a:t>
            </a:r>
            <a:r>
              <a:rPr lang="en-US" altLang="zh-CN" sz="2400" dirty="0" smtClean="0">
                <a:solidFill>
                  <a:srgbClr val="0070C0"/>
                </a:solidFill>
              </a:rPr>
              <a:t>WHERE</a:t>
            </a:r>
            <a:r>
              <a:rPr lang="en-US" altLang="zh-CN" sz="2400" dirty="0" smtClean="0"/>
              <a:t> </a:t>
            </a:r>
            <a:r>
              <a:rPr lang="en-US" altLang="zh-CN" sz="2400" dirty="0" err="1"/>
              <a:t>Sno</a:t>
            </a:r>
            <a:r>
              <a:rPr lang="en-US" altLang="zh-CN" sz="2400" dirty="0"/>
              <a:t>=</a:t>
            </a:r>
            <a:r>
              <a:rPr lang="en-US" altLang="zh-CN" sz="2400" dirty="0" err="1">
                <a:solidFill>
                  <a:srgbClr val="FF00FF"/>
                </a:solidFill>
              </a:rPr>
              <a:t>Student.Sno</a:t>
            </a:r>
            <a:r>
              <a:rPr lang="en-US" altLang="zh-CN" sz="2400" dirty="0"/>
              <a:t>      AND </a:t>
            </a:r>
            <a:r>
              <a:rPr lang="en-US" altLang="zh-CN" sz="2400" dirty="0" err="1"/>
              <a:t>Cno</a:t>
            </a:r>
            <a:r>
              <a:rPr lang="en-US" altLang="zh-CN" sz="2400" dirty="0"/>
              <a:t>= ' 1 '</a:t>
            </a:r>
            <a:r>
              <a:rPr lang="zh-CN" altLang="en-US" sz="2400" dirty="0"/>
              <a:t>);</a:t>
            </a:r>
          </a:p>
        </p:txBody>
      </p:sp>
      <p:sp>
        <p:nvSpPr>
          <p:cNvPr id="6"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sz="2800">
                <a:latin typeface="微软雅黑" charset="-122"/>
                <a:ea typeface="微软雅黑" charset="-122"/>
              </a:rPr>
              <a:t>带有</a:t>
            </a:r>
            <a:r>
              <a:rPr lang="en-US" altLang="zh-CN" sz="2800">
                <a:latin typeface="微软雅黑" charset="-122"/>
                <a:ea typeface="微软雅黑" charset="-122"/>
              </a:rPr>
              <a:t>EXISTS</a:t>
            </a:r>
            <a:r>
              <a:rPr lang="zh-CN" altLang="en-US" sz="2800">
                <a:latin typeface="微软雅黑" charset="-122"/>
                <a:ea typeface="微软雅黑" charset="-122"/>
              </a:rPr>
              <a:t>谓词的子查询</a:t>
            </a:r>
          </a:p>
        </p:txBody>
      </p:sp>
      <p:sp>
        <p:nvSpPr>
          <p:cNvPr id="7" name="矩形 6"/>
          <p:cNvSpPr>
            <a:spLocks noChangeArrowheads="1"/>
          </p:cNvSpPr>
          <p:nvPr/>
        </p:nvSpPr>
        <p:spPr bwMode="auto">
          <a:xfrm>
            <a:off x="446088" y="1450975"/>
            <a:ext cx="7172325" cy="1422400"/>
          </a:xfrm>
          <a:prstGeom prst="rect">
            <a:avLst/>
          </a:prstGeom>
          <a:solidFill>
            <a:schemeClr val="accent1"/>
          </a:solidFill>
          <a:ln w="38100">
            <a:solidFill>
              <a:schemeClr val="bg1"/>
            </a:solidFill>
            <a:miter lim="800000"/>
            <a:headEnd/>
            <a:tailEnd/>
          </a:ln>
          <a:effectLst>
            <a:outerShdw blurRad="65500" dist="38100" dir="5400000" rotWithShape="0">
              <a:srgbClr val="000000">
                <a:alpha val="39999"/>
              </a:srgbClr>
            </a:outerShdw>
          </a:effec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50000"/>
              </a:lnSpc>
            </a:pPr>
            <a:r>
              <a:rPr lang="zh-CN" altLang="en-US" sz="2000">
                <a:solidFill>
                  <a:srgbClr val="FFFFFF"/>
                </a:solidFill>
                <a:latin typeface="微软雅黑" charset="-122"/>
                <a:ea typeface="微软雅黑" charset="-122"/>
              </a:rPr>
              <a:t>学生表：</a:t>
            </a:r>
            <a:r>
              <a:rPr lang="en-US" altLang="zh-CN" sz="2000">
                <a:solidFill>
                  <a:srgbClr val="FFFFFF"/>
                </a:solidFill>
                <a:latin typeface="微软雅黑" charset="-122"/>
                <a:ea typeface="微软雅黑" charset="-122"/>
              </a:rPr>
              <a:t>Student</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a:t>
            </a:r>
            <a:r>
              <a:rPr lang="en-US" altLang="zh-CN" sz="2000">
                <a:solidFill>
                  <a:srgbClr val="FFFFFF"/>
                </a:solidFill>
                <a:latin typeface="微软雅黑" charset="-122"/>
                <a:ea typeface="微软雅黑" charset="-122"/>
              </a:rPr>
              <a:t>,Sname,Ssex,Sage,Sdept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课程表：</a:t>
            </a:r>
            <a:r>
              <a:rPr lang="en-US" altLang="zh-CN" sz="2000">
                <a:solidFill>
                  <a:srgbClr val="FFFFFF"/>
                </a:solidFill>
                <a:latin typeface="微软雅黑" charset="-122"/>
                <a:ea typeface="微软雅黑" charset="-122"/>
              </a:rPr>
              <a:t>Course</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Cno</a:t>
            </a:r>
            <a:r>
              <a:rPr lang="en-US" altLang="zh-CN" sz="2000">
                <a:solidFill>
                  <a:srgbClr val="FFFFFF"/>
                </a:solidFill>
                <a:latin typeface="微软雅黑" charset="-122"/>
                <a:ea typeface="微软雅黑" charset="-122"/>
              </a:rPr>
              <a:t>,Cname,Cpno,Ccredit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学生选课表：</a:t>
            </a:r>
            <a:r>
              <a:rPr lang="en-US" altLang="zh-CN" sz="2000">
                <a:solidFill>
                  <a:srgbClr val="FFFFFF"/>
                </a:solidFill>
                <a:latin typeface="微软雅黑" charset="-122"/>
                <a:ea typeface="微软雅黑" charset="-122"/>
              </a:rPr>
              <a:t>SC</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Sno,Cno</a:t>
            </a:r>
            <a:r>
              <a:rPr lang="en-US" altLang="zh-CN" sz="2000">
                <a:solidFill>
                  <a:srgbClr val="FFFFFF"/>
                </a:solidFill>
                <a:latin typeface="微软雅黑" charset="-122"/>
                <a:ea typeface="微软雅黑" charset="-122"/>
              </a:rPr>
              <a:t>,Grade</a:t>
            </a:r>
            <a:r>
              <a:rPr lang="zh-CN" altLang="en-US" sz="2000">
                <a:solidFill>
                  <a:srgbClr val="FFFFFF"/>
                </a:solidFill>
                <a:latin typeface="微软雅黑" charset="-122"/>
                <a:ea typeface="微软雅黑" charset="-122"/>
              </a:rPr>
              <a:t>)</a:t>
            </a:r>
          </a:p>
        </p:txBody>
      </p:sp>
    </p:spTree>
    <p:extLst>
      <p:ext uri="{BB962C8B-B14F-4D97-AF65-F5344CB8AC3E}">
        <p14:creationId xmlns:p14="http://schemas.microsoft.com/office/powerpoint/2010/main" val="41751309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1"/>
          <p:cNvSpPr>
            <a:spLocks noGrp="1"/>
          </p:cNvSpPr>
          <p:nvPr>
            <p:ph sz="quarter" idx="15"/>
          </p:nvPr>
        </p:nvSpPr>
        <p:spPr>
          <a:xfrm>
            <a:off x="304800" y="836613"/>
            <a:ext cx="8077200" cy="5411787"/>
          </a:xfrm>
        </p:spPr>
        <p:txBody>
          <a:bodyPr/>
          <a:lstStyle/>
          <a:p>
            <a:pPr eaLnBrk="1" hangingPunct="1"/>
            <a:r>
              <a:rPr lang="en-US" altLang="zh-CN" sz="2400">
                <a:latin typeface="微软雅黑" charset="-122"/>
                <a:ea typeface="微软雅黑" charset="-122"/>
              </a:rPr>
              <a:t>[</a:t>
            </a:r>
            <a:r>
              <a:rPr lang="zh-CN" altLang="en-US" sz="2400">
                <a:latin typeface="微软雅黑" charset="-122"/>
                <a:ea typeface="黑体" charset="-122"/>
              </a:rPr>
              <a:t>例 </a:t>
            </a:r>
            <a:r>
              <a:rPr lang="en-US" altLang="zh-CN" sz="2400">
                <a:latin typeface="微软雅黑" charset="-122"/>
                <a:ea typeface="黑体" charset="-122"/>
              </a:rPr>
              <a:t>3.61]  </a:t>
            </a:r>
            <a:r>
              <a:rPr lang="zh-CN" altLang="en-US" sz="2400">
                <a:latin typeface="微软雅黑" charset="-122"/>
                <a:ea typeface="微软雅黑" charset="-122"/>
              </a:rPr>
              <a:t>查询</a:t>
            </a:r>
            <a:r>
              <a:rPr lang="zh-CN" altLang="en-US" sz="2400" b="1">
                <a:latin typeface="微软雅黑" charset="-122"/>
                <a:ea typeface="微软雅黑" charset="-122"/>
              </a:rPr>
              <a:t>没有</a:t>
            </a:r>
            <a:r>
              <a:rPr lang="zh-CN" altLang="en-US" sz="2400">
                <a:latin typeface="微软雅黑" charset="-122"/>
                <a:ea typeface="微软雅黑" charset="-122"/>
              </a:rPr>
              <a:t>选修</a:t>
            </a:r>
            <a:r>
              <a:rPr lang="en-US" altLang="zh-CN" sz="2400">
                <a:latin typeface="宋体" charset="-122"/>
                <a:ea typeface="微软雅黑" charset="-122"/>
              </a:rPr>
              <a:t>1</a:t>
            </a:r>
            <a:r>
              <a:rPr lang="zh-CN" altLang="en-US" sz="2400">
                <a:latin typeface="微软雅黑" charset="-122"/>
                <a:ea typeface="微软雅黑" charset="-122"/>
              </a:rPr>
              <a:t>号课程的学生姓名。</a:t>
            </a:r>
            <a:endParaRPr lang="zh-CN" altLang="en-US" sz="2400">
              <a:latin typeface="宋体" charset="-122"/>
              <a:ea typeface="微软雅黑" charset="-122"/>
            </a:endParaRPr>
          </a:p>
          <a:p>
            <a:pPr eaLnBrk="1" hangingPunct="1"/>
            <a:endParaRPr lang="zh-CN" altLang="en-US">
              <a:latin typeface="微软雅黑" charset="-122"/>
              <a:ea typeface="微软雅黑" charset="-122"/>
            </a:endParaRPr>
          </a:p>
        </p:txBody>
      </p:sp>
      <p:sp>
        <p:nvSpPr>
          <p:cNvPr id="5" name="Rectangle 3"/>
          <p:cNvSpPr txBox="1">
            <a:spLocks noChangeArrowheads="1"/>
          </p:cNvSpPr>
          <p:nvPr/>
        </p:nvSpPr>
        <p:spPr>
          <a:xfrm>
            <a:off x="127000" y="2870200"/>
            <a:ext cx="8137525" cy="4114800"/>
          </a:xfrm>
          <a:prstGeom prst="rect">
            <a:avLst/>
          </a:prstGeom>
        </p:spPr>
        <p:txBody>
          <a:bodyPr>
            <a:normAutofit/>
          </a:bodyPr>
          <a:lstStyle>
            <a:lvl1pPr marL="0" marR="0" indent="0" algn="l" rtl="0" eaLnBrk="1" latinLnBrk="0" hangingPunct="1">
              <a:spcBef>
                <a:spcPct val="20000"/>
              </a:spcBef>
              <a:buFontTx/>
              <a:buNone/>
              <a:defRPr sz="1125">
                <a:solidFill>
                  <a:schemeClr val="tx1"/>
                </a:solidFill>
                <a:latin typeface="+mn-lt"/>
                <a:ea typeface="+mn-ea"/>
                <a:cs typeface="+mn-cs"/>
              </a:defRPr>
            </a:lvl1pPr>
            <a:lvl2pPr marL="417910" indent="-160735" algn="l" rtl="0" eaLnBrk="1" latinLnBrk="0" hangingPunct="1">
              <a:spcBef>
                <a:spcPct val="20000"/>
              </a:spcBef>
              <a:buFontTx/>
              <a:buNone/>
              <a:defRPr sz="1125">
                <a:solidFill>
                  <a:schemeClr val="tx1"/>
                </a:solidFill>
                <a:latin typeface="+mn-lt"/>
                <a:ea typeface="+mn-ea"/>
                <a:cs typeface="+mn-cs"/>
              </a:defRPr>
            </a:lvl2pPr>
            <a:lvl3pPr marL="642938" indent="-128588" algn="l" rtl="0" eaLnBrk="1" latinLnBrk="0" hangingPunct="1">
              <a:spcBef>
                <a:spcPct val="20000"/>
              </a:spcBef>
              <a:buFontTx/>
              <a:buNone/>
              <a:defRPr sz="1125">
                <a:solidFill>
                  <a:schemeClr val="tx1"/>
                </a:solidFill>
                <a:latin typeface="+mn-lt"/>
                <a:ea typeface="+mn-ea"/>
                <a:cs typeface="+mn-cs"/>
              </a:defRPr>
            </a:lvl3pPr>
            <a:lvl4pPr marL="900113" indent="-128588" algn="l" rtl="0" eaLnBrk="1" latinLnBrk="0" hangingPunct="1">
              <a:spcBef>
                <a:spcPct val="20000"/>
              </a:spcBef>
              <a:buFontTx/>
              <a:buNone/>
              <a:defRPr sz="1125">
                <a:solidFill>
                  <a:schemeClr val="tx1"/>
                </a:solidFill>
                <a:latin typeface="+mn-lt"/>
                <a:ea typeface="+mn-ea"/>
                <a:cs typeface="+mn-cs"/>
              </a:defRPr>
            </a:lvl4pPr>
            <a:lvl5pPr marL="1157288" indent="-128588" algn="l" rtl="0" eaLnBrk="1" latinLnBrk="0" hangingPunct="1">
              <a:spcBef>
                <a:spcPct val="20000"/>
              </a:spcBef>
              <a:buFontTx/>
              <a:buNone/>
              <a:defRPr sz="1125">
                <a:solidFill>
                  <a:schemeClr val="tx1"/>
                </a:solidFill>
                <a:latin typeface="+mn-lt"/>
                <a:ea typeface="+mn-ea"/>
                <a:cs typeface="+mn-cs"/>
              </a:defRPr>
            </a:lvl5pPr>
            <a:lvl6pPr marL="1414463" indent="-128588" algn="l" rtl="0" eaLnBrk="1" latinLnBrk="0" hangingPunct="1">
              <a:spcBef>
                <a:spcPct val="20000"/>
              </a:spcBef>
              <a:buChar char="•"/>
              <a:defRPr sz="1125">
                <a:solidFill>
                  <a:schemeClr val="tx1"/>
                </a:solidFill>
                <a:latin typeface="+mn-lt"/>
                <a:ea typeface="+mn-ea"/>
                <a:cs typeface="+mn-cs"/>
              </a:defRPr>
            </a:lvl6pPr>
            <a:lvl7pPr marL="1671638" indent="-128588" algn="l" rtl="0" eaLnBrk="1" latinLnBrk="0" hangingPunct="1">
              <a:spcBef>
                <a:spcPct val="20000"/>
              </a:spcBef>
              <a:buChar char="•"/>
              <a:defRPr sz="1125">
                <a:solidFill>
                  <a:schemeClr val="tx1"/>
                </a:solidFill>
                <a:latin typeface="+mn-lt"/>
                <a:ea typeface="+mn-ea"/>
                <a:cs typeface="+mn-cs"/>
              </a:defRPr>
            </a:lvl7pPr>
            <a:lvl8pPr marL="1928813" indent="-128588" algn="l" rtl="0" eaLnBrk="1" latinLnBrk="0" hangingPunct="1">
              <a:spcBef>
                <a:spcPct val="20000"/>
              </a:spcBef>
              <a:buChar char="•"/>
              <a:defRPr sz="1125">
                <a:solidFill>
                  <a:schemeClr val="tx1"/>
                </a:solidFill>
                <a:latin typeface="+mn-lt"/>
                <a:ea typeface="+mn-ea"/>
                <a:cs typeface="+mn-cs"/>
              </a:defRPr>
            </a:lvl8pPr>
            <a:lvl9pPr marL="2185988" indent="-128588" algn="l" rtl="0" eaLnBrk="1" latinLnBrk="0" hangingPunct="1">
              <a:spcBef>
                <a:spcPct val="20000"/>
              </a:spcBef>
              <a:buChar char="•"/>
              <a:defRPr sz="1125">
                <a:solidFill>
                  <a:schemeClr val="tx1"/>
                </a:solidFill>
                <a:latin typeface="+mn-lt"/>
                <a:ea typeface="+mn-ea"/>
                <a:cs typeface="+mn-cs"/>
              </a:defRPr>
            </a:lvl9pPr>
            <a:extLst/>
          </a:lstStyle>
          <a:p>
            <a:pPr algn="just">
              <a:lnSpc>
                <a:spcPct val="110000"/>
              </a:lnSpc>
              <a:buFont typeface="Wingdings" panose="05000000000000000000" pitchFamily="2" charset="2"/>
              <a:buNone/>
              <a:defRPr/>
            </a:pPr>
            <a:r>
              <a:rPr lang="zh-CN" altLang="en-US" sz="2400" kern="0" dirty="0" smtClean="0"/>
              <a:t>  </a:t>
            </a:r>
            <a:r>
              <a:rPr lang="en-US" altLang="zh-CN" sz="2400" kern="0" dirty="0" smtClean="0">
                <a:solidFill>
                  <a:srgbClr val="0070C0"/>
                </a:solidFill>
              </a:rPr>
              <a:t>SELECT</a:t>
            </a:r>
            <a:r>
              <a:rPr lang="en-US" altLang="zh-CN" sz="2400" kern="0" dirty="0" smtClean="0"/>
              <a:t> </a:t>
            </a:r>
            <a:r>
              <a:rPr lang="en-US" altLang="zh-CN" sz="2400" kern="0" dirty="0" err="1" smtClean="0"/>
              <a:t>Sname</a:t>
            </a:r>
            <a:endParaRPr lang="en-US" altLang="zh-CN" sz="2400" kern="0" dirty="0" smtClean="0"/>
          </a:p>
          <a:p>
            <a:pPr algn="just">
              <a:lnSpc>
                <a:spcPct val="110000"/>
              </a:lnSpc>
              <a:buFont typeface="Wingdings" panose="05000000000000000000" pitchFamily="2" charset="2"/>
              <a:buNone/>
              <a:defRPr/>
            </a:pPr>
            <a:r>
              <a:rPr lang="en-US" altLang="zh-CN" sz="2400" kern="0" dirty="0" smtClean="0"/>
              <a:t>     </a:t>
            </a:r>
            <a:r>
              <a:rPr lang="en-US" altLang="zh-CN" sz="2400" kern="0" dirty="0">
                <a:solidFill>
                  <a:srgbClr val="0070C0"/>
                </a:solidFill>
              </a:rPr>
              <a:t>FROM</a:t>
            </a:r>
            <a:r>
              <a:rPr lang="en-US" altLang="zh-CN" sz="2400" kern="0" dirty="0" smtClean="0"/>
              <a:t>     </a:t>
            </a:r>
            <a:r>
              <a:rPr lang="en-US" altLang="zh-CN" sz="2400" kern="0" dirty="0" smtClean="0">
                <a:solidFill>
                  <a:srgbClr val="FF00FF"/>
                </a:solidFill>
              </a:rPr>
              <a:t>Student</a:t>
            </a:r>
          </a:p>
          <a:p>
            <a:pPr algn="just">
              <a:lnSpc>
                <a:spcPct val="110000"/>
              </a:lnSpc>
              <a:buFont typeface="Wingdings" panose="05000000000000000000" pitchFamily="2" charset="2"/>
              <a:buNone/>
              <a:defRPr/>
            </a:pPr>
            <a:r>
              <a:rPr lang="en-US" altLang="zh-CN" sz="2400" kern="0" dirty="0" smtClean="0"/>
              <a:t>     </a:t>
            </a:r>
            <a:r>
              <a:rPr lang="en-US" altLang="zh-CN" sz="2400" kern="0" dirty="0" smtClean="0">
                <a:solidFill>
                  <a:srgbClr val="0070C0"/>
                </a:solidFill>
              </a:rPr>
              <a:t>WHERE</a:t>
            </a:r>
            <a:r>
              <a:rPr lang="en-US" altLang="zh-CN" sz="2400" kern="0" dirty="0" smtClean="0"/>
              <a:t> </a:t>
            </a:r>
            <a:r>
              <a:rPr lang="en-US" altLang="zh-CN" sz="2400" b="1" kern="0" dirty="0" smtClean="0">
                <a:solidFill>
                  <a:srgbClr val="FF0000"/>
                </a:solidFill>
              </a:rPr>
              <a:t>NOT EXISTS</a:t>
            </a:r>
          </a:p>
          <a:p>
            <a:pPr algn="just">
              <a:lnSpc>
                <a:spcPct val="110000"/>
              </a:lnSpc>
              <a:buFont typeface="Wingdings" panose="05000000000000000000" pitchFamily="2" charset="2"/>
              <a:buNone/>
              <a:defRPr/>
            </a:pPr>
            <a:r>
              <a:rPr lang="en-US" altLang="zh-CN" sz="2400" kern="0" dirty="0" smtClean="0"/>
              <a:t>                   </a:t>
            </a:r>
            <a:r>
              <a:rPr lang="zh-CN" altLang="en-US" sz="2400" kern="0" dirty="0" smtClean="0"/>
              <a:t>(</a:t>
            </a:r>
            <a:r>
              <a:rPr lang="en-US" altLang="zh-CN" sz="2400" kern="0" dirty="0">
                <a:solidFill>
                  <a:srgbClr val="0070C0"/>
                </a:solidFill>
              </a:rPr>
              <a:t>SELECT</a:t>
            </a:r>
            <a:r>
              <a:rPr lang="en-US" altLang="zh-CN" sz="2400" kern="0" dirty="0" smtClean="0"/>
              <a:t> *</a:t>
            </a:r>
          </a:p>
          <a:p>
            <a:pPr algn="just">
              <a:lnSpc>
                <a:spcPct val="110000"/>
              </a:lnSpc>
              <a:buFont typeface="Wingdings" panose="05000000000000000000" pitchFamily="2" charset="2"/>
              <a:buNone/>
              <a:defRPr/>
            </a:pPr>
            <a:r>
              <a:rPr lang="en-US" altLang="zh-CN" sz="2400" kern="0" dirty="0" smtClean="0"/>
              <a:t>                    </a:t>
            </a:r>
            <a:r>
              <a:rPr lang="en-US" altLang="zh-CN" sz="2400" kern="0" dirty="0">
                <a:solidFill>
                  <a:srgbClr val="0070C0"/>
                </a:solidFill>
              </a:rPr>
              <a:t>FROM</a:t>
            </a:r>
            <a:r>
              <a:rPr lang="en-US" altLang="zh-CN" sz="2400" kern="0" dirty="0" smtClean="0"/>
              <a:t> SC</a:t>
            </a:r>
          </a:p>
          <a:p>
            <a:pPr>
              <a:lnSpc>
                <a:spcPct val="110000"/>
              </a:lnSpc>
              <a:buFont typeface="Wingdings" panose="05000000000000000000" pitchFamily="2" charset="2"/>
              <a:buNone/>
              <a:defRPr/>
            </a:pPr>
            <a:r>
              <a:rPr lang="en-US" altLang="zh-CN" sz="2400" kern="0" dirty="0" smtClean="0"/>
              <a:t>                    </a:t>
            </a:r>
            <a:r>
              <a:rPr lang="en-US" altLang="zh-CN" sz="2400" kern="0" dirty="0">
                <a:solidFill>
                  <a:srgbClr val="0070C0"/>
                </a:solidFill>
              </a:rPr>
              <a:t>WHERE</a:t>
            </a:r>
            <a:r>
              <a:rPr lang="en-US" altLang="zh-CN" sz="2400" kern="0" dirty="0" smtClean="0"/>
              <a:t> </a:t>
            </a:r>
            <a:r>
              <a:rPr lang="en-US" altLang="zh-CN" sz="2400" kern="0" dirty="0" err="1" smtClean="0"/>
              <a:t>Sno</a:t>
            </a:r>
            <a:r>
              <a:rPr lang="en-US" altLang="zh-CN" sz="2400" kern="0" dirty="0" smtClean="0"/>
              <a:t> = </a:t>
            </a:r>
            <a:r>
              <a:rPr lang="en-US" altLang="zh-CN" sz="2400" kern="0" dirty="0" err="1" smtClean="0">
                <a:solidFill>
                  <a:srgbClr val="FF00FF"/>
                </a:solidFill>
              </a:rPr>
              <a:t>Student.</a:t>
            </a:r>
            <a:r>
              <a:rPr lang="en-US" altLang="zh-CN" sz="2400" kern="0" dirty="0" err="1" smtClean="0"/>
              <a:t>Sno</a:t>
            </a:r>
            <a:r>
              <a:rPr lang="en-US" altLang="zh-CN" sz="2400" kern="0" dirty="0" smtClean="0"/>
              <a:t> </a:t>
            </a:r>
            <a:r>
              <a:rPr lang="en-US" altLang="zh-CN" sz="2400" kern="0" dirty="0">
                <a:solidFill>
                  <a:srgbClr val="0070C0"/>
                </a:solidFill>
              </a:rPr>
              <a:t>AND</a:t>
            </a:r>
            <a:r>
              <a:rPr lang="en-US" altLang="zh-CN" sz="2400" kern="0" dirty="0" smtClean="0"/>
              <a:t> </a:t>
            </a:r>
            <a:r>
              <a:rPr lang="en-US" altLang="zh-CN" sz="2400" kern="0" dirty="0" err="1" smtClean="0"/>
              <a:t>Cno</a:t>
            </a:r>
            <a:r>
              <a:rPr lang="en-US" altLang="zh-CN" sz="2400" kern="0" dirty="0" smtClean="0"/>
              <a:t>='1'</a:t>
            </a:r>
            <a:r>
              <a:rPr lang="zh-CN" altLang="en-US" sz="2400" kern="0" dirty="0" smtClean="0"/>
              <a:t>);</a:t>
            </a:r>
          </a:p>
        </p:txBody>
      </p:sp>
      <p:sp>
        <p:nvSpPr>
          <p:cNvPr id="7"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sz="2800">
                <a:latin typeface="微软雅黑" charset="-122"/>
                <a:ea typeface="微软雅黑" charset="-122"/>
              </a:rPr>
              <a:t>带有</a:t>
            </a:r>
            <a:r>
              <a:rPr lang="en-US" altLang="zh-CN" sz="2800">
                <a:latin typeface="微软雅黑" charset="-122"/>
                <a:ea typeface="微软雅黑" charset="-122"/>
              </a:rPr>
              <a:t>EXISTS</a:t>
            </a:r>
            <a:r>
              <a:rPr lang="zh-CN" altLang="en-US" sz="2800">
                <a:latin typeface="微软雅黑" charset="-122"/>
                <a:ea typeface="微软雅黑" charset="-122"/>
              </a:rPr>
              <a:t>谓词的子查询</a:t>
            </a:r>
          </a:p>
        </p:txBody>
      </p:sp>
      <p:sp>
        <p:nvSpPr>
          <p:cNvPr id="8" name="矩形 7"/>
          <p:cNvSpPr>
            <a:spLocks noChangeArrowheads="1"/>
          </p:cNvSpPr>
          <p:nvPr/>
        </p:nvSpPr>
        <p:spPr bwMode="auto">
          <a:xfrm>
            <a:off x="446088" y="1341438"/>
            <a:ext cx="7172325" cy="1422400"/>
          </a:xfrm>
          <a:prstGeom prst="rect">
            <a:avLst/>
          </a:prstGeom>
          <a:solidFill>
            <a:schemeClr val="accent1"/>
          </a:solidFill>
          <a:ln w="38100">
            <a:solidFill>
              <a:schemeClr val="bg1"/>
            </a:solidFill>
            <a:miter lim="800000"/>
            <a:headEnd/>
            <a:tailEnd/>
          </a:ln>
          <a:effectLst>
            <a:outerShdw blurRad="65500" dist="38100" dir="5400000" rotWithShape="0">
              <a:srgbClr val="000000">
                <a:alpha val="39999"/>
              </a:srgbClr>
            </a:outerShdw>
          </a:effec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50000"/>
              </a:lnSpc>
            </a:pPr>
            <a:r>
              <a:rPr lang="zh-CN" altLang="en-US" sz="2000">
                <a:solidFill>
                  <a:srgbClr val="FFFFFF"/>
                </a:solidFill>
                <a:latin typeface="微软雅黑" charset="-122"/>
                <a:ea typeface="微软雅黑" charset="-122"/>
              </a:rPr>
              <a:t>学生表：</a:t>
            </a:r>
            <a:r>
              <a:rPr lang="en-US" altLang="zh-CN" sz="2000">
                <a:solidFill>
                  <a:srgbClr val="FFFFFF"/>
                </a:solidFill>
                <a:latin typeface="微软雅黑" charset="-122"/>
                <a:ea typeface="微软雅黑" charset="-122"/>
              </a:rPr>
              <a:t>Student</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a:t>
            </a:r>
            <a:r>
              <a:rPr lang="en-US" altLang="zh-CN" sz="2000">
                <a:solidFill>
                  <a:srgbClr val="FFFFFF"/>
                </a:solidFill>
                <a:latin typeface="微软雅黑" charset="-122"/>
                <a:ea typeface="微软雅黑" charset="-122"/>
              </a:rPr>
              <a:t>,Sname,Ssex,Sage,Sdept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课程表：</a:t>
            </a:r>
            <a:r>
              <a:rPr lang="en-US" altLang="zh-CN" sz="2000">
                <a:solidFill>
                  <a:srgbClr val="FFFFFF"/>
                </a:solidFill>
                <a:latin typeface="微软雅黑" charset="-122"/>
                <a:ea typeface="微软雅黑" charset="-122"/>
              </a:rPr>
              <a:t>Course</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Cno</a:t>
            </a:r>
            <a:r>
              <a:rPr lang="en-US" altLang="zh-CN" sz="2000">
                <a:solidFill>
                  <a:srgbClr val="FFFFFF"/>
                </a:solidFill>
                <a:latin typeface="微软雅黑" charset="-122"/>
                <a:ea typeface="微软雅黑" charset="-122"/>
              </a:rPr>
              <a:t>,Cname,Cpno,Ccredit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学生选课表：</a:t>
            </a:r>
            <a:r>
              <a:rPr lang="en-US" altLang="zh-CN" sz="2000">
                <a:solidFill>
                  <a:srgbClr val="FFFFFF"/>
                </a:solidFill>
                <a:latin typeface="微软雅黑" charset="-122"/>
                <a:ea typeface="微软雅黑" charset="-122"/>
              </a:rPr>
              <a:t>SC</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Sno,Cno</a:t>
            </a:r>
            <a:r>
              <a:rPr lang="en-US" altLang="zh-CN" sz="2000">
                <a:solidFill>
                  <a:srgbClr val="FFFFFF"/>
                </a:solidFill>
                <a:latin typeface="微软雅黑" charset="-122"/>
                <a:ea typeface="微软雅黑" charset="-122"/>
              </a:rPr>
              <a:t>,Grade</a:t>
            </a:r>
            <a:r>
              <a:rPr lang="zh-CN" altLang="en-US" sz="2000">
                <a:solidFill>
                  <a:srgbClr val="FFFFFF"/>
                </a:solidFill>
                <a:latin typeface="微软雅黑" charset="-122"/>
                <a:ea typeface="微软雅黑" charset="-122"/>
              </a:rPr>
              <a:t>)</a:t>
            </a:r>
          </a:p>
        </p:txBody>
      </p:sp>
    </p:spTree>
    <p:extLst>
      <p:ext uri="{BB962C8B-B14F-4D97-AF65-F5344CB8AC3E}">
        <p14:creationId xmlns:p14="http://schemas.microsoft.com/office/powerpoint/2010/main" val="25627949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1"/>
          <p:cNvSpPr>
            <a:spLocks noGrp="1"/>
          </p:cNvSpPr>
          <p:nvPr>
            <p:ph sz="quarter" idx="15"/>
          </p:nvPr>
        </p:nvSpPr>
        <p:spPr>
          <a:xfrm>
            <a:off x="179388" y="1125538"/>
            <a:ext cx="8077200" cy="5410200"/>
          </a:xfrm>
        </p:spPr>
        <p:txBody>
          <a:bodyPr/>
          <a:lstStyle/>
          <a:p>
            <a:pPr marL="457200" lvl="1" indent="0" eaLnBrk="1" hangingPunct="1">
              <a:lnSpc>
                <a:spcPct val="130000"/>
              </a:lnSpc>
            </a:pPr>
            <a:r>
              <a:rPr lang="en-US" altLang="zh-CN" sz="2400" dirty="0">
                <a:latin typeface="微软雅黑" charset="-122"/>
                <a:ea typeface="微软雅黑" charset="-122"/>
              </a:rPr>
              <a:t>SQL</a:t>
            </a:r>
            <a:r>
              <a:rPr lang="zh-CN" altLang="en-US" sz="2400" dirty="0">
                <a:latin typeface="微软雅黑" charset="-122"/>
                <a:ea typeface="微软雅黑" charset="-122"/>
              </a:rPr>
              <a:t>语言中没有蕴涵</a:t>
            </a:r>
            <a:r>
              <a:rPr lang="en-US" altLang="zh-CN" sz="2400" dirty="0">
                <a:latin typeface="微软雅黑" charset="-122"/>
                <a:ea typeface="微软雅黑" charset="-122"/>
              </a:rPr>
              <a:t>（Implication）</a:t>
            </a:r>
            <a:r>
              <a:rPr lang="zh-CN" altLang="en-US" sz="2400" dirty="0">
                <a:latin typeface="微软雅黑" charset="-122"/>
                <a:ea typeface="微软雅黑" charset="-122"/>
              </a:rPr>
              <a:t>逻辑运算</a:t>
            </a:r>
          </a:p>
          <a:p>
            <a:pPr marL="457200" lvl="1" indent="0" eaLnBrk="1" hangingPunct="1">
              <a:lnSpc>
                <a:spcPct val="130000"/>
              </a:lnSpc>
            </a:pPr>
            <a:r>
              <a:rPr lang="zh-CN" altLang="en-US" sz="2400" dirty="0">
                <a:latin typeface="微软雅黑" charset="-122"/>
                <a:ea typeface="微软雅黑" charset="-122"/>
              </a:rPr>
              <a:t>可以利用谓词演算将逻辑蕴涵谓词等价转换为：</a:t>
            </a:r>
          </a:p>
          <a:p>
            <a:pPr eaLnBrk="1" hangingPunct="1">
              <a:lnSpc>
                <a:spcPct val="130000"/>
              </a:lnSpc>
            </a:pPr>
            <a:r>
              <a:rPr lang="zh-CN" altLang="en-US" sz="2400" dirty="0">
                <a:latin typeface="微软雅黑" charset="-122"/>
                <a:ea typeface="微软雅黑" charset="-122"/>
              </a:rPr>
              <a:t>                   </a:t>
            </a:r>
            <a:r>
              <a:rPr lang="en-US" altLang="zh-CN" sz="2400" dirty="0">
                <a:latin typeface="微软雅黑" charset="-122"/>
                <a:ea typeface="微软雅黑" charset="-122"/>
              </a:rPr>
              <a:t>p </a:t>
            </a:r>
            <a:r>
              <a:rPr lang="en-US" altLang="zh-CN" sz="2400" dirty="0">
                <a:latin typeface="微软雅黑" charset="-122"/>
                <a:ea typeface="微软雅黑" charset="-122"/>
                <a:sym typeface="Symbol" charset="2"/>
              </a:rPr>
              <a:t></a:t>
            </a:r>
            <a:r>
              <a:rPr lang="en-US" altLang="zh-CN" sz="2400" dirty="0">
                <a:latin typeface="微软雅黑" charset="-122"/>
                <a:ea typeface="微软雅黑" charset="-122"/>
              </a:rPr>
              <a:t> q ≡ </a:t>
            </a:r>
            <a:r>
              <a:rPr lang="en-US" altLang="zh-CN" sz="2400" dirty="0">
                <a:latin typeface="微软雅黑" charset="-122"/>
                <a:ea typeface="微软雅黑" charset="-122"/>
                <a:sym typeface="Symbol" charset="2"/>
              </a:rPr>
              <a:t></a:t>
            </a:r>
            <a:r>
              <a:rPr lang="en-US" altLang="zh-CN" sz="2400" dirty="0">
                <a:latin typeface="微软雅黑" charset="-122"/>
                <a:ea typeface="微软雅黑" charset="-122"/>
              </a:rPr>
              <a:t> </a:t>
            </a:r>
            <a:r>
              <a:rPr lang="en-US" altLang="zh-CN" sz="2400" dirty="0" err="1">
                <a:latin typeface="微软雅黑" charset="-122"/>
                <a:ea typeface="微软雅黑" charset="-122"/>
              </a:rPr>
              <a:t>p∨q</a:t>
            </a:r>
            <a:r>
              <a:rPr lang="en-US" altLang="zh-CN" sz="2400" dirty="0">
                <a:latin typeface="微软雅黑" charset="-122"/>
                <a:ea typeface="微软雅黑" charset="-122"/>
              </a:rPr>
              <a:t> </a:t>
            </a:r>
            <a:endParaRPr lang="en-US" altLang="zh-CN" sz="2400" dirty="0" smtClean="0">
              <a:latin typeface="微软雅黑" charset="-122"/>
              <a:ea typeface="微软雅黑" charset="-122"/>
            </a:endParaRPr>
          </a:p>
          <a:p>
            <a:pPr eaLnBrk="1" hangingPunct="1">
              <a:lnSpc>
                <a:spcPct val="90000"/>
              </a:lnSpc>
              <a:buFont typeface="Wingdings" charset="2"/>
              <a:buChar char="n"/>
            </a:pPr>
            <a:endParaRPr lang="en-US" altLang="zh-CN" sz="2400" dirty="0" smtClean="0">
              <a:latin typeface="微软雅黑" charset="-122"/>
              <a:ea typeface="微软雅黑" charset="-122"/>
            </a:endParaRPr>
          </a:p>
          <a:p>
            <a:pPr eaLnBrk="1" hangingPunct="1">
              <a:lnSpc>
                <a:spcPct val="90000"/>
              </a:lnSpc>
              <a:buFont typeface="Wingdings" charset="2"/>
              <a:buChar char="n"/>
            </a:pPr>
            <a:r>
              <a:rPr lang="zh-CN" altLang="en-US" sz="2400" dirty="0" smtClean="0">
                <a:latin typeface="微软雅黑" charset="-122"/>
                <a:ea typeface="微软雅黑" charset="-122"/>
              </a:rPr>
              <a:t>等价变换</a:t>
            </a:r>
            <a:r>
              <a:rPr lang="zh-CN" altLang="en-US" sz="2400" dirty="0">
                <a:latin typeface="微软雅黑" charset="-122"/>
                <a:ea typeface="微软雅黑" charset="-122"/>
              </a:rPr>
              <a:t>：</a:t>
            </a:r>
          </a:p>
          <a:p>
            <a:pPr algn="just" eaLnBrk="1" hangingPunct="1">
              <a:lnSpc>
                <a:spcPct val="90000"/>
              </a:lnSpc>
            </a:pPr>
            <a:r>
              <a:rPr lang="zh-CN" altLang="en-US" sz="2400" dirty="0">
                <a:latin typeface="微软雅黑" charset="-122"/>
                <a:ea typeface="微软雅黑" charset="-122"/>
              </a:rPr>
              <a:t>    	</a:t>
            </a:r>
            <a:r>
              <a:rPr lang="en-US" altLang="zh-CN" sz="2400" dirty="0">
                <a:latin typeface="微软雅黑" charset="-122"/>
                <a:ea typeface="微软雅黑" charset="-122"/>
              </a:rPr>
              <a:t>（</a:t>
            </a:r>
            <a:r>
              <a:rPr lang="en-US" altLang="zh-CN" sz="2400" dirty="0">
                <a:latin typeface="微软雅黑" charset="-122"/>
                <a:ea typeface="微软雅黑" charset="-122"/>
                <a:sym typeface="Symbol" charset="2"/>
              </a:rPr>
              <a:t></a:t>
            </a:r>
            <a:r>
              <a:rPr lang="en-US" altLang="zh-CN" sz="2400" dirty="0" err="1">
                <a:latin typeface="微软雅黑" charset="-122"/>
                <a:ea typeface="微软雅黑" charset="-122"/>
              </a:rPr>
              <a:t>y）</a:t>
            </a:r>
            <a:r>
              <a:rPr lang="en-US" altLang="zh-CN" sz="2400" dirty="0" err="1">
                <a:solidFill>
                  <a:srgbClr val="FF3399"/>
                </a:solidFill>
                <a:latin typeface="微软雅黑" charset="-122"/>
                <a:ea typeface="微软雅黑" charset="-122"/>
              </a:rPr>
              <a:t>p</a:t>
            </a:r>
            <a:r>
              <a:rPr lang="en-US" altLang="zh-CN" sz="2400" dirty="0">
                <a:solidFill>
                  <a:srgbClr val="FF3399"/>
                </a:solidFill>
                <a:latin typeface="微软雅黑" charset="-122"/>
                <a:ea typeface="微软雅黑" charset="-122"/>
              </a:rPr>
              <a:t> </a:t>
            </a:r>
            <a:r>
              <a:rPr lang="en-US" altLang="zh-CN" sz="2400" dirty="0">
                <a:solidFill>
                  <a:srgbClr val="FF3399"/>
                </a:solidFill>
                <a:latin typeface="微软雅黑" charset="-122"/>
                <a:ea typeface="微软雅黑" charset="-122"/>
                <a:sym typeface="Symbol" charset="2"/>
              </a:rPr>
              <a:t></a:t>
            </a:r>
            <a:r>
              <a:rPr lang="en-US" altLang="zh-CN" sz="2400" dirty="0">
                <a:solidFill>
                  <a:srgbClr val="FF3399"/>
                </a:solidFill>
                <a:latin typeface="微软雅黑" charset="-122"/>
                <a:ea typeface="微软雅黑" charset="-122"/>
              </a:rPr>
              <a:t> q</a:t>
            </a:r>
            <a:r>
              <a:rPr lang="en-US" altLang="zh-CN" sz="2400" dirty="0">
                <a:latin typeface="微软雅黑" charset="-122"/>
                <a:ea typeface="微软雅黑" charset="-122"/>
              </a:rPr>
              <a:t>  ≡  </a:t>
            </a:r>
            <a:r>
              <a:rPr lang="en-US" altLang="zh-CN" sz="2400" dirty="0">
                <a:latin typeface="微软雅黑" charset="-122"/>
                <a:ea typeface="微软雅黑" charset="-122"/>
                <a:sym typeface="Symbol" charset="2"/>
              </a:rPr>
              <a:t></a:t>
            </a:r>
            <a:r>
              <a:rPr lang="en-US" altLang="zh-CN" sz="2400" dirty="0">
                <a:latin typeface="微软雅黑" charset="-122"/>
                <a:ea typeface="微软雅黑" charset="-122"/>
              </a:rPr>
              <a:t> （</a:t>
            </a:r>
            <a:r>
              <a:rPr lang="en-US" altLang="zh-CN" sz="2400" dirty="0">
                <a:latin typeface="微软雅黑" charset="-122"/>
                <a:ea typeface="微软雅黑" charset="-122"/>
                <a:sym typeface="Symbol" charset="2"/>
              </a:rPr>
              <a:t></a:t>
            </a:r>
            <a:r>
              <a:rPr lang="en-US" altLang="zh-CN" sz="2400" dirty="0">
                <a:latin typeface="微软雅黑" charset="-122"/>
                <a:ea typeface="微软雅黑" charset="-122"/>
              </a:rPr>
              <a:t>y （</a:t>
            </a:r>
            <a:r>
              <a:rPr lang="en-US" altLang="zh-CN" sz="2400" dirty="0">
                <a:latin typeface="微软雅黑" charset="-122"/>
                <a:ea typeface="微软雅黑" charset="-122"/>
                <a:sym typeface="Symbol" charset="2"/>
              </a:rPr>
              <a:t></a:t>
            </a:r>
            <a:r>
              <a:rPr lang="en-US" altLang="zh-CN" sz="2400" dirty="0">
                <a:latin typeface="微软雅黑" charset="-122"/>
                <a:ea typeface="微软雅黑" charset="-122"/>
              </a:rPr>
              <a:t>（</a:t>
            </a:r>
            <a:r>
              <a:rPr lang="en-US" altLang="zh-CN" sz="2400" dirty="0">
                <a:solidFill>
                  <a:srgbClr val="FF3399"/>
                </a:solidFill>
                <a:latin typeface="微软雅黑" charset="-122"/>
                <a:ea typeface="微软雅黑" charset="-122"/>
              </a:rPr>
              <a:t>p </a:t>
            </a:r>
            <a:r>
              <a:rPr lang="en-US" altLang="zh-CN" sz="2400" dirty="0">
                <a:solidFill>
                  <a:srgbClr val="FF3399"/>
                </a:solidFill>
                <a:latin typeface="微软雅黑" charset="-122"/>
                <a:ea typeface="微软雅黑" charset="-122"/>
                <a:sym typeface="Symbol" charset="2"/>
              </a:rPr>
              <a:t></a:t>
            </a:r>
            <a:r>
              <a:rPr lang="en-US" altLang="zh-CN" sz="2400" dirty="0">
                <a:solidFill>
                  <a:srgbClr val="FF3399"/>
                </a:solidFill>
                <a:latin typeface="微软雅黑" charset="-122"/>
                <a:ea typeface="微软雅黑" charset="-122"/>
              </a:rPr>
              <a:t> q</a:t>
            </a:r>
            <a:r>
              <a:rPr lang="en-US" altLang="zh-CN" sz="2400" dirty="0">
                <a:latin typeface="微软雅黑" charset="-122"/>
                <a:ea typeface="微软雅黑" charset="-122"/>
              </a:rPr>
              <a:t> ））</a:t>
            </a:r>
          </a:p>
          <a:p>
            <a:pPr algn="just" eaLnBrk="1" hangingPunct="1">
              <a:lnSpc>
                <a:spcPct val="90000"/>
              </a:lnSpc>
            </a:pPr>
            <a:r>
              <a:rPr lang="en-US" altLang="zh-CN" sz="2400" dirty="0">
                <a:latin typeface="微软雅黑" charset="-122"/>
                <a:ea typeface="微软雅黑" charset="-122"/>
              </a:rPr>
              <a:t>               ≡  </a:t>
            </a:r>
            <a:r>
              <a:rPr lang="en-US" altLang="zh-CN" sz="2400" dirty="0">
                <a:latin typeface="微软雅黑" charset="-122"/>
                <a:ea typeface="微软雅黑" charset="-122"/>
                <a:sym typeface="Symbol" charset="2"/>
              </a:rPr>
              <a:t></a:t>
            </a:r>
            <a:r>
              <a:rPr lang="en-US" altLang="zh-CN" sz="2400" dirty="0">
                <a:latin typeface="微软雅黑" charset="-122"/>
                <a:ea typeface="微软雅黑" charset="-122"/>
              </a:rPr>
              <a:t> （</a:t>
            </a:r>
            <a:r>
              <a:rPr lang="en-US" altLang="zh-CN" sz="2400" dirty="0">
                <a:latin typeface="微软雅黑" charset="-122"/>
                <a:ea typeface="微软雅黑" charset="-122"/>
                <a:sym typeface="Symbol" charset="2"/>
              </a:rPr>
              <a:t></a:t>
            </a:r>
            <a:r>
              <a:rPr lang="en-US" altLang="zh-CN" sz="2400" dirty="0">
                <a:latin typeface="微软雅黑" charset="-122"/>
                <a:ea typeface="微软雅黑" charset="-122"/>
              </a:rPr>
              <a:t>y （</a:t>
            </a:r>
            <a:r>
              <a:rPr lang="en-US" altLang="zh-CN" sz="2400" dirty="0">
                <a:latin typeface="微软雅黑" charset="-122"/>
                <a:ea typeface="微软雅黑" charset="-122"/>
                <a:sym typeface="Symbol" charset="2"/>
              </a:rPr>
              <a:t></a:t>
            </a:r>
            <a:r>
              <a:rPr lang="en-US" altLang="zh-CN" sz="2400" dirty="0">
                <a:latin typeface="微软雅黑" charset="-122"/>
                <a:ea typeface="微软雅黑" charset="-122"/>
              </a:rPr>
              <a:t>（</a:t>
            </a:r>
            <a:r>
              <a:rPr lang="en-US" altLang="zh-CN" sz="2400" dirty="0">
                <a:latin typeface="微软雅黑" charset="-122"/>
                <a:ea typeface="微软雅黑" charset="-122"/>
                <a:sym typeface="Symbol" charset="2"/>
              </a:rPr>
              <a:t></a:t>
            </a:r>
            <a:r>
              <a:rPr lang="en-US" altLang="zh-CN" sz="2400" dirty="0">
                <a:latin typeface="微软雅黑" charset="-122"/>
                <a:ea typeface="微软雅黑" charset="-122"/>
              </a:rPr>
              <a:t> p∨ q） ））</a:t>
            </a:r>
          </a:p>
          <a:p>
            <a:pPr algn="just" eaLnBrk="1" hangingPunct="1">
              <a:lnSpc>
                <a:spcPct val="90000"/>
              </a:lnSpc>
            </a:pPr>
            <a:r>
              <a:rPr lang="en-US" altLang="zh-CN" sz="2400" dirty="0">
                <a:latin typeface="微软雅黑" charset="-122"/>
                <a:ea typeface="微软雅黑" charset="-122"/>
              </a:rPr>
              <a:t>               ≡  </a:t>
            </a:r>
            <a:r>
              <a:rPr lang="en-US" altLang="zh-CN" sz="2400" dirty="0">
                <a:latin typeface="微软雅黑" charset="-122"/>
                <a:ea typeface="微软雅黑" charset="-122"/>
                <a:sym typeface="Symbol" charset="2"/>
              </a:rPr>
              <a:t></a:t>
            </a:r>
            <a:r>
              <a:rPr lang="en-US" altLang="zh-CN" sz="2400" dirty="0">
                <a:latin typeface="微软雅黑" charset="-122"/>
                <a:ea typeface="微软雅黑" charset="-122"/>
              </a:rPr>
              <a:t> </a:t>
            </a:r>
            <a:r>
              <a:rPr lang="en-US" altLang="zh-CN" sz="2400" dirty="0">
                <a:latin typeface="微软雅黑" charset="-122"/>
                <a:ea typeface="微软雅黑" charset="-122"/>
                <a:sym typeface="Symbol" charset="2"/>
              </a:rPr>
              <a:t></a:t>
            </a:r>
            <a:r>
              <a:rPr lang="en-US" altLang="zh-CN" sz="2400" dirty="0" err="1">
                <a:latin typeface="微软雅黑" charset="-122"/>
                <a:ea typeface="微软雅黑" charset="-122"/>
              </a:rPr>
              <a:t>y（p</a:t>
            </a:r>
            <a:r>
              <a:rPr lang="en-US" altLang="zh-CN" sz="2400" dirty="0">
                <a:latin typeface="微软雅黑" charset="-122"/>
                <a:ea typeface="微软雅黑" charset="-122"/>
              </a:rPr>
              <a:t>∧</a:t>
            </a:r>
            <a:r>
              <a:rPr lang="en-US" altLang="zh-CN" sz="2400" dirty="0">
                <a:latin typeface="微软雅黑" charset="-122"/>
                <a:ea typeface="微软雅黑" charset="-122"/>
                <a:sym typeface="Symbol" charset="2"/>
              </a:rPr>
              <a:t></a:t>
            </a:r>
            <a:r>
              <a:rPr lang="en-US" altLang="zh-CN" sz="2400" dirty="0">
                <a:latin typeface="微软雅黑" charset="-122"/>
                <a:ea typeface="微软雅黑" charset="-122"/>
              </a:rPr>
              <a:t>q）</a:t>
            </a:r>
          </a:p>
          <a:p>
            <a:pPr eaLnBrk="1" hangingPunct="1">
              <a:lnSpc>
                <a:spcPct val="130000"/>
              </a:lnSpc>
            </a:pPr>
            <a:endParaRPr lang="en-US" altLang="zh-CN" sz="2400" dirty="0">
              <a:latin typeface="微软雅黑" charset="-122"/>
              <a:ea typeface="微软雅黑" charset="-122"/>
            </a:endParaRPr>
          </a:p>
          <a:p>
            <a:pPr eaLnBrk="1" hangingPunct="1"/>
            <a:endParaRPr lang="zh-CN" altLang="en-US" dirty="0">
              <a:latin typeface="微软雅黑" charset="-122"/>
              <a:ea typeface="微软雅黑" charset="-122"/>
            </a:endParaRPr>
          </a:p>
        </p:txBody>
      </p:sp>
      <p:sp>
        <p:nvSpPr>
          <p:cNvPr id="4" name="Title 2"/>
          <p:cNvSpPr txBox="1">
            <a:spLocks/>
          </p:cNvSpPr>
          <p:nvPr/>
        </p:nvSpPr>
        <p:spPr>
          <a:xfrm>
            <a:off x="323850" y="260350"/>
            <a:ext cx="7920558"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sz="2800" dirty="0">
                <a:latin typeface="微软雅黑" charset="-122"/>
                <a:ea typeface="微软雅黑" charset="-122"/>
              </a:rPr>
              <a:t>用</a:t>
            </a:r>
            <a:r>
              <a:rPr lang="en-US" altLang="zh-CN" sz="2800" dirty="0">
                <a:latin typeface="微软雅黑" charset="-122"/>
                <a:ea typeface="微软雅黑" charset="-122"/>
              </a:rPr>
              <a:t>EXISTS/NOT EXISTS</a:t>
            </a:r>
            <a:r>
              <a:rPr lang="zh-CN" altLang="en-US" sz="2800" dirty="0" smtClean="0">
                <a:latin typeface="微软雅黑" charset="-122"/>
                <a:ea typeface="微软雅黑" charset="-122"/>
              </a:rPr>
              <a:t>实现逻辑蕴涵和全称量词</a:t>
            </a:r>
            <a:endParaRPr lang="zh-CN" altLang="en-US" sz="2800" dirty="0">
              <a:latin typeface="微软雅黑" charset="-122"/>
              <a:ea typeface="微软雅黑"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a:xfrm>
            <a:off x="304800" y="836613"/>
            <a:ext cx="7867650" cy="5411787"/>
          </a:xfrm>
        </p:spPr>
        <p:txBody>
          <a:bodyPr>
            <a:normAutofit/>
          </a:bodyPr>
          <a:lstStyle/>
          <a:p>
            <a:pPr eaLnBrk="1" hangingPunct="1"/>
            <a:r>
              <a:rPr lang="en-US" altLang="zh-CN" dirty="0">
                <a:latin typeface="微软雅黑" charset="-122"/>
                <a:ea typeface="微软雅黑" charset="-122"/>
              </a:rPr>
              <a:t>[</a:t>
            </a:r>
            <a:r>
              <a:rPr lang="zh-CN" altLang="en-US" dirty="0">
                <a:latin typeface="微软雅黑" charset="-122"/>
                <a:ea typeface="黑体" charset="-122"/>
              </a:rPr>
              <a:t>例 </a:t>
            </a:r>
            <a:r>
              <a:rPr lang="en-US" altLang="zh-CN" dirty="0">
                <a:latin typeface="微软雅黑" charset="-122"/>
                <a:ea typeface="黑体" charset="-122"/>
              </a:rPr>
              <a:t>3.62</a:t>
            </a:r>
            <a:r>
              <a:rPr lang="en-US" altLang="zh-CN" dirty="0">
                <a:latin typeface="微软雅黑" charset="-122"/>
                <a:ea typeface="微软雅黑" charset="-122"/>
              </a:rPr>
              <a:t>] </a:t>
            </a:r>
            <a:r>
              <a:rPr lang="zh-CN" altLang="en-US" dirty="0">
                <a:latin typeface="微软雅黑" charset="-122"/>
                <a:ea typeface="微软雅黑" charset="-122"/>
              </a:rPr>
              <a:t>查询选修了全部课程的学生姓名。</a:t>
            </a:r>
            <a:endParaRPr lang="zh-CN" altLang="en-US" dirty="0">
              <a:latin typeface="宋体" charset="-122"/>
              <a:ea typeface="微软雅黑" charset="-122"/>
            </a:endParaRPr>
          </a:p>
          <a:p>
            <a:pPr eaLnBrk="1" hangingPunct="1">
              <a:lnSpc>
                <a:spcPct val="110000"/>
              </a:lnSpc>
            </a:pPr>
            <a:endParaRPr lang="zh-CN" altLang="en-US" sz="1900" dirty="0">
              <a:latin typeface="微软雅黑" charset="-122"/>
              <a:ea typeface="微软雅黑" charset="-122"/>
            </a:endParaRPr>
          </a:p>
          <a:p>
            <a:pPr eaLnBrk="1" hangingPunct="1">
              <a:lnSpc>
                <a:spcPct val="110000"/>
              </a:lnSpc>
            </a:pPr>
            <a:r>
              <a:rPr lang="zh-CN" altLang="en-US" sz="1900" dirty="0">
                <a:latin typeface="微软雅黑" charset="-122"/>
                <a:ea typeface="微软雅黑" charset="-122"/>
              </a:rPr>
              <a:t>解题思路：</a:t>
            </a:r>
          </a:p>
          <a:p>
            <a:pPr eaLnBrk="1" hangingPunct="1">
              <a:lnSpc>
                <a:spcPct val="110000"/>
              </a:lnSpc>
              <a:buFont typeface="Wingdings" charset="2"/>
              <a:buChar char="n"/>
            </a:pPr>
            <a:r>
              <a:rPr lang="zh-CN" altLang="en-US" sz="1900" dirty="0">
                <a:latin typeface="微软雅黑" charset="-122"/>
                <a:ea typeface="微软雅黑" charset="-122"/>
              </a:rPr>
              <a:t>用逻辑蕴涵表达：查询学号为</a:t>
            </a:r>
            <a:r>
              <a:rPr lang="en-US" altLang="zh-CN" sz="1900" dirty="0">
                <a:latin typeface="微软雅黑" charset="-122"/>
                <a:ea typeface="微软雅黑" charset="-122"/>
              </a:rPr>
              <a:t>x</a:t>
            </a:r>
            <a:r>
              <a:rPr lang="zh-CN" altLang="en-US" sz="1900" dirty="0">
                <a:latin typeface="微软雅黑" charset="-122"/>
                <a:ea typeface="微软雅黑" charset="-122"/>
              </a:rPr>
              <a:t>的学生，对所有的课程</a:t>
            </a:r>
            <a:r>
              <a:rPr lang="en-US" altLang="zh-CN" sz="1900" dirty="0" smtClean="0">
                <a:latin typeface="微软雅黑" charset="-122"/>
                <a:ea typeface="微软雅黑" charset="-122"/>
              </a:rPr>
              <a:t>y</a:t>
            </a:r>
            <a:r>
              <a:rPr lang="zh-CN" altLang="en-US" sz="1900" dirty="0" smtClean="0">
                <a:latin typeface="微软雅黑" charset="-122"/>
                <a:ea typeface="微软雅黑" charset="-122"/>
              </a:rPr>
              <a:t>，</a:t>
            </a:r>
            <a:r>
              <a:rPr lang="en-US" altLang="zh-CN" sz="1900" dirty="0" smtClean="0">
                <a:latin typeface="微软雅黑" charset="-122"/>
                <a:ea typeface="微软雅黑" charset="-122"/>
              </a:rPr>
              <a:t>x</a:t>
            </a:r>
            <a:r>
              <a:rPr lang="zh-CN" altLang="en-US" sz="1900" dirty="0">
                <a:latin typeface="微软雅黑" charset="-122"/>
                <a:ea typeface="微软雅黑" charset="-122"/>
              </a:rPr>
              <a:t>也选修了</a:t>
            </a:r>
            <a:r>
              <a:rPr lang="en-US" altLang="zh-CN" sz="1900" dirty="0">
                <a:latin typeface="微软雅黑" charset="-122"/>
                <a:ea typeface="微软雅黑" charset="-122"/>
              </a:rPr>
              <a:t>y</a:t>
            </a:r>
            <a:r>
              <a:rPr lang="zh-CN" altLang="en-US" sz="1900" dirty="0">
                <a:latin typeface="微软雅黑" charset="-122"/>
                <a:ea typeface="微软雅黑" charset="-122"/>
              </a:rPr>
              <a:t>。</a:t>
            </a:r>
          </a:p>
          <a:p>
            <a:pPr eaLnBrk="1" hangingPunct="1">
              <a:lnSpc>
                <a:spcPct val="110000"/>
              </a:lnSpc>
              <a:buFont typeface="Wingdings" charset="2"/>
              <a:buChar char="n"/>
            </a:pPr>
            <a:r>
              <a:rPr lang="zh-CN" altLang="en-US" sz="1900" dirty="0">
                <a:latin typeface="微软雅黑" charset="-122"/>
                <a:ea typeface="微软雅黑" charset="-122"/>
              </a:rPr>
              <a:t>形式化表示：</a:t>
            </a:r>
          </a:p>
          <a:p>
            <a:pPr eaLnBrk="1" hangingPunct="1">
              <a:lnSpc>
                <a:spcPct val="110000"/>
              </a:lnSpc>
            </a:pPr>
            <a:r>
              <a:rPr lang="zh-CN" altLang="en-US" sz="1900" dirty="0">
                <a:latin typeface="微软雅黑" charset="-122"/>
                <a:ea typeface="微软雅黑" charset="-122"/>
              </a:rPr>
              <a:t>	用</a:t>
            </a:r>
            <a:r>
              <a:rPr lang="en-US" altLang="zh-CN" sz="1900" dirty="0">
                <a:latin typeface="微软雅黑" charset="-122"/>
                <a:ea typeface="微软雅黑" charset="-122"/>
              </a:rPr>
              <a:t>P</a:t>
            </a:r>
            <a:r>
              <a:rPr lang="zh-CN" altLang="en-US" sz="1900" dirty="0" smtClean="0">
                <a:latin typeface="微软雅黑" charset="-122"/>
                <a:ea typeface="微软雅黑" charset="-122"/>
              </a:rPr>
              <a:t>表示命题 “</a:t>
            </a:r>
            <a:r>
              <a:rPr lang="en-US" altLang="zh-CN" sz="1900" dirty="0" smtClean="0">
                <a:latin typeface="微软雅黑" charset="-122"/>
                <a:ea typeface="微软雅黑" charset="-122"/>
              </a:rPr>
              <a:t>y</a:t>
            </a:r>
            <a:r>
              <a:rPr lang="zh-CN" altLang="en-US" sz="1900" dirty="0" smtClean="0">
                <a:latin typeface="微软雅黑" charset="-122"/>
                <a:ea typeface="微软雅黑" charset="-122"/>
              </a:rPr>
              <a:t> 是一门课程</a:t>
            </a:r>
            <a:r>
              <a:rPr lang="en-US" altLang="zh-CN" sz="1900" dirty="0" smtClean="0">
                <a:latin typeface="微软雅黑" charset="-122"/>
                <a:ea typeface="微软雅黑" charset="-122"/>
              </a:rPr>
              <a:t>”</a:t>
            </a:r>
            <a:endParaRPr lang="en-US" altLang="zh-CN" sz="1900" dirty="0">
              <a:latin typeface="微软雅黑" charset="-122"/>
              <a:ea typeface="微软雅黑" charset="-122"/>
            </a:endParaRPr>
          </a:p>
          <a:p>
            <a:pPr eaLnBrk="1" hangingPunct="1">
              <a:lnSpc>
                <a:spcPct val="110000"/>
              </a:lnSpc>
            </a:pPr>
            <a:r>
              <a:rPr lang="en-US" altLang="zh-CN" sz="1900" dirty="0">
                <a:latin typeface="微软雅黑" charset="-122"/>
                <a:ea typeface="微软雅黑" charset="-122"/>
              </a:rPr>
              <a:t>	</a:t>
            </a:r>
            <a:r>
              <a:rPr lang="zh-CN" altLang="en-US" sz="1900" dirty="0">
                <a:latin typeface="微软雅黑" charset="-122"/>
                <a:ea typeface="微软雅黑" charset="-122"/>
              </a:rPr>
              <a:t>用</a:t>
            </a:r>
            <a:r>
              <a:rPr lang="en-US" altLang="zh-CN" sz="1900" dirty="0">
                <a:latin typeface="微软雅黑" charset="-122"/>
                <a:ea typeface="微软雅黑" charset="-122"/>
              </a:rPr>
              <a:t>q</a:t>
            </a:r>
            <a:r>
              <a:rPr lang="zh-CN" altLang="en-US" sz="1900" dirty="0" smtClean="0">
                <a:latin typeface="微软雅黑" charset="-122"/>
                <a:ea typeface="微软雅黑" charset="-122"/>
              </a:rPr>
              <a:t>表示命题 </a:t>
            </a:r>
            <a:r>
              <a:rPr lang="zh-CN" altLang="en-US" sz="1900" dirty="0">
                <a:latin typeface="微软雅黑" charset="-122"/>
                <a:ea typeface="微软雅黑" charset="-122"/>
              </a:rPr>
              <a:t>“学生</a:t>
            </a:r>
            <a:r>
              <a:rPr lang="en-US" altLang="zh-CN" sz="1900" dirty="0">
                <a:latin typeface="微软雅黑" charset="-122"/>
                <a:ea typeface="微软雅黑" charset="-122"/>
              </a:rPr>
              <a:t>x</a:t>
            </a:r>
            <a:r>
              <a:rPr lang="zh-CN" altLang="en-US" sz="1900" dirty="0">
                <a:latin typeface="微软雅黑" charset="-122"/>
                <a:ea typeface="微软雅黑" charset="-122"/>
              </a:rPr>
              <a:t>选修了课程</a:t>
            </a:r>
            <a:r>
              <a:rPr lang="en-US" altLang="zh-CN" sz="1900" dirty="0">
                <a:latin typeface="微软雅黑" charset="-122"/>
                <a:ea typeface="微软雅黑" charset="-122"/>
              </a:rPr>
              <a:t>y”</a:t>
            </a:r>
          </a:p>
          <a:p>
            <a:pPr eaLnBrk="1" hangingPunct="1">
              <a:lnSpc>
                <a:spcPct val="110000"/>
              </a:lnSpc>
            </a:pPr>
            <a:r>
              <a:rPr lang="en-US" altLang="zh-CN" sz="1900" dirty="0">
                <a:latin typeface="微软雅黑" charset="-122"/>
                <a:ea typeface="微软雅黑" charset="-122"/>
              </a:rPr>
              <a:t>	</a:t>
            </a:r>
            <a:r>
              <a:rPr lang="zh-CN" altLang="en-US" sz="1900" dirty="0">
                <a:latin typeface="微软雅黑" charset="-122"/>
                <a:ea typeface="微软雅黑" charset="-122"/>
              </a:rPr>
              <a:t>则上述查询为</a:t>
            </a:r>
            <a:r>
              <a:rPr lang="en-US" altLang="zh-CN" sz="1900" dirty="0">
                <a:latin typeface="微软雅黑" charset="-122"/>
                <a:ea typeface="微软雅黑" charset="-122"/>
              </a:rPr>
              <a:t>: （</a:t>
            </a:r>
            <a:r>
              <a:rPr lang="en-US" altLang="zh-CN" sz="1900" dirty="0">
                <a:latin typeface="微软雅黑" charset="-122"/>
                <a:ea typeface="微软雅黑" charset="-122"/>
                <a:sym typeface="Symbol" charset="2"/>
              </a:rPr>
              <a:t></a:t>
            </a:r>
            <a:r>
              <a:rPr lang="en-US" altLang="zh-CN" sz="1900" dirty="0">
                <a:latin typeface="微软雅黑" charset="-122"/>
                <a:ea typeface="微软雅黑" charset="-122"/>
              </a:rPr>
              <a:t>y） p </a:t>
            </a:r>
            <a:r>
              <a:rPr lang="en-US" altLang="zh-CN" sz="1900" dirty="0">
                <a:latin typeface="微软雅黑" charset="-122"/>
                <a:ea typeface="微软雅黑" charset="-122"/>
                <a:sym typeface="Symbol" charset="2"/>
              </a:rPr>
              <a:t></a:t>
            </a:r>
            <a:r>
              <a:rPr lang="en-US" altLang="zh-CN" sz="1900" dirty="0">
                <a:latin typeface="微软雅黑" charset="-122"/>
                <a:ea typeface="微软雅黑" charset="-122"/>
              </a:rPr>
              <a:t> q </a:t>
            </a:r>
          </a:p>
          <a:p>
            <a:pPr eaLnBrk="1" hangingPunct="1">
              <a:lnSpc>
                <a:spcPct val="90000"/>
              </a:lnSpc>
              <a:buFont typeface="Wingdings" charset="2"/>
              <a:buChar char="n"/>
            </a:pPr>
            <a:r>
              <a:rPr lang="zh-CN" altLang="en-US" sz="1900" dirty="0">
                <a:latin typeface="微软雅黑" charset="-122"/>
                <a:ea typeface="微软雅黑" charset="-122"/>
              </a:rPr>
              <a:t>等价变换：</a:t>
            </a:r>
          </a:p>
          <a:p>
            <a:pPr algn="just" eaLnBrk="1" hangingPunct="1">
              <a:lnSpc>
                <a:spcPct val="90000"/>
              </a:lnSpc>
            </a:pPr>
            <a:r>
              <a:rPr lang="zh-CN" altLang="en-US" sz="1900" dirty="0">
                <a:latin typeface="微软雅黑" charset="-122"/>
                <a:ea typeface="微软雅黑" charset="-122"/>
              </a:rPr>
              <a:t>    	</a:t>
            </a:r>
            <a:r>
              <a:rPr lang="en-US" altLang="zh-CN" sz="1900" dirty="0">
                <a:latin typeface="微软雅黑" charset="-122"/>
                <a:ea typeface="微软雅黑" charset="-122"/>
              </a:rPr>
              <a:t>（</a:t>
            </a:r>
            <a:r>
              <a:rPr lang="en-US" altLang="zh-CN" sz="1900" dirty="0">
                <a:latin typeface="微软雅黑" charset="-122"/>
                <a:ea typeface="微软雅黑" charset="-122"/>
                <a:sym typeface="Symbol" charset="2"/>
              </a:rPr>
              <a:t></a:t>
            </a:r>
            <a:r>
              <a:rPr lang="en-US" altLang="zh-CN" sz="1900" dirty="0" err="1">
                <a:latin typeface="微软雅黑" charset="-122"/>
                <a:ea typeface="微软雅黑" charset="-122"/>
              </a:rPr>
              <a:t>y）</a:t>
            </a:r>
            <a:r>
              <a:rPr lang="en-US" altLang="zh-CN" sz="1900" dirty="0" err="1">
                <a:solidFill>
                  <a:srgbClr val="FF3399"/>
                </a:solidFill>
                <a:latin typeface="微软雅黑" charset="-122"/>
                <a:ea typeface="微软雅黑" charset="-122"/>
              </a:rPr>
              <a:t>p</a:t>
            </a:r>
            <a:r>
              <a:rPr lang="en-US" altLang="zh-CN" sz="1900" dirty="0">
                <a:solidFill>
                  <a:srgbClr val="FF3399"/>
                </a:solidFill>
                <a:latin typeface="微软雅黑" charset="-122"/>
                <a:ea typeface="微软雅黑" charset="-122"/>
              </a:rPr>
              <a:t> </a:t>
            </a:r>
            <a:r>
              <a:rPr lang="en-US" altLang="zh-CN" sz="1900" dirty="0">
                <a:solidFill>
                  <a:srgbClr val="FF3399"/>
                </a:solidFill>
                <a:latin typeface="微软雅黑" charset="-122"/>
                <a:ea typeface="微软雅黑" charset="-122"/>
                <a:sym typeface="Symbol" charset="2"/>
              </a:rPr>
              <a:t></a:t>
            </a:r>
            <a:r>
              <a:rPr lang="en-US" altLang="zh-CN" sz="1900" dirty="0">
                <a:solidFill>
                  <a:srgbClr val="FF3399"/>
                </a:solidFill>
                <a:latin typeface="微软雅黑" charset="-122"/>
                <a:ea typeface="微软雅黑" charset="-122"/>
              </a:rPr>
              <a:t> q</a:t>
            </a:r>
            <a:r>
              <a:rPr lang="en-US" altLang="zh-CN" sz="1900" dirty="0">
                <a:latin typeface="微软雅黑" charset="-122"/>
                <a:ea typeface="微软雅黑" charset="-122"/>
              </a:rPr>
              <a:t>  ≡  </a:t>
            </a:r>
            <a:r>
              <a:rPr lang="en-US" altLang="zh-CN" sz="1900" dirty="0">
                <a:latin typeface="微软雅黑" charset="-122"/>
                <a:ea typeface="微软雅黑" charset="-122"/>
                <a:sym typeface="Symbol" charset="2"/>
              </a:rPr>
              <a:t></a:t>
            </a:r>
            <a:r>
              <a:rPr lang="en-US" altLang="zh-CN" sz="1900" dirty="0">
                <a:latin typeface="微软雅黑" charset="-122"/>
                <a:ea typeface="微软雅黑" charset="-122"/>
              </a:rPr>
              <a:t> （</a:t>
            </a:r>
            <a:r>
              <a:rPr lang="en-US" altLang="zh-CN" sz="1900" dirty="0">
                <a:latin typeface="微软雅黑" charset="-122"/>
                <a:ea typeface="微软雅黑" charset="-122"/>
                <a:sym typeface="Symbol" charset="2"/>
              </a:rPr>
              <a:t></a:t>
            </a:r>
            <a:r>
              <a:rPr lang="en-US" altLang="zh-CN" sz="1900" dirty="0">
                <a:latin typeface="微软雅黑" charset="-122"/>
                <a:ea typeface="微软雅黑" charset="-122"/>
              </a:rPr>
              <a:t>y （</a:t>
            </a:r>
            <a:r>
              <a:rPr lang="en-US" altLang="zh-CN" sz="1900" dirty="0">
                <a:latin typeface="微软雅黑" charset="-122"/>
                <a:ea typeface="微软雅黑" charset="-122"/>
                <a:sym typeface="Symbol" charset="2"/>
              </a:rPr>
              <a:t></a:t>
            </a:r>
            <a:r>
              <a:rPr lang="en-US" altLang="zh-CN" sz="1900" dirty="0">
                <a:latin typeface="微软雅黑" charset="-122"/>
                <a:ea typeface="微软雅黑" charset="-122"/>
              </a:rPr>
              <a:t>（</a:t>
            </a:r>
            <a:r>
              <a:rPr lang="en-US" altLang="zh-CN" sz="1900" dirty="0">
                <a:solidFill>
                  <a:srgbClr val="FF3399"/>
                </a:solidFill>
                <a:latin typeface="微软雅黑" charset="-122"/>
                <a:ea typeface="微软雅黑" charset="-122"/>
              </a:rPr>
              <a:t>p </a:t>
            </a:r>
            <a:r>
              <a:rPr lang="en-US" altLang="zh-CN" sz="1900" dirty="0">
                <a:solidFill>
                  <a:srgbClr val="FF3399"/>
                </a:solidFill>
                <a:latin typeface="微软雅黑" charset="-122"/>
                <a:ea typeface="微软雅黑" charset="-122"/>
                <a:sym typeface="Symbol" charset="2"/>
              </a:rPr>
              <a:t></a:t>
            </a:r>
            <a:r>
              <a:rPr lang="en-US" altLang="zh-CN" sz="1900" dirty="0">
                <a:solidFill>
                  <a:srgbClr val="FF3399"/>
                </a:solidFill>
                <a:latin typeface="微软雅黑" charset="-122"/>
                <a:ea typeface="微软雅黑" charset="-122"/>
              </a:rPr>
              <a:t> q</a:t>
            </a:r>
            <a:r>
              <a:rPr lang="en-US" altLang="zh-CN" sz="1900" dirty="0">
                <a:latin typeface="微软雅黑" charset="-122"/>
                <a:ea typeface="微软雅黑" charset="-122"/>
              </a:rPr>
              <a:t> ））</a:t>
            </a:r>
          </a:p>
          <a:p>
            <a:pPr algn="just" eaLnBrk="1" hangingPunct="1">
              <a:lnSpc>
                <a:spcPct val="90000"/>
              </a:lnSpc>
            </a:pPr>
            <a:r>
              <a:rPr lang="en-US" altLang="zh-CN" sz="1900" dirty="0">
                <a:latin typeface="微软雅黑" charset="-122"/>
                <a:ea typeface="微软雅黑" charset="-122"/>
              </a:rPr>
              <a:t>               ≡  </a:t>
            </a:r>
            <a:r>
              <a:rPr lang="en-US" altLang="zh-CN" sz="1900" dirty="0">
                <a:latin typeface="微软雅黑" charset="-122"/>
                <a:ea typeface="微软雅黑" charset="-122"/>
                <a:sym typeface="Symbol" charset="2"/>
              </a:rPr>
              <a:t></a:t>
            </a:r>
            <a:r>
              <a:rPr lang="en-US" altLang="zh-CN" sz="1900" dirty="0">
                <a:latin typeface="微软雅黑" charset="-122"/>
                <a:ea typeface="微软雅黑" charset="-122"/>
              </a:rPr>
              <a:t> （</a:t>
            </a:r>
            <a:r>
              <a:rPr lang="en-US" altLang="zh-CN" sz="1900" dirty="0">
                <a:latin typeface="微软雅黑" charset="-122"/>
                <a:ea typeface="微软雅黑" charset="-122"/>
                <a:sym typeface="Symbol" charset="2"/>
              </a:rPr>
              <a:t></a:t>
            </a:r>
            <a:r>
              <a:rPr lang="en-US" altLang="zh-CN" sz="1900" dirty="0">
                <a:latin typeface="微软雅黑" charset="-122"/>
                <a:ea typeface="微软雅黑" charset="-122"/>
              </a:rPr>
              <a:t>y （</a:t>
            </a:r>
            <a:r>
              <a:rPr lang="en-US" altLang="zh-CN" sz="1900" dirty="0">
                <a:latin typeface="微软雅黑" charset="-122"/>
                <a:ea typeface="微软雅黑" charset="-122"/>
                <a:sym typeface="Symbol" charset="2"/>
              </a:rPr>
              <a:t></a:t>
            </a:r>
            <a:r>
              <a:rPr lang="en-US" altLang="zh-CN" sz="1900" dirty="0">
                <a:latin typeface="微软雅黑" charset="-122"/>
                <a:ea typeface="微软雅黑" charset="-122"/>
              </a:rPr>
              <a:t>（</a:t>
            </a:r>
            <a:r>
              <a:rPr lang="en-US" altLang="zh-CN" sz="1900" dirty="0">
                <a:latin typeface="微软雅黑" charset="-122"/>
                <a:ea typeface="微软雅黑" charset="-122"/>
                <a:sym typeface="Symbol" charset="2"/>
              </a:rPr>
              <a:t></a:t>
            </a:r>
            <a:r>
              <a:rPr lang="en-US" altLang="zh-CN" sz="1900" dirty="0">
                <a:latin typeface="微软雅黑" charset="-122"/>
                <a:ea typeface="微软雅黑" charset="-122"/>
              </a:rPr>
              <a:t> p∨ q） ））</a:t>
            </a:r>
          </a:p>
          <a:p>
            <a:pPr algn="just" eaLnBrk="1" hangingPunct="1">
              <a:lnSpc>
                <a:spcPct val="90000"/>
              </a:lnSpc>
            </a:pPr>
            <a:r>
              <a:rPr lang="en-US" altLang="zh-CN" sz="1900" dirty="0">
                <a:latin typeface="微软雅黑" charset="-122"/>
                <a:ea typeface="微软雅黑" charset="-122"/>
              </a:rPr>
              <a:t>               ≡  </a:t>
            </a:r>
            <a:r>
              <a:rPr lang="en-US" altLang="zh-CN" sz="1900" dirty="0">
                <a:latin typeface="微软雅黑" charset="-122"/>
                <a:ea typeface="微软雅黑" charset="-122"/>
                <a:sym typeface="Symbol" charset="2"/>
              </a:rPr>
              <a:t></a:t>
            </a:r>
            <a:r>
              <a:rPr lang="en-US" altLang="zh-CN" sz="1900" dirty="0">
                <a:latin typeface="微软雅黑" charset="-122"/>
                <a:ea typeface="微软雅黑" charset="-122"/>
              </a:rPr>
              <a:t> </a:t>
            </a:r>
            <a:r>
              <a:rPr lang="en-US" altLang="zh-CN" sz="1900" dirty="0">
                <a:latin typeface="微软雅黑" charset="-122"/>
                <a:ea typeface="微软雅黑" charset="-122"/>
                <a:sym typeface="Symbol" charset="2"/>
              </a:rPr>
              <a:t></a:t>
            </a:r>
            <a:r>
              <a:rPr lang="en-US" altLang="zh-CN" sz="1900" dirty="0" err="1">
                <a:latin typeface="微软雅黑" charset="-122"/>
                <a:ea typeface="微软雅黑" charset="-122"/>
              </a:rPr>
              <a:t>y（p</a:t>
            </a:r>
            <a:r>
              <a:rPr lang="en-US" altLang="zh-CN" sz="1900" dirty="0">
                <a:latin typeface="微软雅黑" charset="-122"/>
                <a:ea typeface="微软雅黑" charset="-122"/>
              </a:rPr>
              <a:t>∧</a:t>
            </a:r>
            <a:r>
              <a:rPr lang="en-US" altLang="zh-CN" sz="1900" dirty="0">
                <a:latin typeface="微软雅黑" charset="-122"/>
                <a:ea typeface="微软雅黑" charset="-122"/>
                <a:sym typeface="Symbol" charset="2"/>
              </a:rPr>
              <a:t></a:t>
            </a:r>
            <a:r>
              <a:rPr lang="en-US" altLang="zh-CN" sz="1900" dirty="0">
                <a:latin typeface="微软雅黑" charset="-122"/>
                <a:ea typeface="微软雅黑" charset="-122"/>
              </a:rPr>
              <a:t>q）</a:t>
            </a:r>
          </a:p>
          <a:p>
            <a:pPr eaLnBrk="1" hangingPunct="1"/>
            <a:r>
              <a:rPr lang="zh-CN" altLang="en-US" sz="1900" dirty="0">
                <a:latin typeface="微软雅黑" charset="-122"/>
                <a:ea typeface="微软雅黑" charset="-122"/>
              </a:rPr>
              <a:t>变换后语义：不存在这样的课程</a:t>
            </a:r>
            <a:r>
              <a:rPr lang="en-US" altLang="zh-CN" sz="1900" dirty="0">
                <a:latin typeface="微软雅黑" charset="-122"/>
                <a:ea typeface="微软雅黑" charset="-122"/>
              </a:rPr>
              <a:t>y</a:t>
            </a:r>
            <a:r>
              <a:rPr lang="zh-CN" altLang="en-US" sz="1900" dirty="0" smtClean="0">
                <a:latin typeface="微软雅黑" charset="-122"/>
                <a:ea typeface="微软雅黑" charset="-122"/>
              </a:rPr>
              <a:t>，学生</a:t>
            </a:r>
            <a:r>
              <a:rPr lang="en-US" altLang="zh-CN" sz="1900" dirty="0">
                <a:latin typeface="微软雅黑" charset="-122"/>
                <a:ea typeface="微软雅黑" charset="-122"/>
              </a:rPr>
              <a:t>x</a:t>
            </a:r>
            <a:r>
              <a:rPr lang="zh-CN" altLang="en-US" sz="1900" dirty="0" smtClean="0">
                <a:latin typeface="微软雅黑" charset="-122"/>
                <a:ea typeface="微软雅黑" charset="-122"/>
              </a:rPr>
              <a:t>没有选</a:t>
            </a:r>
            <a:r>
              <a:rPr lang="en-US" altLang="zh-CN" sz="1900" dirty="0" smtClean="0">
                <a:latin typeface="微软雅黑" charset="-122"/>
                <a:ea typeface="微软雅黑" charset="-122"/>
              </a:rPr>
              <a:t>y</a:t>
            </a:r>
            <a:r>
              <a:rPr lang="zh-CN" altLang="en-US" sz="1900" dirty="0" smtClean="0">
                <a:latin typeface="微软雅黑" charset="-122"/>
                <a:ea typeface="微软雅黑" charset="-122"/>
              </a:rPr>
              <a:t>。</a:t>
            </a:r>
            <a:endParaRPr lang="zh-CN" altLang="en-US" sz="1900" dirty="0">
              <a:latin typeface="微软雅黑" charset="-122"/>
              <a:ea typeface="微软雅黑" charset="-122"/>
            </a:endParaRPr>
          </a:p>
          <a:p>
            <a:pPr eaLnBrk="1" hangingPunct="1"/>
            <a:endParaRPr lang="zh-CN" altLang="en-US" sz="1900" dirty="0">
              <a:latin typeface="微软雅黑" charset="-122"/>
              <a:ea typeface="微软雅黑" charset="-122"/>
            </a:endParaRPr>
          </a:p>
        </p:txBody>
      </p:sp>
      <p:sp>
        <p:nvSpPr>
          <p:cNvPr id="4" name="Title 2"/>
          <p:cNvSpPr txBox="1">
            <a:spLocks/>
          </p:cNvSpPr>
          <p:nvPr/>
        </p:nvSpPr>
        <p:spPr>
          <a:xfrm>
            <a:off x="323850" y="260350"/>
            <a:ext cx="820859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sz="2800" dirty="0">
                <a:latin typeface="微软雅黑" charset="-122"/>
                <a:ea typeface="微软雅黑" charset="-122"/>
              </a:rPr>
              <a:t>用</a:t>
            </a:r>
            <a:r>
              <a:rPr lang="en-US" altLang="zh-CN" sz="2800" dirty="0">
                <a:latin typeface="微软雅黑" charset="-122"/>
                <a:ea typeface="微软雅黑" charset="-122"/>
              </a:rPr>
              <a:t>EXISTS/NOT EXISTS</a:t>
            </a:r>
            <a:r>
              <a:rPr lang="zh-CN" altLang="en-US" sz="2800" dirty="0">
                <a:latin typeface="微软雅黑" charset="-122"/>
                <a:ea typeface="微软雅黑" charset="-122"/>
              </a:rPr>
              <a:t>实现逻辑蕴涵和全称量词</a:t>
            </a:r>
          </a:p>
          <a:p>
            <a:pPr eaLnBrk="1" hangingPunct="1"/>
            <a:endParaRPr lang="zh-CN" altLang="en-US" sz="2800" dirty="0">
              <a:latin typeface="微软雅黑" charset="-122"/>
              <a:ea typeface="微软雅黑" charset="-122"/>
            </a:endParaRPr>
          </a:p>
        </p:txBody>
      </p:sp>
    </p:spTree>
    <p:extLst>
      <p:ext uri="{BB962C8B-B14F-4D97-AF65-F5344CB8AC3E}">
        <p14:creationId xmlns:p14="http://schemas.microsoft.com/office/powerpoint/2010/main" val="37220685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1"/>
          <p:cNvSpPr>
            <a:spLocks noGrp="1"/>
          </p:cNvSpPr>
          <p:nvPr>
            <p:ph sz="quarter" idx="15"/>
          </p:nvPr>
        </p:nvSpPr>
        <p:spPr>
          <a:xfrm>
            <a:off x="323850" y="908050"/>
            <a:ext cx="8077200" cy="792163"/>
          </a:xfrm>
        </p:spPr>
        <p:txBody>
          <a:bodyPr/>
          <a:lstStyle/>
          <a:p>
            <a:pPr eaLnBrk="1" hangingPunct="1"/>
            <a:r>
              <a:rPr lang="en-US" altLang="zh-CN" sz="2400" dirty="0">
                <a:latin typeface="微软雅黑" charset="-122"/>
                <a:ea typeface="微软雅黑" charset="-122"/>
              </a:rPr>
              <a:t>[</a:t>
            </a:r>
            <a:r>
              <a:rPr lang="zh-CN" altLang="en-US" sz="2400" dirty="0">
                <a:latin typeface="微软雅黑" charset="-122"/>
                <a:ea typeface="黑体" charset="-122"/>
              </a:rPr>
              <a:t>例 </a:t>
            </a:r>
            <a:r>
              <a:rPr lang="en-US" altLang="zh-CN" sz="2400" dirty="0">
                <a:latin typeface="微软雅黑" charset="-122"/>
                <a:ea typeface="黑体" charset="-122"/>
              </a:rPr>
              <a:t>3.62</a:t>
            </a:r>
            <a:r>
              <a:rPr lang="en-US" altLang="zh-CN" sz="2400" dirty="0">
                <a:latin typeface="微软雅黑" charset="-122"/>
                <a:ea typeface="微软雅黑" charset="-122"/>
              </a:rPr>
              <a:t>] </a:t>
            </a:r>
            <a:r>
              <a:rPr lang="zh-CN" altLang="en-US" sz="2400" dirty="0">
                <a:latin typeface="微软雅黑" charset="-122"/>
                <a:ea typeface="微软雅黑" charset="-122"/>
              </a:rPr>
              <a:t>查询选修了全部课程的学生姓名。</a:t>
            </a:r>
            <a:endParaRPr lang="zh-CN" altLang="en-US" sz="2400" dirty="0">
              <a:latin typeface="宋体" charset="-122"/>
              <a:ea typeface="微软雅黑" charset="-122"/>
            </a:endParaRPr>
          </a:p>
          <a:p>
            <a:pPr eaLnBrk="1" hangingPunct="1"/>
            <a:endParaRPr lang="zh-CN" altLang="en-US" dirty="0">
              <a:latin typeface="微软雅黑" charset="-122"/>
              <a:ea typeface="微软雅黑" charset="-122"/>
            </a:endParaRPr>
          </a:p>
        </p:txBody>
      </p:sp>
      <p:sp>
        <p:nvSpPr>
          <p:cNvPr id="5" name="矩形 4"/>
          <p:cNvSpPr>
            <a:spLocks noChangeArrowheads="1"/>
          </p:cNvSpPr>
          <p:nvPr/>
        </p:nvSpPr>
        <p:spPr bwMode="auto">
          <a:xfrm>
            <a:off x="468313" y="3068638"/>
            <a:ext cx="7078662" cy="347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黑体" charset="-122"/>
              </a:defRPr>
            </a:lvl1pPr>
            <a:lvl2pPr>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lvl="1" algn="just">
              <a:buFont typeface="Wingdings" charset="2"/>
              <a:buNone/>
            </a:pPr>
            <a:r>
              <a:rPr lang="en-US" altLang="zh-CN" sz="2000" b="1" dirty="0">
                <a:solidFill>
                  <a:srgbClr val="0070C0"/>
                </a:solidFill>
              </a:rPr>
              <a:t>SELECT</a:t>
            </a:r>
            <a:r>
              <a:rPr lang="en-US" altLang="zh-CN" sz="2000" dirty="0"/>
              <a:t>  </a:t>
            </a:r>
            <a:r>
              <a:rPr lang="en-US" altLang="zh-CN" sz="2000" dirty="0" err="1"/>
              <a:t>Sname</a:t>
            </a:r>
            <a:endParaRPr lang="en-US" altLang="zh-CN" sz="2000" dirty="0"/>
          </a:p>
          <a:p>
            <a:pPr lvl="1" algn="just">
              <a:buFont typeface="Wingdings" charset="2"/>
              <a:buNone/>
            </a:pPr>
            <a:r>
              <a:rPr lang="en-US" altLang="zh-CN" sz="2000" b="1" dirty="0">
                <a:solidFill>
                  <a:srgbClr val="0070C0"/>
                </a:solidFill>
              </a:rPr>
              <a:t> FROM</a:t>
            </a:r>
            <a:r>
              <a:rPr lang="en-US" altLang="zh-CN" sz="2000" dirty="0"/>
              <a:t>  Student</a:t>
            </a:r>
          </a:p>
          <a:p>
            <a:pPr lvl="1" algn="just">
              <a:buFont typeface="Wingdings" charset="2"/>
              <a:buNone/>
            </a:pPr>
            <a:r>
              <a:rPr lang="en-US" altLang="zh-CN" sz="2000" b="1" dirty="0">
                <a:solidFill>
                  <a:srgbClr val="0070C0"/>
                </a:solidFill>
              </a:rPr>
              <a:t>WHERE</a:t>
            </a:r>
            <a:r>
              <a:rPr lang="en-US" altLang="zh-CN" sz="2000" dirty="0"/>
              <a:t> </a:t>
            </a:r>
            <a:r>
              <a:rPr lang="en-US" altLang="zh-CN" sz="2000" b="1" dirty="0">
                <a:solidFill>
                  <a:srgbClr val="0070C0"/>
                </a:solidFill>
              </a:rPr>
              <a:t>NOT</a:t>
            </a:r>
            <a:r>
              <a:rPr lang="en-US" altLang="zh-CN" sz="2000" dirty="0"/>
              <a:t> </a:t>
            </a:r>
            <a:r>
              <a:rPr lang="en-US" altLang="zh-CN" sz="2000" b="1" dirty="0">
                <a:solidFill>
                  <a:srgbClr val="0070C0"/>
                </a:solidFill>
              </a:rPr>
              <a:t>EXISTS</a:t>
            </a:r>
          </a:p>
          <a:p>
            <a:pPr lvl="1" algn="just">
              <a:buFont typeface="Wingdings" charset="2"/>
              <a:buNone/>
            </a:pPr>
            <a:r>
              <a:rPr lang="en-US" altLang="zh-CN" sz="2000" dirty="0"/>
              <a:t>                      </a:t>
            </a:r>
            <a:r>
              <a:rPr lang="zh-CN" altLang="en-US" sz="2000" dirty="0"/>
              <a:t>(</a:t>
            </a:r>
            <a:r>
              <a:rPr lang="en-US" altLang="zh-CN" sz="2000" b="1" dirty="0">
                <a:solidFill>
                  <a:srgbClr val="0070C0"/>
                </a:solidFill>
              </a:rPr>
              <a:t>SELECT</a:t>
            </a:r>
            <a:r>
              <a:rPr lang="en-US" altLang="zh-CN" sz="2000" dirty="0"/>
              <a:t> *</a:t>
            </a:r>
          </a:p>
          <a:p>
            <a:pPr lvl="1" algn="just">
              <a:buFont typeface="Wingdings" charset="2"/>
              <a:buNone/>
            </a:pPr>
            <a:r>
              <a:rPr lang="en-US" altLang="zh-CN" sz="2000" dirty="0"/>
              <a:t>                        </a:t>
            </a:r>
            <a:r>
              <a:rPr lang="en-US" altLang="zh-CN" sz="2000" b="1" dirty="0">
                <a:solidFill>
                  <a:srgbClr val="0070C0"/>
                </a:solidFill>
              </a:rPr>
              <a:t>FROM</a:t>
            </a:r>
            <a:r>
              <a:rPr lang="en-US" altLang="zh-CN" sz="2000" dirty="0"/>
              <a:t>   Course</a:t>
            </a:r>
          </a:p>
          <a:p>
            <a:pPr lvl="1" algn="just">
              <a:buFont typeface="Wingdings" charset="2"/>
              <a:buNone/>
            </a:pPr>
            <a:r>
              <a:rPr lang="en-US" altLang="zh-CN" sz="2000" dirty="0"/>
              <a:t>                        </a:t>
            </a:r>
            <a:r>
              <a:rPr lang="en-US" altLang="zh-CN" sz="2000" b="1" dirty="0">
                <a:solidFill>
                  <a:srgbClr val="0070C0"/>
                </a:solidFill>
              </a:rPr>
              <a:t>WHERE</a:t>
            </a:r>
            <a:r>
              <a:rPr lang="en-US" altLang="zh-CN" sz="2000" dirty="0"/>
              <a:t> </a:t>
            </a:r>
            <a:r>
              <a:rPr lang="en-US" altLang="zh-CN" sz="2000" b="1" dirty="0">
                <a:solidFill>
                  <a:srgbClr val="0070C0"/>
                </a:solidFill>
              </a:rPr>
              <a:t>NOT</a:t>
            </a:r>
            <a:r>
              <a:rPr lang="en-US" altLang="zh-CN" sz="2000" dirty="0"/>
              <a:t> </a:t>
            </a:r>
            <a:r>
              <a:rPr lang="en-US" altLang="zh-CN" sz="2000" b="1" dirty="0">
                <a:solidFill>
                  <a:srgbClr val="0070C0"/>
                </a:solidFill>
              </a:rPr>
              <a:t>EXISTS</a:t>
            </a:r>
          </a:p>
          <a:p>
            <a:pPr lvl="1" algn="just">
              <a:buFont typeface="Wingdings" charset="2"/>
              <a:buNone/>
            </a:pPr>
            <a:r>
              <a:rPr lang="en-US" altLang="zh-CN" sz="2000" dirty="0"/>
              <a:t>                                    </a:t>
            </a:r>
            <a:r>
              <a:rPr lang="zh-CN" altLang="en-US" sz="2000" dirty="0"/>
              <a:t>(</a:t>
            </a:r>
            <a:r>
              <a:rPr lang="en-US" altLang="zh-CN" sz="2000" b="1" dirty="0">
                <a:solidFill>
                  <a:srgbClr val="0070C0"/>
                </a:solidFill>
              </a:rPr>
              <a:t>SELECT</a:t>
            </a:r>
            <a:r>
              <a:rPr lang="en-US" altLang="zh-CN" sz="2000" dirty="0"/>
              <a:t> *</a:t>
            </a:r>
          </a:p>
          <a:p>
            <a:pPr lvl="1" algn="just">
              <a:buFont typeface="Wingdings" charset="2"/>
              <a:buNone/>
            </a:pPr>
            <a:r>
              <a:rPr lang="en-US" altLang="zh-CN" sz="2000" dirty="0"/>
              <a:t>                                       </a:t>
            </a:r>
            <a:r>
              <a:rPr lang="en-US" altLang="zh-CN" sz="2000" b="1" dirty="0">
                <a:solidFill>
                  <a:srgbClr val="0070C0"/>
                </a:solidFill>
              </a:rPr>
              <a:t>FROM</a:t>
            </a:r>
            <a:r>
              <a:rPr lang="en-US" altLang="zh-CN" sz="2000" dirty="0"/>
              <a:t> SC</a:t>
            </a:r>
          </a:p>
          <a:p>
            <a:pPr lvl="1" algn="just">
              <a:buFont typeface="Wingdings" charset="2"/>
              <a:buNone/>
            </a:pPr>
            <a:r>
              <a:rPr lang="en-US" altLang="zh-CN" sz="2000" dirty="0"/>
              <a:t>                                       </a:t>
            </a:r>
            <a:r>
              <a:rPr lang="en-US" altLang="zh-CN" sz="2000" b="1" dirty="0">
                <a:solidFill>
                  <a:srgbClr val="0070C0"/>
                </a:solidFill>
              </a:rPr>
              <a:t>WHERE</a:t>
            </a:r>
            <a:r>
              <a:rPr lang="en-US" altLang="zh-CN" sz="2000" dirty="0"/>
              <a:t> </a:t>
            </a:r>
            <a:r>
              <a:rPr lang="en-US" altLang="zh-CN" sz="2000" dirty="0" err="1"/>
              <a:t>SC.Sno</a:t>
            </a:r>
            <a:r>
              <a:rPr lang="en-US" altLang="zh-CN" sz="2000" dirty="0"/>
              <a:t>= </a:t>
            </a:r>
            <a:r>
              <a:rPr lang="en-US" altLang="zh-CN" sz="2000" dirty="0" err="1"/>
              <a:t>Student.Sno</a:t>
            </a:r>
            <a:endParaRPr lang="en-US" altLang="zh-CN" sz="2000" dirty="0"/>
          </a:p>
          <a:p>
            <a:pPr lvl="1" algn="just">
              <a:buFont typeface="Wingdings" charset="2"/>
              <a:buNone/>
            </a:pPr>
            <a:r>
              <a:rPr lang="en-US" altLang="zh-CN" sz="2000" dirty="0"/>
              <a:t>                                             </a:t>
            </a:r>
            <a:r>
              <a:rPr lang="en-US" altLang="zh-CN" sz="2000" b="1" dirty="0">
                <a:solidFill>
                  <a:srgbClr val="0070C0"/>
                </a:solidFill>
              </a:rPr>
              <a:t>AND</a:t>
            </a:r>
            <a:r>
              <a:rPr lang="en-US" altLang="zh-CN" sz="2000" dirty="0"/>
              <a:t> </a:t>
            </a:r>
            <a:r>
              <a:rPr lang="en-US" altLang="zh-CN" sz="2000" dirty="0" err="1"/>
              <a:t>SC.Cno</a:t>
            </a:r>
            <a:r>
              <a:rPr lang="en-US" altLang="zh-CN" sz="2000" dirty="0"/>
              <a:t>= </a:t>
            </a:r>
            <a:r>
              <a:rPr lang="en-US" altLang="zh-CN" sz="2000" dirty="0" err="1"/>
              <a:t>Course.Cno</a:t>
            </a:r>
            <a:r>
              <a:rPr lang="zh-CN" altLang="en-US" sz="2000" dirty="0"/>
              <a:t>)</a:t>
            </a:r>
          </a:p>
          <a:p>
            <a:pPr lvl="1" algn="just">
              <a:buFont typeface="Wingdings" charset="2"/>
              <a:buNone/>
            </a:pPr>
            <a:r>
              <a:rPr lang="zh-CN" altLang="en-US" sz="2000" dirty="0"/>
              <a:t>                       );</a:t>
            </a:r>
            <a:endParaRPr lang="en-US" altLang="zh-CN" sz="2000" dirty="0"/>
          </a:p>
        </p:txBody>
      </p:sp>
      <p:sp>
        <p:nvSpPr>
          <p:cNvPr id="7" name="矩形 6"/>
          <p:cNvSpPr>
            <a:spLocks noChangeArrowheads="1"/>
          </p:cNvSpPr>
          <p:nvPr/>
        </p:nvSpPr>
        <p:spPr bwMode="auto">
          <a:xfrm>
            <a:off x="495300" y="1484313"/>
            <a:ext cx="7172325" cy="1423987"/>
          </a:xfrm>
          <a:prstGeom prst="rect">
            <a:avLst/>
          </a:prstGeom>
          <a:solidFill>
            <a:schemeClr val="accent1"/>
          </a:solidFill>
          <a:ln w="38100">
            <a:solidFill>
              <a:schemeClr val="bg1"/>
            </a:solidFill>
            <a:miter lim="800000"/>
            <a:headEnd/>
            <a:tailEnd/>
          </a:ln>
          <a:effectLst>
            <a:outerShdw blurRad="65500" dist="38100" dir="5400000" rotWithShape="0">
              <a:srgbClr val="000000">
                <a:alpha val="39999"/>
              </a:srgbClr>
            </a:outerShdw>
          </a:effec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50000"/>
              </a:lnSpc>
            </a:pPr>
            <a:r>
              <a:rPr lang="zh-CN" altLang="en-US" sz="2000">
                <a:solidFill>
                  <a:srgbClr val="FFFFFF"/>
                </a:solidFill>
                <a:latin typeface="微软雅黑" charset="-122"/>
                <a:ea typeface="微软雅黑" charset="-122"/>
              </a:rPr>
              <a:t>学生表：</a:t>
            </a:r>
            <a:r>
              <a:rPr lang="en-US" altLang="zh-CN" sz="2000">
                <a:solidFill>
                  <a:srgbClr val="FFFFFF"/>
                </a:solidFill>
                <a:latin typeface="微软雅黑" charset="-122"/>
                <a:ea typeface="微软雅黑" charset="-122"/>
              </a:rPr>
              <a:t>Student</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a:t>
            </a:r>
            <a:r>
              <a:rPr lang="en-US" altLang="zh-CN" sz="2000">
                <a:solidFill>
                  <a:srgbClr val="FFFFFF"/>
                </a:solidFill>
                <a:latin typeface="微软雅黑" charset="-122"/>
                <a:ea typeface="微软雅黑" charset="-122"/>
              </a:rPr>
              <a:t>,Sname,Ssex,Sage,Sdept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课程表：</a:t>
            </a:r>
            <a:r>
              <a:rPr lang="en-US" altLang="zh-CN" sz="2000">
                <a:solidFill>
                  <a:srgbClr val="FFFFFF"/>
                </a:solidFill>
                <a:latin typeface="微软雅黑" charset="-122"/>
                <a:ea typeface="微软雅黑" charset="-122"/>
              </a:rPr>
              <a:t>Course</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Cno</a:t>
            </a:r>
            <a:r>
              <a:rPr lang="en-US" altLang="zh-CN" sz="2000">
                <a:solidFill>
                  <a:srgbClr val="FFFFFF"/>
                </a:solidFill>
                <a:latin typeface="微软雅黑" charset="-122"/>
                <a:ea typeface="微软雅黑" charset="-122"/>
              </a:rPr>
              <a:t>,Cname,Cpno,Ccredit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学生选课表：</a:t>
            </a:r>
            <a:r>
              <a:rPr lang="en-US" altLang="zh-CN" sz="2000">
                <a:solidFill>
                  <a:srgbClr val="FFFFFF"/>
                </a:solidFill>
                <a:latin typeface="微软雅黑" charset="-122"/>
                <a:ea typeface="微软雅黑" charset="-122"/>
              </a:rPr>
              <a:t>SC</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Sno,Cno</a:t>
            </a:r>
            <a:r>
              <a:rPr lang="en-US" altLang="zh-CN" sz="2000">
                <a:solidFill>
                  <a:srgbClr val="FFFFFF"/>
                </a:solidFill>
                <a:latin typeface="微软雅黑" charset="-122"/>
                <a:ea typeface="微软雅黑" charset="-122"/>
              </a:rPr>
              <a:t>,Grade</a:t>
            </a:r>
            <a:r>
              <a:rPr lang="zh-CN" altLang="en-US" sz="2000">
                <a:solidFill>
                  <a:srgbClr val="FFFFFF"/>
                </a:solidFill>
                <a:latin typeface="微软雅黑" charset="-122"/>
                <a:ea typeface="微软雅黑" charset="-122"/>
              </a:rPr>
              <a:t>)</a:t>
            </a:r>
          </a:p>
        </p:txBody>
      </p:sp>
      <p:sp>
        <p:nvSpPr>
          <p:cNvPr id="8" name="Title 2"/>
          <p:cNvSpPr txBox="1">
            <a:spLocks/>
          </p:cNvSpPr>
          <p:nvPr/>
        </p:nvSpPr>
        <p:spPr>
          <a:xfrm>
            <a:off x="323850" y="260350"/>
            <a:ext cx="7920558"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sz="2800" dirty="0">
                <a:latin typeface="微软雅黑" charset="-122"/>
                <a:ea typeface="微软雅黑" charset="-122"/>
              </a:rPr>
              <a:t>用</a:t>
            </a:r>
            <a:r>
              <a:rPr lang="en-US" altLang="zh-CN" sz="2800" dirty="0">
                <a:latin typeface="微软雅黑" charset="-122"/>
                <a:ea typeface="微软雅黑" charset="-122"/>
              </a:rPr>
              <a:t>EXISTS/NOT EXISTS</a:t>
            </a:r>
            <a:r>
              <a:rPr lang="zh-CN" altLang="en-US" sz="2800" dirty="0" smtClean="0">
                <a:latin typeface="微软雅黑" charset="-122"/>
                <a:ea typeface="微软雅黑" charset="-122"/>
              </a:rPr>
              <a:t>实现逻辑蕴涵和全称量词</a:t>
            </a:r>
            <a:endParaRPr lang="zh-CN" altLang="en-US" sz="2800" dirty="0">
              <a:latin typeface="微软雅黑" charset="-122"/>
              <a:ea typeface="微软雅黑"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a:xfrm>
            <a:off x="304800" y="836613"/>
            <a:ext cx="7867650" cy="5411787"/>
          </a:xfrm>
        </p:spPr>
        <p:txBody>
          <a:bodyPr>
            <a:normAutofit/>
          </a:bodyPr>
          <a:lstStyle/>
          <a:p>
            <a:pPr eaLnBrk="1" hangingPunct="1">
              <a:lnSpc>
                <a:spcPct val="110000"/>
              </a:lnSpc>
            </a:pPr>
            <a:r>
              <a:rPr lang="en-US" altLang="zh-CN" dirty="0">
                <a:latin typeface="微软雅黑" charset="-122"/>
                <a:ea typeface="微软雅黑" charset="-122"/>
              </a:rPr>
              <a:t>[</a:t>
            </a:r>
            <a:r>
              <a:rPr lang="zh-CN" altLang="en-US" dirty="0">
                <a:latin typeface="微软雅黑" charset="-122"/>
                <a:ea typeface="微软雅黑" charset="-122"/>
              </a:rPr>
              <a:t>例 </a:t>
            </a:r>
            <a:r>
              <a:rPr lang="en-US" altLang="zh-CN" dirty="0">
                <a:latin typeface="微软雅黑" charset="-122"/>
                <a:ea typeface="微软雅黑" charset="-122"/>
              </a:rPr>
              <a:t>3.63]</a:t>
            </a:r>
            <a:r>
              <a:rPr lang="zh-CN" altLang="en-US" dirty="0">
                <a:latin typeface="微软雅黑" charset="-122"/>
                <a:ea typeface="微软雅黑" charset="-122"/>
              </a:rPr>
              <a:t>查询至少选修了学生</a:t>
            </a:r>
            <a:r>
              <a:rPr lang="en-US" altLang="zh-CN" dirty="0">
                <a:latin typeface="微软雅黑" charset="-122"/>
                <a:ea typeface="微软雅黑" charset="-122"/>
              </a:rPr>
              <a:t>201215122</a:t>
            </a:r>
            <a:r>
              <a:rPr lang="zh-CN" altLang="en-US" dirty="0">
                <a:latin typeface="微软雅黑" charset="-122"/>
                <a:ea typeface="微软雅黑" charset="-122"/>
              </a:rPr>
              <a:t>选修的全部课程的学生号码。</a:t>
            </a:r>
          </a:p>
          <a:p>
            <a:pPr eaLnBrk="1" hangingPunct="1">
              <a:lnSpc>
                <a:spcPct val="110000"/>
              </a:lnSpc>
            </a:pPr>
            <a:endParaRPr lang="zh-CN" altLang="en-US" sz="1900" dirty="0">
              <a:latin typeface="微软雅黑" charset="-122"/>
              <a:ea typeface="微软雅黑" charset="-122"/>
            </a:endParaRPr>
          </a:p>
          <a:p>
            <a:pPr eaLnBrk="1" hangingPunct="1">
              <a:lnSpc>
                <a:spcPct val="110000"/>
              </a:lnSpc>
            </a:pPr>
            <a:r>
              <a:rPr lang="zh-CN" altLang="en-US" sz="1900" dirty="0">
                <a:latin typeface="微软雅黑" charset="-122"/>
                <a:ea typeface="微软雅黑" charset="-122"/>
              </a:rPr>
              <a:t>解题思路：</a:t>
            </a:r>
          </a:p>
          <a:p>
            <a:pPr eaLnBrk="1" hangingPunct="1">
              <a:lnSpc>
                <a:spcPct val="110000"/>
              </a:lnSpc>
              <a:buFont typeface="Wingdings" charset="2"/>
              <a:buChar char="n"/>
            </a:pPr>
            <a:r>
              <a:rPr lang="zh-CN" altLang="en-US" sz="1900" dirty="0">
                <a:latin typeface="微软雅黑" charset="-122"/>
                <a:ea typeface="微软雅黑" charset="-122"/>
              </a:rPr>
              <a:t>用逻辑蕴涵表达：查询学号为</a:t>
            </a:r>
            <a:r>
              <a:rPr lang="en-US" altLang="zh-CN" sz="1900" dirty="0">
                <a:latin typeface="微软雅黑" charset="-122"/>
                <a:ea typeface="微软雅黑" charset="-122"/>
              </a:rPr>
              <a:t>x</a:t>
            </a:r>
            <a:r>
              <a:rPr lang="zh-CN" altLang="en-US" sz="1900" dirty="0">
                <a:latin typeface="微软雅黑" charset="-122"/>
                <a:ea typeface="微软雅黑" charset="-122"/>
              </a:rPr>
              <a:t>的学生，对所有的课程</a:t>
            </a:r>
            <a:r>
              <a:rPr lang="en-US" altLang="zh-CN" sz="1900" dirty="0">
                <a:latin typeface="微软雅黑" charset="-122"/>
                <a:ea typeface="微软雅黑" charset="-122"/>
              </a:rPr>
              <a:t>y</a:t>
            </a:r>
            <a:r>
              <a:rPr lang="zh-CN" altLang="en-US" sz="1900" dirty="0">
                <a:latin typeface="微软雅黑" charset="-122"/>
                <a:ea typeface="微软雅黑" charset="-122"/>
              </a:rPr>
              <a:t>，只要</a:t>
            </a:r>
            <a:r>
              <a:rPr lang="en-US" altLang="zh-CN" sz="1900" dirty="0">
                <a:latin typeface="微软雅黑" charset="-122"/>
                <a:ea typeface="微软雅黑" charset="-122"/>
              </a:rPr>
              <a:t>201215122</a:t>
            </a:r>
            <a:r>
              <a:rPr lang="zh-CN" altLang="en-US" sz="1900" dirty="0">
                <a:latin typeface="微软雅黑" charset="-122"/>
                <a:ea typeface="微软雅黑" charset="-122"/>
              </a:rPr>
              <a:t>学生选修了课程</a:t>
            </a:r>
            <a:r>
              <a:rPr lang="en-US" altLang="zh-CN" sz="1900" dirty="0">
                <a:latin typeface="微软雅黑" charset="-122"/>
                <a:ea typeface="微软雅黑" charset="-122"/>
              </a:rPr>
              <a:t>y</a:t>
            </a:r>
            <a:r>
              <a:rPr lang="zh-CN" altLang="en-US" sz="1900" dirty="0">
                <a:latin typeface="微软雅黑" charset="-122"/>
                <a:ea typeface="微软雅黑" charset="-122"/>
              </a:rPr>
              <a:t>，则</a:t>
            </a:r>
            <a:r>
              <a:rPr lang="en-US" altLang="zh-CN" sz="1900" dirty="0">
                <a:latin typeface="微软雅黑" charset="-122"/>
                <a:ea typeface="微软雅黑" charset="-122"/>
              </a:rPr>
              <a:t>x</a:t>
            </a:r>
            <a:r>
              <a:rPr lang="zh-CN" altLang="en-US" sz="1900" dirty="0">
                <a:latin typeface="微软雅黑" charset="-122"/>
                <a:ea typeface="微软雅黑" charset="-122"/>
              </a:rPr>
              <a:t>也选修了</a:t>
            </a:r>
            <a:r>
              <a:rPr lang="en-US" altLang="zh-CN" sz="1900" dirty="0">
                <a:latin typeface="微软雅黑" charset="-122"/>
                <a:ea typeface="微软雅黑" charset="-122"/>
              </a:rPr>
              <a:t>y</a:t>
            </a:r>
            <a:r>
              <a:rPr lang="zh-CN" altLang="en-US" sz="1900" dirty="0">
                <a:latin typeface="微软雅黑" charset="-122"/>
                <a:ea typeface="微软雅黑" charset="-122"/>
              </a:rPr>
              <a:t>。</a:t>
            </a:r>
          </a:p>
          <a:p>
            <a:pPr eaLnBrk="1" hangingPunct="1">
              <a:lnSpc>
                <a:spcPct val="110000"/>
              </a:lnSpc>
              <a:buFont typeface="Wingdings" charset="2"/>
              <a:buChar char="n"/>
            </a:pPr>
            <a:r>
              <a:rPr lang="zh-CN" altLang="en-US" sz="1900" dirty="0">
                <a:latin typeface="微软雅黑" charset="-122"/>
                <a:ea typeface="微软雅黑" charset="-122"/>
              </a:rPr>
              <a:t>形式化表示：</a:t>
            </a:r>
          </a:p>
          <a:p>
            <a:pPr eaLnBrk="1" hangingPunct="1">
              <a:lnSpc>
                <a:spcPct val="110000"/>
              </a:lnSpc>
            </a:pPr>
            <a:r>
              <a:rPr lang="zh-CN" altLang="en-US" sz="1900" dirty="0">
                <a:latin typeface="微软雅黑" charset="-122"/>
                <a:ea typeface="微软雅黑" charset="-122"/>
              </a:rPr>
              <a:t>	用</a:t>
            </a:r>
            <a:r>
              <a:rPr lang="en-US" altLang="zh-CN" sz="1900" dirty="0">
                <a:latin typeface="微软雅黑" charset="-122"/>
                <a:ea typeface="微软雅黑" charset="-122"/>
              </a:rPr>
              <a:t>P</a:t>
            </a:r>
            <a:r>
              <a:rPr lang="zh-CN" altLang="en-US" sz="1900" dirty="0">
                <a:latin typeface="微软雅黑" charset="-122"/>
                <a:ea typeface="微软雅黑" charset="-122"/>
              </a:rPr>
              <a:t>表示谓词 “学生</a:t>
            </a:r>
            <a:r>
              <a:rPr lang="en-US" altLang="zh-CN" sz="1900" dirty="0">
                <a:latin typeface="微软雅黑" charset="-122"/>
                <a:ea typeface="微软雅黑" charset="-122"/>
              </a:rPr>
              <a:t>201215122</a:t>
            </a:r>
            <a:r>
              <a:rPr lang="zh-CN" altLang="en-US" sz="1900" dirty="0">
                <a:latin typeface="微软雅黑" charset="-122"/>
                <a:ea typeface="微软雅黑" charset="-122"/>
              </a:rPr>
              <a:t>选修了课程</a:t>
            </a:r>
            <a:r>
              <a:rPr lang="en-US" altLang="zh-CN" sz="1900" dirty="0">
                <a:latin typeface="微软雅黑" charset="-122"/>
                <a:ea typeface="微软雅黑" charset="-122"/>
              </a:rPr>
              <a:t>y”</a:t>
            </a:r>
          </a:p>
          <a:p>
            <a:pPr eaLnBrk="1" hangingPunct="1">
              <a:lnSpc>
                <a:spcPct val="110000"/>
              </a:lnSpc>
            </a:pPr>
            <a:r>
              <a:rPr lang="en-US" altLang="zh-CN" sz="1900" dirty="0">
                <a:latin typeface="微软雅黑" charset="-122"/>
                <a:ea typeface="微软雅黑" charset="-122"/>
              </a:rPr>
              <a:t>	</a:t>
            </a:r>
            <a:r>
              <a:rPr lang="zh-CN" altLang="en-US" sz="1900" dirty="0">
                <a:latin typeface="微软雅黑" charset="-122"/>
                <a:ea typeface="微软雅黑" charset="-122"/>
              </a:rPr>
              <a:t>用</a:t>
            </a:r>
            <a:r>
              <a:rPr lang="en-US" altLang="zh-CN" sz="1900" dirty="0">
                <a:latin typeface="微软雅黑" charset="-122"/>
                <a:ea typeface="微软雅黑" charset="-122"/>
              </a:rPr>
              <a:t>q</a:t>
            </a:r>
            <a:r>
              <a:rPr lang="zh-CN" altLang="en-US" sz="1900" dirty="0">
                <a:latin typeface="微软雅黑" charset="-122"/>
                <a:ea typeface="微软雅黑" charset="-122"/>
              </a:rPr>
              <a:t>表示谓词 “学生</a:t>
            </a:r>
            <a:r>
              <a:rPr lang="en-US" altLang="zh-CN" sz="1900" dirty="0">
                <a:latin typeface="微软雅黑" charset="-122"/>
                <a:ea typeface="微软雅黑" charset="-122"/>
              </a:rPr>
              <a:t>x</a:t>
            </a:r>
            <a:r>
              <a:rPr lang="zh-CN" altLang="en-US" sz="1900" dirty="0">
                <a:latin typeface="微软雅黑" charset="-122"/>
                <a:ea typeface="微软雅黑" charset="-122"/>
              </a:rPr>
              <a:t>选修了课程</a:t>
            </a:r>
            <a:r>
              <a:rPr lang="en-US" altLang="zh-CN" sz="1900" dirty="0">
                <a:latin typeface="微软雅黑" charset="-122"/>
                <a:ea typeface="微软雅黑" charset="-122"/>
              </a:rPr>
              <a:t>y”</a:t>
            </a:r>
          </a:p>
          <a:p>
            <a:pPr eaLnBrk="1" hangingPunct="1">
              <a:lnSpc>
                <a:spcPct val="110000"/>
              </a:lnSpc>
            </a:pPr>
            <a:r>
              <a:rPr lang="en-US" altLang="zh-CN" sz="1900" dirty="0">
                <a:latin typeface="微软雅黑" charset="-122"/>
                <a:ea typeface="微软雅黑" charset="-122"/>
              </a:rPr>
              <a:t>	</a:t>
            </a:r>
            <a:r>
              <a:rPr lang="zh-CN" altLang="en-US" sz="1900" dirty="0">
                <a:latin typeface="微软雅黑" charset="-122"/>
                <a:ea typeface="微软雅黑" charset="-122"/>
              </a:rPr>
              <a:t>则上述查询为</a:t>
            </a:r>
            <a:r>
              <a:rPr lang="en-US" altLang="zh-CN" sz="1900" dirty="0">
                <a:latin typeface="微软雅黑" charset="-122"/>
                <a:ea typeface="微软雅黑" charset="-122"/>
              </a:rPr>
              <a:t>: （</a:t>
            </a:r>
            <a:r>
              <a:rPr lang="en-US" altLang="zh-CN" sz="1900" dirty="0">
                <a:latin typeface="微软雅黑" charset="-122"/>
                <a:ea typeface="微软雅黑" charset="-122"/>
                <a:sym typeface="Symbol" charset="2"/>
              </a:rPr>
              <a:t></a:t>
            </a:r>
            <a:r>
              <a:rPr lang="en-US" altLang="zh-CN" sz="1900" dirty="0">
                <a:latin typeface="微软雅黑" charset="-122"/>
                <a:ea typeface="微软雅黑" charset="-122"/>
              </a:rPr>
              <a:t>y） p </a:t>
            </a:r>
            <a:r>
              <a:rPr lang="en-US" altLang="zh-CN" sz="1900" dirty="0">
                <a:latin typeface="微软雅黑" charset="-122"/>
                <a:ea typeface="微软雅黑" charset="-122"/>
                <a:sym typeface="Symbol" charset="2"/>
              </a:rPr>
              <a:t></a:t>
            </a:r>
            <a:r>
              <a:rPr lang="en-US" altLang="zh-CN" sz="1900" dirty="0">
                <a:latin typeface="微软雅黑" charset="-122"/>
                <a:ea typeface="微软雅黑" charset="-122"/>
              </a:rPr>
              <a:t> q </a:t>
            </a:r>
          </a:p>
          <a:p>
            <a:pPr eaLnBrk="1" hangingPunct="1">
              <a:lnSpc>
                <a:spcPct val="90000"/>
              </a:lnSpc>
              <a:buFont typeface="Wingdings" charset="2"/>
              <a:buChar char="n"/>
            </a:pPr>
            <a:r>
              <a:rPr lang="zh-CN" altLang="en-US" sz="1900" dirty="0">
                <a:latin typeface="微软雅黑" charset="-122"/>
                <a:ea typeface="微软雅黑" charset="-122"/>
              </a:rPr>
              <a:t>等价变换：</a:t>
            </a:r>
          </a:p>
          <a:p>
            <a:pPr algn="just" eaLnBrk="1" hangingPunct="1">
              <a:lnSpc>
                <a:spcPct val="90000"/>
              </a:lnSpc>
            </a:pPr>
            <a:r>
              <a:rPr lang="zh-CN" altLang="en-US" sz="1900" dirty="0">
                <a:latin typeface="微软雅黑" charset="-122"/>
                <a:ea typeface="微软雅黑" charset="-122"/>
              </a:rPr>
              <a:t>    	</a:t>
            </a:r>
            <a:r>
              <a:rPr lang="en-US" altLang="zh-CN" sz="1900" dirty="0">
                <a:latin typeface="微软雅黑" charset="-122"/>
                <a:ea typeface="微软雅黑" charset="-122"/>
              </a:rPr>
              <a:t>（</a:t>
            </a:r>
            <a:r>
              <a:rPr lang="en-US" altLang="zh-CN" sz="1900" dirty="0">
                <a:latin typeface="微软雅黑" charset="-122"/>
                <a:ea typeface="微软雅黑" charset="-122"/>
                <a:sym typeface="Symbol" charset="2"/>
              </a:rPr>
              <a:t></a:t>
            </a:r>
            <a:r>
              <a:rPr lang="en-US" altLang="zh-CN" sz="1900" dirty="0" err="1">
                <a:latin typeface="微软雅黑" charset="-122"/>
                <a:ea typeface="微软雅黑" charset="-122"/>
              </a:rPr>
              <a:t>y）</a:t>
            </a:r>
            <a:r>
              <a:rPr lang="en-US" altLang="zh-CN" sz="1900" dirty="0" err="1">
                <a:solidFill>
                  <a:srgbClr val="FF3399"/>
                </a:solidFill>
                <a:latin typeface="微软雅黑" charset="-122"/>
                <a:ea typeface="微软雅黑" charset="-122"/>
              </a:rPr>
              <a:t>p</a:t>
            </a:r>
            <a:r>
              <a:rPr lang="en-US" altLang="zh-CN" sz="1900" dirty="0">
                <a:solidFill>
                  <a:srgbClr val="FF3399"/>
                </a:solidFill>
                <a:latin typeface="微软雅黑" charset="-122"/>
                <a:ea typeface="微软雅黑" charset="-122"/>
              </a:rPr>
              <a:t> </a:t>
            </a:r>
            <a:r>
              <a:rPr lang="en-US" altLang="zh-CN" sz="1900" dirty="0">
                <a:solidFill>
                  <a:srgbClr val="FF3399"/>
                </a:solidFill>
                <a:latin typeface="微软雅黑" charset="-122"/>
                <a:ea typeface="微软雅黑" charset="-122"/>
                <a:sym typeface="Symbol" charset="2"/>
              </a:rPr>
              <a:t></a:t>
            </a:r>
            <a:r>
              <a:rPr lang="en-US" altLang="zh-CN" sz="1900" dirty="0">
                <a:solidFill>
                  <a:srgbClr val="FF3399"/>
                </a:solidFill>
                <a:latin typeface="微软雅黑" charset="-122"/>
                <a:ea typeface="微软雅黑" charset="-122"/>
              </a:rPr>
              <a:t> q</a:t>
            </a:r>
            <a:r>
              <a:rPr lang="en-US" altLang="zh-CN" sz="1900" dirty="0">
                <a:latin typeface="微软雅黑" charset="-122"/>
                <a:ea typeface="微软雅黑" charset="-122"/>
              </a:rPr>
              <a:t>  ≡  </a:t>
            </a:r>
            <a:r>
              <a:rPr lang="en-US" altLang="zh-CN" sz="1900" dirty="0">
                <a:latin typeface="微软雅黑" charset="-122"/>
                <a:ea typeface="微软雅黑" charset="-122"/>
                <a:sym typeface="Symbol" charset="2"/>
              </a:rPr>
              <a:t></a:t>
            </a:r>
            <a:r>
              <a:rPr lang="en-US" altLang="zh-CN" sz="1900" dirty="0">
                <a:latin typeface="微软雅黑" charset="-122"/>
                <a:ea typeface="微软雅黑" charset="-122"/>
              </a:rPr>
              <a:t> （</a:t>
            </a:r>
            <a:r>
              <a:rPr lang="en-US" altLang="zh-CN" sz="1900" dirty="0">
                <a:latin typeface="微软雅黑" charset="-122"/>
                <a:ea typeface="微软雅黑" charset="-122"/>
                <a:sym typeface="Symbol" charset="2"/>
              </a:rPr>
              <a:t></a:t>
            </a:r>
            <a:r>
              <a:rPr lang="en-US" altLang="zh-CN" sz="1900" dirty="0">
                <a:latin typeface="微软雅黑" charset="-122"/>
                <a:ea typeface="微软雅黑" charset="-122"/>
              </a:rPr>
              <a:t>y （</a:t>
            </a:r>
            <a:r>
              <a:rPr lang="en-US" altLang="zh-CN" sz="1900" dirty="0">
                <a:latin typeface="微软雅黑" charset="-122"/>
                <a:ea typeface="微软雅黑" charset="-122"/>
                <a:sym typeface="Symbol" charset="2"/>
              </a:rPr>
              <a:t></a:t>
            </a:r>
            <a:r>
              <a:rPr lang="en-US" altLang="zh-CN" sz="1900" dirty="0">
                <a:latin typeface="微软雅黑" charset="-122"/>
                <a:ea typeface="微软雅黑" charset="-122"/>
              </a:rPr>
              <a:t>（</a:t>
            </a:r>
            <a:r>
              <a:rPr lang="en-US" altLang="zh-CN" sz="1900" dirty="0">
                <a:solidFill>
                  <a:srgbClr val="FF3399"/>
                </a:solidFill>
                <a:latin typeface="微软雅黑" charset="-122"/>
                <a:ea typeface="微软雅黑" charset="-122"/>
              </a:rPr>
              <a:t>p </a:t>
            </a:r>
            <a:r>
              <a:rPr lang="en-US" altLang="zh-CN" sz="1900" dirty="0">
                <a:solidFill>
                  <a:srgbClr val="FF3399"/>
                </a:solidFill>
                <a:latin typeface="微软雅黑" charset="-122"/>
                <a:ea typeface="微软雅黑" charset="-122"/>
                <a:sym typeface="Symbol" charset="2"/>
              </a:rPr>
              <a:t></a:t>
            </a:r>
            <a:r>
              <a:rPr lang="en-US" altLang="zh-CN" sz="1900" dirty="0">
                <a:solidFill>
                  <a:srgbClr val="FF3399"/>
                </a:solidFill>
                <a:latin typeface="微软雅黑" charset="-122"/>
                <a:ea typeface="微软雅黑" charset="-122"/>
              </a:rPr>
              <a:t> q</a:t>
            </a:r>
            <a:r>
              <a:rPr lang="en-US" altLang="zh-CN" sz="1900" dirty="0">
                <a:latin typeface="微软雅黑" charset="-122"/>
                <a:ea typeface="微软雅黑" charset="-122"/>
              </a:rPr>
              <a:t> ））</a:t>
            </a:r>
          </a:p>
          <a:p>
            <a:pPr algn="just" eaLnBrk="1" hangingPunct="1">
              <a:lnSpc>
                <a:spcPct val="90000"/>
              </a:lnSpc>
            </a:pPr>
            <a:r>
              <a:rPr lang="en-US" altLang="zh-CN" sz="1900" dirty="0">
                <a:latin typeface="微软雅黑" charset="-122"/>
                <a:ea typeface="微软雅黑" charset="-122"/>
              </a:rPr>
              <a:t>               ≡  </a:t>
            </a:r>
            <a:r>
              <a:rPr lang="en-US" altLang="zh-CN" sz="1900" dirty="0">
                <a:latin typeface="微软雅黑" charset="-122"/>
                <a:ea typeface="微软雅黑" charset="-122"/>
                <a:sym typeface="Symbol" charset="2"/>
              </a:rPr>
              <a:t></a:t>
            </a:r>
            <a:r>
              <a:rPr lang="en-US" altLang="zh-CN" sz="1900" dirty="0">
                <a:latin typeface="微软雅黑" charset="-122"/>
                <a:ea typeface="微软雅黑" charset="-122"/>
              </a:rPr>
              <a:t> （</a:t>
            </a:r>
            <a:r>
              <a:rPr lang="en-US" altLang="zh-CN" sz="1900" dirty="0">
                <a:latin typeface="微软雅黑" charset="-122"/>
                <a:ea typeface="微软雅黑" charset="-122"/>
                <a:sym typeface="Symbol" charset="2"/>
              </a:rPr>
              <a:t></a:t>
            </a:r>
            <a:r>
              <a:rPr lang="en-US" altLang="zh-CN" sz="1900" dirty="0">
                <a:latin typeface="微软雅黑" charset="-122"/>
                <a:ea typeface="微软雅黑" charset="-122"/>
              </a:rPr>
              <a:t>y （</a:t>
            </a:r>
            <a:r>
              <a:rPr lang="en-US" altLang="zh-CN" sz="1900" dirty="0">
                <a:latin typeface="微软雅黑" charset="-122"/>
                <a:ea typeface="微软雅黑" charset="-122"/>
                <a:sym typeface="Symbol" charset="2"/>
              </a:rPr>
              <a:t></a:t>
            </a:r>
            <a:r>
              <a:rPr lang="en-US" altLang="zh-CN" sz="1900" dirty="0">
                <a:latin typeface="微软雅黑" charset="-122"/>
                <a:ea typeface="微软雅黑" charset="-122"/>
              </a:rPr>
              <a:t>（</a:t>
            </a:r>
            <a:r>
              <a:rPr lang="en-US" altLang="zh-CN" sz="1900" dirty="0">
                <a:latin typeface="微软雅黑" charset="-122"/>
                <a:ea typeface="微软雅黑" charset="-122"/>
                <a:sym typeface="Symbol" charset="2"/>
              </a:rPr>
              <a:t></a:t>
            </a:r>
            <a:r>
              <a:rPr lang="en-US" altLang="zh-CN" sz="1900" dirty="0">
                <a:latin typeface="微软雅黑" charset="-122"/>
                <a:ea typeface="微软雅黑" charset="-122"/>
              </a:rPr>
              <a:t> p∨ q） ））</a:t>
            </a:r>
          </a:p>
          <a:p>
            <a:pPr algn="just" eaLnBrk="1" hangingPunct="1">
              <a:lnSpc>
                <a:spcPct val="90000"/>
              </a:lnSpc>
            </a:pPr>
            <a:r>
              <a:rPr lang="en-US" altLang="zh-CN" sz="1900" dirty="0">
                <a:latin typeface="微软雅黑" charset="-122"/>
                <a:ea typeface="微软雅黑" charset="-122"/>
              </a:rPr>
              <a:t>               ≡  </a:t>
            </a:r>
            <a:r>
              <a:rPr lang="en-US" altLang="zh-CN" sz="1900" dirty="0">
                <a:latin typeface="微软雅黑" charset="-122"/>
                <a:ea typeface="微软雅黑" charset="-122"/>
                <a:sym typeface="Symbol" charset="2"/>
              </a:rPr>
              <a:t></a:t>
            </a:r>
            <a:r>
              <a:rPr lang="en-US" altLang="zh-CN" sz="1900" dirty="0">
                <a:latin typeface="微软雅黑" charset="-122"/>
                <a:ea typeface="微软雅黑" charset="-122"/>
              </a:rPr>
              <a:t> </a:t>
            </a:r>
            <a:r>
              <a:rPr lang="en-US" altLang="zh-CN" sz="1900" dirty="0">
                <a:latin typeface="微软雅黑" charset="-122"/>
                <a:ea typeface="微软雅黑" charset="-122"/>
                <a:sym typeface="Symbol" charset="2"/>
              </a:rPr>
              <a:t></a:t>
            </a:r>
            <a:r>
              <a:rPr lang="en-US" altLang="zh-CN" sz="1900" dirty="0" err="1">
                <a:latin typeface="微软雅黑" charset="-122"/>
                <a:ea typeface="微软雅黑" charset="-122"/>
              </a:rPr>
              <a:t>y（p</a:t>
            </a:r>
            <a:r>
              <a:rPr lang="en-US" altLang="zh-CN" sz="1900" dirty="0">
                <a:latin typeface="微软雅黑" charset="-122"/>
                <a:ea typeface="微软雅黑" charset="-122"/>
              </a:rPr>
              <a:t>∧</a:t>
            </a:r>
            <a:r>
              <a:rPr lang="en-US" altLang="zh-CN" sz="1900" dirty="0">
                <a:latin typeface="微软雅黑" charset="-122"/>
                <a:ea typeface="微软雅黑" charset="-122"/>
                <a:sym typeface="Symbol" charset="2"/>
              </a:rPr>
              <a:t></a:t>
            </a:r>
            <a:r>
              <a:rPr lang="en-US" altLang="zh-CN" sz="1900" dirty="0">
                <a:latin typeface="微软雅黑" charset="-122"/>
                <a:ea typeface="微软雅黑" charset="-122"/>
              </a:rPr>
              <a:t>q）</a:t>
            </a:r>
          </a:p>
          <a:p>
            <a:pPr eaLnBrk="1" hangingPunct="1"/>
            <a:r>
              <a:rPr lang="zh-CN" altLang="en-US" sz="1900" dirty="0">
                <a:latin typeface="微软雅黑" charset="-122"/>
                <a:ea typeface="微软雅黑" charset="-122"/>
              </a:rPr>
              <a:t>变换后语义：不存在这样的课程</a:t>
            </a:r>
            <a:r>
              <a:rPr lang="en-US" altLang="zh-CN" sz="1900" dirty="0">
                <a:latin typeface="微软雅黑" charset="-122"/>
                <a:ea typeface="微软雅黑" charset="-122"/>
              </a:rPr>
              <a:t>y</a:t>
            </a:r>
            <a:r>
              <a:rPr lang="zh-CN" altLang="en-US" sz="1900" dirty="0">
                <a:latin typeface="微软雅黑" charset="-122"/>
                <a:ea typeface="微软雅黑" charset="-122"/>
              </a:rPr>
              <a:t>，学生</a:t>
            </a:r>
            <a:r>
              <a:rPr lang="en-US" altLang="zh-CN" sz="1900" dirty="0">
                <a:latin typeface="宋体" charset="-122"/>
                <a:ea typeface="微软雅黑" charset="-122"/>
              </a:rPr>
              <a:t>201215122</a:t>
            </a:r>
            <a:r>
              <a:rPr lang="zh-CN" altLang="en-US" sz="1900" dirty="0">
                <a:latin typeface="微软雅黑" charset="-122"/>
                <a:ea typeface="微软雅黑" charset="-122"/>
              </a:rPr>
              <a:t>选修了</a:t>
            </a:r>
            <a:r>
              <a:rPr lang="en-US" altLang="zh-CN" sz="1900" dirty="0">
                <a:latin typeface="微软雅黑" charset="-122"/>
                <a:ea typeface="微软雅黑" charset="-122"/>
              </a:rPr>
              <a:t>y</a:t>
            </a:r>
            <a:r>
              <a:rPr lang="zh-CN" altLang="en-US" sz="1900" dirty="0">
                <a:latin typeface="微软雅黑" charset="-122"/>
                <a:ea typeface="微软雅黑" charset="-122"/>
              </a:rPr>
              <a:t>，而学生</a:t>
            </a:r>
            <a:r>
              <a:rPr lang="en-US" altLang="zh-CN" sz="1900" dirty="0">
                <a:latin typeface="微软雅黑" charset="-122"/>
                <a:ea typeface="微软雅黑" charset="-122"/>
              </a:rPr>
              <a:t>x</a:t>
            </a:r>
            <a:r>
              <a:rPr lang="zh-CN" altLang="en-US" sz="1900" dirty="0">
                <a:latin typeface="微软雅黑" charset="-122"/>
                <a:ea typeface="微软雅黑" charset="-122"/>
              </a:rPr>
              <a:t>没有选。</a:t>
            </a:r>
          </a:p>
          <a:p>
            <a:pPr eaLnBrk="1" hangingPunct="1"/>
            <a:endParaRPr lang="zh-CN" altLang="en-US" sz="1900" dirty="0">
              <a:latin typeface="微软雅黑" charset="-122"/>
              <a:ea typeface="微软雅黑" charset="-122"/>
            </a:endParaRPr>
          </a:p>
        </p:txBody>
      </p:sp>
      <p:sp>
        <p:nvSpPr>
          <p:cNvPr id="4" name="Title 2"/>
          <p:cNvSpPr txBox="1">
            <a:spLocks/>
          </p:cNvSpPr>
          <p:nvPr/>
        </p:nvSpPr>
        <p:spPr>
          <a:xfrm>
            <a:off x="323850" y="260350"/>
            <a:ext cx="820859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sz="2800" dirty="0">
                <a:latin typeface="微软雅黑" charset="-122"/>
                <a:ea typeface="微软雅黑" charset="-122"/>
              </a:rPr>
              <a:t>用</a:t>
            </a:r>
            <a:r>
              <a:rPr lang="en-US" altLang="zh-CN" sz="2800" dirty="0">
                <a:latin typeface="微软雅黑" charset="-122"/>
                <a:ea typeface="微软雅黑" charset="-122"/>
              </a:rPr>
              <a:t>EXISTS/NOT EXISTS</a:t>
            </a:r>
            <a:r>
              <a:rPr lang="zh-CN" altLang="en-US" sz="2800" dirty="0">
                <a:latin typeface="微软雅黑" charset="-122"/>
                <a:ea typeface="微软雅黑" charset="-122"/>
              </a:rPr>
              <a:t>实现逻辑蕴涵和全称量词</a:t>
            </a:r>
          </a:p>
          <a:p>
            <a:pPr eaLnBrk="1" hangingPunct="1"/>
            <a:endParaRPr lang="zh-CN" altLang="en-US" sz="2800" dirty="0">
              <a:latin typeface="微软雅黑" charset="-122"/>
              <a:ea typeface="微软雅黑"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1"/>
          <p:cNvSpPr>
            <a:spLocks noGrp="1"/>
          </p:cNvSpPr>
          <p:nvPr>
            <p:ph sz="quarter" idx="15"/>
          </p:nvPr>
        </p:nvSpPr>
        <p:spPr>
          <a:xfrm>
            <a:off x="304800" y="836613"/>
            <a:ext cx="8077200" cy="506412"/>
          </a:xfrm>
        </p:spPr>
        <p:txBody>
          <a:bodyPr/>
          <a:lstStyle/>
          <a:p>
            <a:pPr eaLnBrk="1" hangingPunct="1"/>
            <a:r>
              <a:rPr lang="en-US" altLang="zh-CN">
                <a:latin typeface="微软雅黑" charset="-122"/>
                <a:ea typeface="微软雅黑" charset="-122"/>
              </a:rPr>
              <a:t> [</a:t>
            </a:r>
            <a:r>
              <a:rPr lang="zh-CN" altLang="en-US">
                <a:latin typeface="微软雅黑" charset="-122"/>
                <a:ea typeface="微软雅黑" charset="-122"/>
              </a:rPr>
              <a:t>例 </a:t>
            </a:r>
            <a:r>
              <a:rPr lang="en-US" altLang="zh-CN">
                <a:latin typeface="微软雅黑" charset="-122"/>
                <a:ea typeface="微软雅黑" charset="-122"/>
              </a:rPr>
              <a:t>3.63]</a:t>
            </a:r>
            <a:r>
              <a:rPr lang="zh-CN" altLang="en-US">
                <a:latin typeface="微软雅黑" charset="-122"/>
                <a:ea typeface="微软雅黑" charset="-122"/>
              </a:rPr>
              <a:t>查询至少选修了学生</a:t>
            </a:r>
            <a:r>
              <a:rPr lang="en-US" altLang="zh-CN">
                <a:latin typeface="微软雅黑" charset="-122"/>
                <a:ea typeface="微软雅黑" charset="-122"/>
              </a:rPr>
              <a:t>201215122</a:t>
            </a:r>
            <a:r>
              <a:rPr lang="zh-CN" altLang="en-US">
                <a:latin typeface="微软雅黑" charset="-122"/>
                <a:ea typeface="微软雅黑" charset="-122"/>
              </a:rPr>
              <a:t>选修的全部课程的学生号码</a:t>
            </a:r>
          </a:p>
        </p:txBody>
      </p:sp>
      <p:sp>
        <p:nvSpPr>
          <p:cNvPr id="4" name="矩形 3"/>
          <p:cNvSpPr/>
          <p:nvPr/>
        </p:nvSpPr>
        <p:spPr>
          <a:xfrm>
            <a:off x="528638" y="2852738"/>
            <a:ext cx="7572375" cy="3785652"/>
          </a:xfrm>
          <a:prstGeom prst="rect">
            <a:avLst/>
          </a:prstGeom>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gn="just">
              <a:buFont typeface="Wingdings" charset="2"/>
              <a:buChar char="n"/>
            </a:pPr>
            <a:r>
              <a:rPr lang="zh-CN" altLang="en-US" sz="2000" dirty="0">
                <a:latin typeface="微软雅黑" charset="-122"/>
                <a:ea typeface="微软雅黑" charset="-122"/>
              </a:rPr>
              <a:t>用</a:t>
            </a:r>
            <a:r>
              <a:rPr lang="en-US" altLang="zh-CN" sz="2000" dirty="0">
                <a:latin typeface="微软雅黑" charset="-122"/>
                <a:ea typeface="微软雅黑" charset="-122"/>
              </a:rPr>
              <a:t>NOT EXISTS</a:t>
            </a:r>
            <a:r>
              <a:rPr lang="zh-CN" altLang="en-US" sz="2000" dirty="0">
                <a:latin typeface="微软雅黑" charset="-122"/>
                <a:ea typeface="微软雅黑" charset="-122"/>
              </a:rPr>
              <a:t>谓词表示：     </a:t>
            </a:r>
          </a:p>
          <a:p>
            <a:pPr algn="just">
              <a:buSzPct val="50000"/>
            </a:pPr>
            <a:r>
              <a:rPr lang="zh-CN" altLang="en-US" sz="2000" dirty="0"/>
              <a:t> </a:t>
            </a:r>
            <a:r>
              <a:rPr lang="en-US" altLang="zh-CN" sz="2000" dirty="0" smtClean="0">
                <a:solidFill>
                  <a:srgbClr val="0070C0"/>
                </a:solidFill>
              </a:rPr>
              <a:t>SELECT </a:t>
            </a:r>
            <a:r>
              <a:rPr lang="en-US" altLang="zh-CN" sz="2000" dirty="0">
                <a:solidFill>
                  <a:srgbClr val="0070C0"/>
                </a:solidFill>
              </a:rPr>
              <a:t>DISTINCT</a:t>
            </a:r>
            <a:r>
              <a:rPr lang="en-US" altLang="zh-CN" sz="2000" dirty="0"/>
              <a:t> </a:t>
            </a:r>
            <a:r>
              <a:rPr lang="en-US" altLang="zh-CN" sz="2000" dirty="0" err="1"/>
              <a:t>Sno</a:t>
            </a:r>
            <a:endParaRPr lang="en-US" altLang="zh-CN" sz="2000" dirty="0"/>
          </a:p>
          <a:p>
            <a:pPr algn="just">
              <a:buSzPct val="50000"/>
            </a:pPr>
            <a:r>
              <a:rPr lang="en-US" altLang="zh-CN" sz="2000" dirty="0"/>
              <a:t>       </a:t>
            </a:r>
            <a:r>
              <a:rPr lang="en-US" altLang="zh-CN" sz="2000" dirty="0">
                <a:solidFill>
                  <a:srgbClr val="0070C0"/>
                </a:solidFill>
              </a:rPr>
              <a:t>FROM</a:t>
            </a:r>
            <a:r>
              <a:rPr lang="en-US" altLang="zh-CN" sz="2000" dirty="0"/>
              <a:t> SC </a:t>
            </a:r>
            <a:r>
              <a:rPr lang="en-US" altLang="zh-CN" sz="2000" b="1" dirty="0">
                <a:solidFill>
                  <a:srgbClr val="FF3399"/>
                </a:solidFill>
              </a:rPr>
              <a:t>SCX</a:t>
            </a:r>
            <a:endParaRPr lang="en-US" altLang="zh-CN" sz="2000" b="1" dirty="0"/>
          </a:p>
          <a:p>
            <a:pPr algn="just">
              <a:buSzPct val="50000"/>
            </a:pPr>
            <a:r>
              <a:rPr lang="en-US" altLang="zh-CN" sz="2000" dirty="0"/>
              <a:t>       </a:t>
            </a:r>
            <a:r>
              <a:rPr lang="en-US" altLang="zh-CN" sz="2000" dirty="0">
                <a:solidFill>
                  <a:srgbClr val="0070C0"/>
                </a:solidFill>
              </a:rPr>
              <a:t>WHERE</a:t>
            </a:r>
            <a:r>
              <a:rPr lang="en-US" altLang="zh-CN" sz="2000" dirty="0"/>
              <a:t> </a:t>
            </a:r>
            <a:r>
              <a:rPr lang="en-US" altLang="zh-CN" sz="2000" dirty="0">
                <a:solidFill>
                  <a:srgbClr val="0070C0"/>
                </a:solidFill>
              </a:rPr>
              <a:t>NOT</a:t>
            </a:r>
            <a:r>
              <a:rPr lang="en-US" altLang="zh-CN" sz="2000" dirty="0"/>
              <a:t> </a:t>
            </a:r>
            <a:r>
              <a:rPr lang="en-US" altLang="zh-CN" sz="2000" dirty="0">
                <a:solidFill>
                  <a:srgbClr val="0070C0"/>
                </a:solidFill>
              </a:rPr>
              <a:t>EXISTS</a:t>
            </a:r>
          </a:p>
          <a:p>
            <a:pPr algn="just">
              <a:buSzPct val="50000"/>
            </a:pPr>
            <a:r>
              <a:rPr lang="en-US" altLang="zh-CN" sz="2000" dirty="0"/>
              <a:t>                     </a:t>
            </a:r>
            <a:r>
              <a:rPr lang="zh-CN" altLang="en-US" sz="2000" dirty="0"/>
              <a:t>(</a:t>
            </a:r>
            <a:r>
              <a:rPr lang="en-US" altLang="zh-CN" sz="2000" dirty="0">
                <a:solidFill>
                  <a:srgbClr val="0070C0"/>
                </a:solidFill>
              </a:rPr>
              <a:t>SELECT</a:t>
            </a:r>
            <a:r>
              <a:rPr lang="en-US" altLang="zh-CN" sz="2000" dirty="0"/>
              <a:t> *</a:t>
            </a:r>
          </a:p>
          <a:p>
            <a:pPr algn="just">
              <a:buSzPct val="50000"/>
            </a:pPr>
            <a:r>
              <a:rPr lang="en-US" altLang="zh-CN" sz="2000" dirty="0"/>
              <a:t>                      </a:t>
            </a:r>
            <a:r>
              <a:rPr lang="en-US" altLang="zh-CN" sz="2000" dirty="0">
                <a:solidFill>
                  <a:srgbClr val="0070C0"/>
                </a:solidFill>
              </a:rPr>
              <a:t>FROM</a:t>
            </a:r>
            <a:r>
              <a:rPr lang="en-US" altLang="zh-CN" sz="2000" dirty="0"/>
              <a:t> SC </a:t>
            </a:r>
            <a:r>
              <a:rPr lang="en-US" altLang="zh-CN" sz="2000" b="1" dirty="0">
                <a:solidFill>
                  <a:srgbClr val="695C54"/>
                </a:solidFill>
              </a:rPr>
              <a:t>SCY</a:t>
            </a:r>
          </a:p>
          <a:p>
            <a:pPr algn="just">
              <a:buSzPct val="50000"/>
            </a:pPr>
            <a:r>
              <a:rPr lang="en-US" altLang="zh-CN" sz="2000" dirty="0"/>
              <a:t>                      </a:t>
            </a:r>
            <a:r>
              <a:rPr lang="en-US" altLang="zh-CN" sz="2000" dirty="0">
                <a:solidFill>
                  <a:srgbClr val="0070C0"/>
                </a:solidFill>
              </a:rPr>
              <a:t>WHERE</a:t>
            </a:r>
            <a:r>
              <a:rPr lang="en-US" altLang="zh-CN" sz="2000" dirty="0"/>
              <a:t> </a:t>
            </a:r>
            <a:r>
              <a:rPr lang="en-US" altLang="zh-CN" sz="2000" dirty="0" err="1"/>
              <a:t>SCY.Sno</a:t>
            </a:r>
            <a:r>
              <a:rPr lang="en-US" altLang="zh-CN" sz="2000" dirty="0"/>
              <a:t> = ' 201215122 '  </a:t>
            </a:r>
            <a:r>
              <a:rPr lang="en-US" altLang="zh-CN" sz="2000" dirty="0">
                <a:solidFill>
                  <a:srgbClr val="0070C0"/>
                </a:solidFill>
              </a:rPr>
              <a:t>AND</a:t>
            </a:r>
          </a:p>
          <a:p>
            <a:pPr algn="just">
              <a:buSzPct val="50000"/>
            </a:pPr>
            <a:r>
              <a:rPr lang="en-US" altLang="zh-CN" sz="2000" dirty="0"/>
              <a:t>                                    </a:t>
            </a:r>
            <a:r>
              <a:rPr lang="en-US" altLang="zh-CN" sz="2000" dirty="0">
                <a:solidFill>
                  <a:srgbClr val="0070C0"/>
                </a:solidFill>
              </a:rPr>
              <a:t>NOT</a:t>
            </a:r>
            <a:r>
              <a:rPr lang="en-US" altLang="zh-CN" sz="2000" dirty="0"/>
              <a:t> </a:t>
            </a:r>
            <a:r>
              <a:rPr lang="en-US" altLang="zh-CN" sz="2000" dirty="0">
                <a:solidFill>
                  <a:srgbClr val="0070C0"/>
                </a:solidFill>
              </a:rPr>
              <a:t>EXISTS</a:t>
            </a:r>
          </a:p>
          <a:p>
            <a:pPr algn="just">
              <a:buSzPct val="50000"/>
            </a:pPr>
            <a:r>
              <a:rPr lang="en-US" altLang="zh-CN" sz="2000" dirty="0"/>
              <a:t>                                    </a:t>
            </a:r>
            <a:r>
              <a:rPr lang="zh-CN" altLang="en-US" sz="2000" dirty="0"/>
              <a:t>(</a:t>
            </a:r>
            <a:r>
              <a:rPr lang="en-US" altLang="zh-CN" sz="2000" dirty="0">
                <a:solidFill>
                  <a:srgbClr val="0070C0"/>
                </a:solidFill>
              </a:rPr>
              <a:t>SELECT</a:t>
            </a:r>
            <a:r>
              <a:rPr lang="en-US" altLang="zh-CN" sz="2000" dirty="0"/>
              <a:t> *</a:t>
            </a:r>
          </a:p>
          <a:p>
            <a:pPr algn="just">
              <a:buSzPct val="50000"/>
            </a:pPr>
            <a:r>
              <a:rPr lang="en-US" altLang="zh-CN" sz="2000" dirty="0"/>
              <a:t>                                     </a:t>
            </a:r>
            <a:r>
              <a:rPr lang="en-US" altLang="zh-CN" sz="2000" dirty="0">
                <a:solidFill>
                  <a:srgbClr val="0070C0"/>
                </a:solidFill>
              </a:rPr>
              <a:t>FROM</a:t>
            </a:r>
            <a:r>
              <a:rPr lang="en-US" altLang="zh-CN" sz="2000" dirty="0"/>
              <a:t> SC SCZ</a:t>
            </a:r>
          </a:p>
          <a:p>
            <a:pPr algn="just">
              <a:buSzPct val="50000"/>
            </a:pPr>
            <a:r>
              <a:rPr lang="en-US" altLang="zh-CN" sz="2000" dirty="0"/>
              <a:t>            </a:t>
            </a:r>
            <a:r>
              <a:rPr lang="en-US" altLang="zh-CN" sz="2000" dirty="0" smtClean="0">
                <a:solidFill>
                  <a:srgbClr val="0070C0"/>
                </a:solidFill>
              </a:rPr>
              <a:t>WHERE</a:t>
            </a:r>
            <a:r>
              <a:rPr lang="en-US" altLang="zh-CN" sz="2000" dirty="0" smtClean="0"/>
              <a:t> </a:t>
            </a:r>
            <a:r>
              <a:rPr lang="en-US" altLang="zh-CN" sz="2000" dirty="0" err="1"/>
              <a:t>SCZ.Sno</a:t>
            </a:r>
            <a:r>
              <a:rPr lang="en-US" altLang="zh-CN" sz="2000" dirty="0"/>
              <a:t>=</a:t>
            </a:r>
            <a:r>
              <a:rPr lang="en-US" altLang="zh-CN" sz="2000" b="1" dirty="0" err="1">
                <a:solidFill>
                  <a:srgbClr val="FF3399"/>
                </a:solidFill>
              </a:rPr>
              <a:t>SCX.Sno</a:t>
            </a:r>
            <a:r>
              <a:rPr lang="en-US" altLang="zh-CN" sz="2000" dirty="0"/>
              <a:t> </a:t>
            </a:r>
            <a:r>
              <a:rPr lang="en-US" altLang="zh-CN" sz="2000" dirty="0">
                <a:solidFill>
                  <a:srgbClr val="0070C0"/>
                </a:solidFill>
              </a:rPr>
              <a:t>AND</a:t>
            </a:r>
            <a:r>
              <a:rPr lang="en-US" altLang="zh-CN" sz="2000" dirty="0"/>
              <a:t> </a:t>
            </a:r>
            <a:r>
              <a:rPr lang="en-US" altLang="zh-CN" sz="2000" dirty="0" smtClean="0"/>
              <a:t>					</a:t>
            </a:r>
            <a:r>
              <a:rPr lang="en-US" altLang="zh-CN" sz="2000" dirty="0" err="1" smtClean="0"/>
              <a:t>SCZ.Cno</a:t>
            </a:r>
            <a:r>
              <a:rPr lang="en-US" altLang="zh-CN" sz="2000" dirty="0"/>
              <a:t>=</a:t>
            </a:r>
            <a:r>
              <a:rPr lang="en-US" altLang="zh-CN" sz="2000" b="1" dirty="0" err="1">
                <a:solidFill>
                  <a:srgbClr val="695C54"/>
                </a:solidFill>
              </a:rPr>
              <a:t>SCY.Cno</a:t>
            </a:r>
            <a:r>
              <a:rPr lang="zh-CN" altLang="en-US" sz="2000" dirty="0"/>
              <a:t>));</a:t>
            </a:r>
          </a:p>
        </p:txBody>
      </p:sp>
      <p:sp>
        <p:nvSpPr>
          <p:cNvPr id="7" name="Title 2"/>
          <p:cNvSpPr txBox="1">
            <a:spLocks/>
          </p:cNvSpPr>
          <p:nvPr/>
        </p:nvSpPr>
        <p:spPr>
          <a:xfrm>
            <a:off x="323850" y="260350"/>
            <a:ext cx="8064574"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sz="2800" dirty="0">
                <a:latin typeface="微软雅黑" charset="-122"/>
                <a:ea typeface="微软雅黑" charset="-122"/>
              </a:rPr>
              <a:t>用</a:t>
            </a:r>
            <a:r>
              <a:rPr lang="en-US" altLang="zh-CN" sz="2800" dirty="0">
                <a:latin typeface="微软雅黑" charset="-122"/>
                <a:ea typeface="微软雅黑" charset="-122"/>
              </a:rPr>
              <a:t>EXISTS/NOT EXISTS</a:t>
            </a:r>
            <a:r>
              <a:rPr lang="zh-CN" altLang="en-US" sz="2800" dirty="0">
                <a:latin typeface="微软雅黑" charset="-122"/>
                <a:ea typeface="微软雅黑" charset="-122"/>
              </a:rPr>
              <a:t>实现逻辑蕴涵和全称量词</a:t>
            </a:r>
          </a:p>
          <a:p>
            <a:pPr eaLnBrk="1" hangingPunct="1"/>
            <a:endParaRPr lang="zh-CN" altLang="en-US" sz="2800" dirty="0">
              <a:latin typeface="微软雅黑" charset="-122"/>
              <a:ea typeface="微软雅黑" charset="-122"/>
            </a:endParaRPr>
          </a:p>
        </p:txBody>
      </p:sp>
      <p:sp>
        <p:nvSpPr>
          <p:cNvPr id="8" name="矩形 7"/>
          <p:cNvSpPr>
            <a:spLocks noChangeArrowheads="1"/>
          </p:cNvSpPr>
          <p:nvPr/>
        </p:nvSpPr>
        <p:spPr bwMode="auto">
          <a:xfrm>
            <a:off x="517525" y="1268413"/>
            <a:ext cx="7172325" cy="1423987"/>
          </a:xfrm>
          <a:prstGeom prst="rect">
            <a:avLst/>
          </a:prstGeom>
          <a:solidFill>
            <a:schemeClr val="accent1"/>
          </a:solidFill>
          <a:ln w="38100">
            <a:solidFill>
              <a:schemeClr val="bg1"/>
            </a:solidFill>
            <a:miter lim="800000"/>
            <a:headEnd/>
            <a:tailEnd/>
          </a:ln>
          <a:effectLst>
            <a:outerShdw blurRad="65500" dist="38100" dir="5400000" rotWithShape="0">
              <a:srgbClr val="000000">
                <a:alpha val="39999"/>
              </a:srgbClr>
            </a:outerShdw>
          </a:effec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50000"/>
              </a:lnSpc>
            </a:pPr>
            <a:r>
              <a:rPr lang="zh-CN" altLang="en-US" sz="2000">
                <a:solidFill>
                  <a:srgbClr val="FFFFFF"/>
                </a:solidFill>
                <a:latin typeface="微软雅黑" charset="-122"/>
                <a:ea typeface="微软雅黑" charset="-122"/>
              </a:rPr>
              <a:t>学生表：</a:t>
            </a:r>
            <a:r>
              <a:rPr lang="en-US" altLang="zh-CN" sz="2000">
                <a:solidFill>
                  <a:srgbClr val="FFFFFF"/>
                </a:solidFill>
                <a:latin typeface="微软雅黑" charset="-122"/>
                <a:ea typeface="微软雅黑" charset="-122"/>
              </a:rPr>
              <a:t>Student</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a:t>
            </a:r>
            <a:r>
              <a:rPr lang="en-US" altLang="zh-CN" sz="2000">
                <a:solidFill>
                  <a:srgbClr val="FFFFFF"/>
                </a:solidFill>
                <a:latin typeface="微软雅黑" charset="-122"/>
                <a:ea typeface="微软雅黑" charset="-122"/>
              </a:rPr>
              <a:t>,Sname,Ssex,Sage,Sdept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课程表：</a:t>
            </a:r>
            <a:r>
              <a:rPr lang="en-US" altLang="zh-CN" sz="2000">
                <a:solidFill>
                  <a:srgbClr val="FFFFFF"/>
                </a:solidFill>
                <a:latin typeface="微软雅黑" charset="-122"/>
                <a:ea typeface="微软雅黑" charset="-122"/>
              </a:rPr>
              <a:t>Course</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Cno</a:t>
            </a:r>
            <a:r>
              <a:rPr lang="en-US" altLang="zh-CN" sz="2000">
                <a:solidFill>
                  <a:srgbClr val="FFFFFF"/>
                </a:solidFill>
                <a:latin typeface="微软雅黑" charset="-122"/>
                <a:ea typeface="微软雅黑" charset="-122"/>
              </a:rPr>
              <a:t>,Cname,Cpno,Ccredit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学生选课表：</a:t>
            </a:r>
            <a:r>
              <a:rPr lang="en-US" altLang="zh-CN" sz="2000">
                <a:solidFill>
                  <a:srgbClr val="FFFFFF"/>
                </a:solidFill>
                <a:latin typeface="微软雅黑" charset="-122"/>
                <a:ea typeface="微软雅黑" charset="-122"/>
              </a:rPr>
              <a:t>SC</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Sno,Cno</a:t>
            </a:r>
            <a:r>
              <a:rPr lang="en-US" altLang="zh-CN" sz="2000">
                <a:solidFill>
                  <a:srgbClr val="FFFFFF"/>
                </a:solidFill>
                <a:latin typeface="微软雅黑" charset="-122"/>
                <a:ea typeface="微软雅黑" charset="-122"/>
              </a:rPr>
              <a:t>,Grade</a:t>
            </a:r>
            <a:r>
              <a:rPr lang="zh-CN" altLang="en-US" sz="2000">
                <a:solidFill>
                  <a:srgbClr val="FFFFFF"/>
                </a:solidFill>
                <a:latin typeface="微软雅黑" charset="-122"/>
                <a:ea typeface="微软雅黑" charset="-122"/>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a:xfrm>
            <a:off x="304800" y="836613"/>
            <a:ext cx="8077200" cy="5411787"/>
          </a:xfrm>
        </p:spPr>
        <p:txBody>
          <a:bodyPr/>
          <a:lstStyle/>
          <a:p>
            <a:pPr eaLnBrk="1" hangingPunct="1"/>
            <a:r>
              <a:rPr lang="en-US" altLang="zh-CN" dirty="0">
                <a:latin typeface="微软雅黑" charset="-122"/>
                <a:ea typeface="微软雅黑" charset="-122"/>
              </a:rPr>
              <a:t>Order(</a:t>
            </a:r>
            <a:r>
              <a:rPr lang="en-US" altLang="zh-CN" dirty="0" err="1">
                <a:latin typeface="微软雅黑" charset="-122"/>
                <a:ea typeface="微软雅黑" charset="-122"/>
              </a:rPr>
              <a:t>order_id,order_date,cust_id</a:t>
            </a:r>
            <a:r>
              <a:rPr lang="en-US" altLang="zh-CN" dirty="0">
                <a:latin typeface="微软雅黑" charset="-122"/>
                <a:ea typeface="微软雅黑" charset="-122"/>
              </a:rPr>
              <a:t>)</a:t>
            </a:r>
          </a:p>
          <a:p>
            <a:pPr eaLnBrk="1" hangingPunct="1"/>
            <a:r>
              <a:rPr lang="en-US" altLang="zh-CN" dirty="0" err="1">
                <a:latin typeface="微软雅黑" charset="-122"/>
                <a:ea typeface="微软雅黑" charset="-122"/>
              </a:rPr>
              <a:t>OrderItem</a:t>
            </a:r>
            <a:r>
              <a:rPr lang="en-US" altLang="zh-CN" dirty="0">
                <a:latin typeface="微软雅黑" charset="-122"/>
                <a:ea typeface="微软雅黑" charset="-122"/>
              </a:rPr>
              <a:t>(</a:t>
            </a:r>
            <a:r>
              <a:rPr lang="en-US" altLang="zh-CN" dirty="0" err="1">
                <a:latin typeface="微软雅黑" charset="-122"/>
                <a:ea typeface="微软雅黑" charset="-122"/>
              </a:rPr>
              <a:t>order_id,orderitem_id,prod_id,quantity,item_price</a:t>
            </a:r>
            <a:r>
              <a:rPr lang="en-US" altLang="zh-CN" dirty="0">
                <a:latin typeface="微软雅黑" charset="-122"/>
                <a:ea typeface="微软雅黑" charset="-122"/>
              </a:rPr>
              <a:t>)</a:t>
            </a:r>
          </a:p>
          <a:p>
            <a:pPr eaLnBrk="1" hangingPunct="1"/>
            <a:r>
              <a:rPr lang="zh-CN" altLang="en-US" dirty="0">
                <a:latin typeface="微软雅黑" charset="-122"/>
                <a:ea typeface="微软雅黑" charset="-122"/>
              </a:rPr>
              <a:t>使用</a:t>
            </a:r>
            <a:r>
              <a:rPr lang="en-US" altLang="zh-CN" dirty="0">
                <a:latin typeface="微软雅黑" charset="-122"/>
                <a:ea typeface="微软雅黑" charset="-122"/>
              </a:rPr>
              <a:t>exists</a:t>
            </a:r>
            <a:r>
              <a:rPr lang="zh-CN" altLang="en-US" dirty="0">
                <a:latin typeface="微软雅黑" charset="-122"/>
                <a:ea typeface="微软雅黑" charset="-122"/>
              </a:rPr>
              <a:t>语句查询购买了编号为</a:t>
            </a:r>
            <a:r>
              <a:rPr lang="en-US" altLang="zh-CN" dirty="0">
                <a:latin typeface="微软雅黑" charset="-122"/>
                <a:ea typeface="微软雅黑" charset="-122"/>
              </a:rPr>
              <a:t>001</a:t>
            </a:r>
            <a:r>
              <a:rPr lang="zh-CN" altLang="en-US" dirty="0">
                <a:latin typeface="微软雅黑" charset="-122"/>
                <a:ea typeface="微软雅黑" charset="-122"/>
              </a:rPr>
              <a:t>产品的顾客编号</a:t>
            </a:r>
            <a:endParaRPr lang="en-US" altLang="zh-CN" dirty="0">
              <a:latin typeface="微软雅黑" charset="-122"/>
              <a:ea typeface="微软雅黑" charset="-122"/>
            </a:endParaRPr>
          </a:p>
          <a:p>
            <a:pPr eaLnBrk="1" hangingPunct="1"/>
            <a:endParaRPr lang="en-US" altLang="zh-CN" dirty="0">
              <a:latin typeface="微软雅黑" charset="-122"/>
              <a:ea typeface="微软雅黑" charset="-122"/>
            </a:endParaRPr>
          </a:p>
          <a:p>
            <a:pPr marL="457200" lvl="1" indent="0" eaLnBrk="1" hangingPunct="1"/>
            <a:r>
              <a:rPr lang="en-US" altLang="zh-CN" b="1" dirty="0">
                <a:solidFill>
                  <a:srgbClr val="0070C0"/>
                </a:solidFill>
                <a:latin typeface="微软雅黑" charset="-122"/>
                <a:ea typeface="微软雅黑" charset="-122"/>
              </a:rPr>
              <a:t>SELECT</a:t>
            </a:r>
            <a:r>
              <a:rPr lang="en-US" altLang="zh-CN" dirty="0">
                <a:latin typeface="微软雅黑" charset="-122"/>
                <a:ea typeface="微软雅黑" charset="-122"/>
              </a:rPr>
              <a:t> </a:t>
            </a:r>
            <a:r>
              <a:rPr lang="en-US" altLang="zh-CN" dirty="0" err="1">
                <a:latin typeface="微软雅黑" charset="-122"/>
                <a:ea typeface="微软雅黑" charset="-122"/>
              </a:rPr>
              <a:t>cust_id</a:t>
            </a:r>
            <a:endParaRPr lang="en-US" altLang="zh-CN" dirty="0">
              <a:latin typeface="微软雅黑" charset="-122"/>
              <a:ea typeface="微软雅黑" charset="-122"/>
            </a:endParaRPr>
          </a:p>
          <a:p>
            <a:pPr marL="457200" lvl="1" indent="0" eaLnBrk="1" hangingPunct="1"/>
            <a:r>
              <a:rPr lang="en-US" altLang="zh-CN" b="1" dirty="0">
                <a:solidFill>
                  <a:srgbClr val="0070C0"/>
                </a:solidFill>
                <a:latin typeface="微软雅黑" charset="-122"/>
                <a:ea typeface="微软雅黑" charset="-122"/>
              </a:rPr>
              <a:t>FROM</a:t>
            </a:r>
            <a:r>
              <a:rPr lang="en-US" altLang="zh-CN" dirty="0">
                <a:latin typeface="微软雅黑" charset="-122"/>
                <a:ea typeface="微软雅黑" charset="-122"/>
              </a:rPr>
              <a:t> Order</a:t>
            </a:r>
          </a:p>
          <a:p>
            <a:pPr marL="457200" lvl="1" indent="0" eaLnBrk="1" hangingPunct="1"/>
            <a:r>
              <a:rPr lang="en-US" altLang="zh-CN" b="1" dirty="0">
                <a:solidFill>
                  <a:srgbClr val="0070C0"/>
                </a:solidFill>
                <a:latin typeface="微软雅黑" charset="-122"/>
                <a:ea typeface="微软雅黑" charset="-122"/>
              </a:rPr>
              <a:t>WHERE</a:t>
            </a:r>
            <a:r>
              <a:rPr lang="en-US" altLang="zh-CN" dirty="0">
                <a:latin typeface="微软雅黑" charset="-122"/>
                <a:ea typeface="微软雅黑" charset="-122"/>
              </a:rPr>
              <a:t> </a:t>
            </a:r>
            <a:r>
              <a:rPr lang="en-US" altLang="zh-CN" b="1" dirty="0">
                <a:solidFill>
                  <a:srgbClr val="0070C0"/>
                </a:solidFill>
                <a:latin typeface="微软雅黑" charset="-122"/>
                <a:ea typeface="微软雅黑" charset="-122"/>
              </a:rPr>
              <a:t>EXISTS</a:t>
            </a:r>
          </a:p>
          <a:p>
            <a:pPr marL="457200" lvl="1" indent="0" eaLnBrk="1" hangingPunct="1"/>
            <a:r>
              <a:rPr lang="en-US" altLang="zh-CN" dirty="0">
                <a:latin typeface="微软雅黑" charset="-122"/>
                <a:ea typeface="微软雅黑" charset="-122"/>
              </a:rPr>
              <a:t>             (</a:t>
            </a:r>
            <a:r>
              <a:rPr lang="en-US" altLang="zh-CN" b="1" dirty="0">
                <a:solidFill>
                  <a:srgbClr val="0070C0"/>
                </a:solidFill>
                <a:latin typeface="微软雅黑" charset="-122"/>
                <a:ea typeface="微软雅黑" charset="-122"/>
              </a:rPr>
              <a:t>SELECT</a:t>
            </a:r>
            <a:r>
              <a:rPr lang="en-US" altLang="zh-CN" dirty="0">
                <a:latin typeface="微软雅黑" charset="-122"/>
                <a:ea typeface="微软雅黑" charset="-122"/>
              </a:rPr>
              <a:t> *</a:t>
            </a:r>
          </a:p>
          <a:p>
            <a:pPr marL="457200" lvl="1" indent="0" eaLnBrk="1" hangingPunct="1"/>
            <a:r>
              <a:rPr lang="en-US" altLang="zh-CN" dirty="0">
                <a:latin typeface="微软雅黑" charset="-122"/>
                <a:ea typeface="微软雅黑" charset="-122"/>
              </a:rPr>
              <a:t>              </a:t>
            </a:r>
            <a:r>
              <a:rPr lang="en-US" altLang="zh-CN" b="1" dirty="0">
                <a:solidFill>
                  <a:srgbClr val="0070C0"/>
                </a:solidFill>
                <a:latin typeface="微软雅黑" charset="-122"/>
                <a:ea typeface="微软雅黑" charset="-122"/>
              </a:rPr>
              <a:t>FROM</a:t>
            </a:r>
            <a:r>
              <a:rPr lang="en-US" altLang="zh-CN" dirty="0">
                <a:latin typeface="微软雅黑" charset="-122"/>
                <a:ea typeface="微软雅黑" charset="-122"/>
              </a:rPr>
              <a:t> </a:t>
            </a:r>
            <a:r>
              <a:rPr lang="en-US" altLang="zh-CN" dirty="0" err="1">
                <a:latin typeface="微软雅黑" charset="-122"/>
                <a:ea typeface="微软雅黑" charset="-122"/>
              </a:rPr>
              <a:t>OrderItem</a:t>
            </a:r>
            <a:endParaRPr lang="en-US" altLang="zh-CN" dirty="0">
              <a:latin typeface="微软雅黑" charset="-122"/>
              <a:ea typeface="微软雅黑" charset="-122"/>
            </a:endParaRPr>
          </a:p>
          <a:p>
            <a:pPr marL="457200" lvl="1" indent="0" eaLnBrk="1" hangingPunct="1"/>
            <a:r>
              <a:rPr lang="en-US" altLang="zh-CN" dirty="0">
                <a:latin typeface="微软雅黑" charset="-122"/>
                <a:ea typeface="微软雅黑" charset="-122"/>
              </a:rPr>
              <a:t>              </a:t>
            </a:r>
            <a:r>
              <a:rPr lang="en-US" altLang="zh-CN" b="1" dirty="0">
                <a:solidFill>
                  <a:srgbClr val="0070C0"/>
                </a:solidFill>
                <a:latin typeface="微软雅黑" charset="-122"/>
                <a:ea typeface="微软雅黑" charset="-122"/>
              </a:rPr>
              <a:t>WHERE</a:t>
            </a:r>
            <a:r>
              <a:rPr lang="en-US" altLang="zh-CN" dirty="0">
                <a:latin typeface="微软雅黑" charset="-122"/>
                <a:ea typeface="微软雅黑" charset="-122"/>
              </a:rPr>
              <a:t> </a:t>
            </a:r>
            <a:r>
              <a:rPr lang="en-US" altLang="zh-CN" dirty="0" err="1">
                <a:latin typeface="微软雅黑" charset="-122"/>
                <a:ea typeface="微软雅黑" charset="-122"/>
              </a:rPr>
              <a:t>prod_id</a:t>
            </a:r>
            <a:r>
              <a:rPr lang="en-US" altLang="zh-CN" dirty="0">
                <a:latin typeface="微软雅黑" charset="-122"/>
                <a:ea typeface="微软雅黑" charset="-122"/>
              </a:rPr>
              <a:t>=</a:t>
            </a:r>
            <a:r>
              <a:rPr lang="en-US" altLang="zh-CN" dirty="0" smtClean="0">
                <a:latin typeface="微软雅黑" charset="-122"/>
                <a:ea typeface="微软雅黑" charset="-122"/>
              </a:rPr>
              <a:t>001</a:t>
            </a:r>
            <a:endParaRPr lang="en-US" altLang="zh-CN" dirty="0">
              <a:latin typeface="微软雅黑" charset="-122"/>
              <a:ea typeface="微软雅黑" charset="-122"/>
            </a:endParaRPr>
          </a:p>
          <a:p>
            <a:pPr marL="457200" lvl="1" indent="0" eaLnBrk="1" hangingPunct="1"/>
            <a:r>
              <a:rPr lang="en-US" altLang="zh-CN" dirty="0" smtClean="0">
                <a:latin typeface="微软雅黑" charset="-122"/>
                <a:ea typeface="微软雅黑" charset="-122"/>
              </a:rPr>
              <a:t>		AND </a:t>
            </a:r>
            <a:r>
              <a:rPr lang="en-US" altLang="zh-CN" dirty="0" err="1" smtClean="0">
                <a:latin typeface="微软雅黑" charset="-122"/>
                <a:ea typeface="微软雅黑" charset="-122"/>
              </a:rPr>
              <a:t>OrderItem.order_id</a:t>
            </a:r>
            <a:r>
              <a:rPr lang="en-US" altLang="zh-CN" dirty="0" smtClean="0">
                <a:latin typeface="微软雅黑" charset="-122"/>
                <a:ea typeface="微软雅黑" charset="-122"/>
              </a:rPr>
              <a:t>=</a:t>
            </a:r>
            <a:r>
              <a:rPr lang="en-US" altLang="zh-CN" dirty="0" err="1" smtClean="0">
                <a:latin typeface="微软雅黑" charset="-122"/>
                <a:ea typeface="微软雅黑" charset="-122"/>
              </a:rPr>
              <a:t>Order.order_id</a:t>
            </a:r>
            <a:r>
              <a:rPr lang="en-US" altLang="zh-CN" dirty="0" smtClean="0">
                <a:latin typeface="微软雅黑" charset="-122"/>
                <a:ea typeface="微软雅黑" charset="-122"/>
              </a:rPr>
              <a:t>)</a:t>
            </a:r>
            <a:endParaRPr lang="en-US" altLang="zh-CN" dirty="0">
              <a:latin typeface="微软雅黑" charset="-122"/>
              <a:ea typeface="微软雅黑" charset="-122"/>
            </a:endParaRPr>
          </a:p>
          <a:p>
            <a:pPr eaLnBrk="1" hangingPunct="1"/>
            <a:endParaRPr lang="en-US" altLang="zh-CN" dirty="0">
              <a:latin typeface="微软雅黑" charset="-122"/>
              <a:ea typeface="微软雅黑" charset="-122"/>
            </a:endParaRPr>
          </a:p>
          <a:p>
            <a:pPr eaLnBrk="1" hangingPunct="1"/>
            <a:endParaRPr lang="zh-CN" altLang="en-US" dirty="0">
              <a:latin typeface="微软雅黑" charset="-122"/>
              <a:ea typeface="微软雅黑" charset="-122"/>
            </a:endParaRPr>
          </a:p>
        </p:txBody>
      </p:sp>
      <p:sp>
        <p:nvSpPr>
          <p:cNvPr id="4" name="Title 2"/>
          <p:cNvSpPr txBox="1">
            <a:spLocks/>
          </p:cNvSpPr>
          <p:nvPr/>
        </p:nvSpPr>
        <p:spPr>
          <a:xfrm>
            <a:off x="323850" y="260350"/>
            <a:ext cx="7416800" cy="484188"/>
          </a:xfrm>
          <a:prstGeom prst="rect">
            <a:avLst/>
          </a:prstGeom>
        </p:spPr>
        <p:txBody>
          <a:bodyPr/>
          <a:lstStyle>
            <a:lvl1pPr algn="l" rtl="0" eaLnBrk="1" latinLnBrk="0" hangingPunct="1">
              <a:spcBef>
                <a:spcPct val="0"/>
              </a:spcBef>
              <a:buNone/>
              <a:defRPr sz="2400" cap="small" spc="0" baseline="0">
                <a:solidFill>
                  <a:schemeClr val="bg1"/>
                </a:solidFill>
                <a:latin typeface="+mj-lt"/>
                <a:ea typeface="+mj-ea"/>
                <a:cs typeface="+mj-cs"/>
              </a:defRPr>
            </a:lvl1pPr>
            <a:extLst/>
          </a:lstStyle>
          <a:p>
            <a:pPr>
              <a:defRPr/>
            </a:pPr>
            <a:r>
              <a:rPr lang="zh-CN" altLang="en-US" sz="2800" kern="0" dirty="0">
                <a:solidFill>
                  <a:schemeClr val="tx1"/>
                </a:solidFill>
                <a:latin typeface="微软雅黑" pitchFamily="34" charset="-122"/>
              </a:rPr>
              <a:t>练习</a:t>
            </a:r>
          </a:p>
        </p:txBody>
      </p:sp>
      <p:pic>
        <p:nvPicPr>
          <p:cNvPr id="5" name="Picture 3" descr="D:\My Documents\图片收藏\questions.bmp"/>
          <p:cNvPicPr>
            <a:picLocks noChangeAspect="1" noChangeArrowheads="1"/>
          </p:cNvPicPr>
          <p:nvPr/>
        </p:nvPicPr>
        <p:blipFill>
          <a:blip r:embed="rId2" cstate="print"/>
          <a:srcRect/>
          <a:stretch>
            <a:fillRect/>
          </a:stretch>
        </p:blipFill>
        <p:spPr bwMode="auto">
          <a:xfrm>
            <a:off x="5713375" y="2682359"/>
            <a:ext cx="1994433" cy="2000264"/>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 calcmode="lin" valueType="num">
                                      <p:cBhvr additive="base">
                                        <p:cTn id="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anim calcmode="lin" valueType="num">
                                      <p:cBhvr additive="base">
                                        <p:cTn id="1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anim calcmode="lin" valueType="num">
                                      <p:cBhvr additive="base">
                                        <p:cTn id="15"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anim calcmode="lin" valueType="num">
                                      <p:cBhvr additive="base">
                                        <p:cTn id="1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anim calcmode="lin" valueType="num">
                                      <p:cBhvr additive="base">
                                        <p:cTn id="2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 calcmode="lin" valueType="num">
                                      <p:cBhvr additive="base">
                                        <p:cTn id="27"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9" end="9"/>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anim calcmode="lin" valueType="num">
                                      <p:cBhvr additive="base">
                                        <p:cTn id="31"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2760598"/>
            <a:ext cx="4968552" cy="3908762"/>
          </a:xfrm>
          <a:prstGeom prst="rect">
            <a:avLst/>
          </a:prstGeom>
          <a:ln>
            <a:solidFill>
              <a:schemeClr val="tx2"/>
            </a:solidFill>
          </a:ln>
        </p:spPr>
        <p:txBody>
          <a:bodyPr wrap="square">
            <a:spAutoFit/>
          </a:bodyPr>
          <a:lstStyle/>
          <a:p>
            <a:pPr eaLnBrk="1" hangingPunct="1">
              <a:lnSpc>
                <a:spcPct val="110000"/>
              </a:lnSpc>
            </a:pPr>
            <a:r>
              <a:rPr lang="zh-CN" altLang="en-US" sz="1600" dirty="0">
                <a:latin typeface="微软雅黑" charset="-122"/>
                <a:ea typeface="微软雅黑" charset="-122"/>
              </a:rPr>
              <a:t>解题思路：</a:t>
            </a:r>
          </a:p>
          <a:p>
            <a:pPr eaLnBrk="1" hangingPunct="1">
              <a:lnSpc>
                <a:spcPct val="110000"/>
              </a:lnSpc>
              <a:buFont typeface="Wingdings" charset="2"/>
              <a:buChar char="n"/>
            </a:pPr>
            <a:r>
              <a:rPr lang="zh-CN" altLang="en-US" sz="1600" dirty="0">
                <a:latin typeface="微软雅黑" charset="-122"/>
                <a:ea typeface="微软雅黑" charset="-122"/>
              </a:rPr>
              <a:t>用逻辑蕴涵表达：查询学号为</a:t>
            </a:r>
            <a:r>
              <a:rPr lang="en-US" altLang="zh-CN" sz="1600" dirty="0">
                <a:latin typeface="微软雅黑" charset="-122"/>
                <a:ea typeface="微软雅黑" charset="-122"/>
              </a:rPr>
              <a:t>x</a:t>
            </a:r>
            <a:r>
              <a:rPr lang="zh-CN" altLang="en-US" sz="1600" dirty="0">
                <a:latin typeface="微软雅黑" charset="-122"/>
                <a:ea typeface="微软雅黑" charset="-122"/>
              </a:rPr>
              <a:t>的学生，对所有的课程</a:t>
            </a:r>
            <a:r>
              <a:rPr lang="en-US" altLang="zh-CN" sz="1600" dirty="0">
                <a:latin typeface="微软雅黑" charset="-122"/>
                <a:ea typeface="微软雅黑" charset="-122"/>
              </a:rPr>
              <a:t>y</a:t>
            </a:r>
            <a:r>
              <a:rPr lang="zh-CN" altLang="en-US" sz="1600" dirty="0" smtClean="0">
                <a:latin typeface="微软雅黑" charset="-122"/>
                <a:ea typeface="微软雅黑" charset="-122"/>
              </a:rPr>
              <a:t>，</a:t>
            </a:r>
            <a:endParaRPr lang="en-US" altLang="zh-CN" sz="1600" dirty="0" smtClean="0">
              <a:latin typeface="微软雅黑" charset="-122"/>
              <a:ea typeface="微软雅黑" charset="-122"/>
            </a:endParaRPr>
          </a:p>
          <a:p>
            <a:pPr marL="742950" lvl="1" indent="-285750" eaLnBrk="1" hangingPunct="1">
              <a:lnSpc>
                <a:spcPct val="110000"/>
              </a:lnSpc>
              <a:buFont typeface="Arial"/>
              <a:buChar char="•"/>
            </a:pPr>
            <a:r>
              <a:rPr lang="en-US" altLang="zh-CN" sz="1600" dirty="0" smtClean="0">
                <a:latin typeface="微软雅黑" charset="-122"/>
                <a:ea typeface="微软雅黑" charset="-122"/>
              </a:rPr>
              <a:t>y=</a:t>
            </a:r>
            <a:r>
              <a:rPr lang="en-US" altLang="zh-CN" sz="1600" dirty="0">
                <a:latin typeface="微软雅黑" charset="-122"/>
                <a:ea typeface="微软雅黑" charset="-122"/>
              </a:rPr>
              <a:t>’C01</a:t>
            </a:r>
            <a:r>
              <a:rPr lang="en-US" altLang="zh-CN" sz="1600" dirty="0" smtClean="0">
                <a:latin typeface="微软雅黑" charset="-122"/>
                <a:ea typeface="微软雅黑" charset="-122"/>
              </a:rPr>
              <a:t>’</a:t>
            </a:r>
            <a:r>
              <a:rPr lang="zh-CN" altLang="en-US" sz="1600" dirty="0" smtClean="0">
                <a:latin typeface="微软雅黑" charset="-122"/>
                <a:ea typeface="微软雅黑" charset="-122"/>
              </a:rPr>
              <a:t>，则</a:t>
            </a:r>
            <a:r>
              <a:rPr lang="en-US" altLang="zh-CN" sz="1600" dirty="0" smtClean="0">
                <a:latin typeface="微软雅黑" charset="-122"/>
                <a:ea typeface="微软雅黑" charset="-122"/>
              </a:rPr>
              <a:t>x</a:t>
            </a:r>
            <a:r>
              <a:rPr lang="zh-CN" altLang="en-US" sz="1600" dirty="0" smtClean="0">
                <a:latin typeface="微软雅黑" charset="-122"/>
                <a:ea typeface="微软雅黑" charset="-122"/>
              </a:rPr>
              <a:t>选</a:t>
            </a:r>
            <a:r>
              <a:rPr lang="zh-CN" altLang="en-US" sz="1600" dirty="0">
                <a:latin typeface="微软雅黑" charset="-122"/>
                <a:ea typeface="微软雅黑" charset="-122"/>
              </a:rPr>
              <a:t>修</a:t>
            </a:r>
            <a:r>
              <a:rPr lang="en-US" altLang="zh-CN" sz="1600" dirty="0">
                <a:latin typeface="微软雅黑" charset="-122"/>
                <a:ea typeface="微软雅黑" charset="-122"/>
              </a:rPr>
              <a:t>y</a:t>
            </a:r>
            <a:r>
              <a:rPr lang="zh-CN" altLang="en-US" sz="1600" dirty="0">
                <a:latin typeface="微软雅黑" charset="-122"/>
                <a:ea typeface="微软雅黑" charset="-122"/>
              </a:rPr>
              <a:t>。</a:t>
            </a:r>
          </a:p>
          <a:p>
            <a:pPr marL="742950" lvl="1" indent="-285750" eaLnBrk="1" hangingPunct="1">
              <a:lnSpc>
                <a:spcPct val="110000"/>
              </a:lnSpc>
              <a:buFont typeface="Arial"/>
              <a:buChar char="•"/>
            </a:pPr>
            <a:r>
              <a:rPr lang="zh-CN" altLang="en-US" sz="1600" dirty="0" smtClean="0">
                <a:latin typeface="微软雅黑" charset="-122"/>
                <a:ea typeface="微软雅黑" charset="-122"/>
              </a:rPr>
              <a:t>只要</a:t>
            </a:r>
            <a:r>
              <a:rPr lang="en-US" altLang="zh-CN" sz="1600" dirty="0" smtClean="0">
                <a:latin typeface="微软雅黑" charset="-122"/>
                <a:ea typeface="微软雅黑" charset="-122"/>
              </a:rPr>
              <a:t>y</a:t>
            </a:r>
            <a:r>
              <a:rPr lang="zh-CN" altLang="zh-CN" sz="1600" dirty="0" smtClean="0">
                <a:latin typeface="微软雅黑" charset="-122"/>
                <a:ea typeface="微软雅黑" charset="-122"/>
              </a:rPr>
              <a:t>&lt;</a:t>
            </a:r>
            <a:r>
              <a:rPr lang="en-US" altLang="zh-CN" sz="1600" dirty="0" smtClean="0">
                <a:latin typeface="微软雅黑" charset="-122"/>
                <a:ea typeface="微软雅黑" charset="-122"/>
              </a:rPr>
              <a:t>&gt;’C01’</a:t>
            </a:r>
            <a:r>
              <a:rPr lang="zh-CN" altLang="en-US" sz="1600" dirty="0" smtClean="0">
                <a:latin typeface="微软雅黑" charset="-122"/>
                <a:ea typeface="微软雅黑" charset="-122"/>
              </a:rPr>
              <a:t>，</a:t>
            </a:r>
            <a:r>
              <a:rPr lang="zh-CN" altLang="en-US" sz="1600" dirty="0">
                <a:latin typeface="微软雅黑" charset="-122"/>
                <a:ea typeface="微软雅黑" charset="-122"/>
              </a:rPr>
              <a:t>则</a:t>
            </a:r>
            <a:r>
              <a:rPr lang="en-US" altLang="zh-CN" sz="1600" dirty="0" smtClean="0">
                <a:latin typeface="微软雅黑" charset="-122"/>
                <a:ea typeface="微软雅黑" charset="-122"/>
              </a:rPr>
              <a:t>x</a:t>
            </a:r>
            <a:r>
              <a:rPr lang="zh-CN" altLang="en-US" sz="1600" dirty="0" smtClean="0">
                <a:latin typeface="微软雅黑" charset="-122"/>
                <a:ea typeface="微软雅黑" charset="-122"/>
              </a:rPr>
              <a:t>没选修</a:t>
            </a:r>
            <a:r>
              <a:rPr lang="en-US" altLang="zh-CN" sz="1600" dirty="0" smtClean="0">
                <a:latin typeface="微软雅黑" charset="-122"/>
                <a:ea typeface="微软雅黑" charset="-122"/>
              </a:rPr>
              <a:t>y</a:t>
            </a:r>
            <a:r>
              <a:rPr lang="zh-CN" altLang="en-US" sz="1600" dirty="0">
                <a:latin typeface="微软雅黑" charset="-122"/>
                <a:ea typeface="微软雅黑" charset="-122"/>
              </a:rPr>
              <a:t>。</a:t>
            </a:r>
          </a:p>
          <a:p>
            <a:pPr eaLnBrk="1" hangingPunct="1">
              <a:lnSpc>
                <a:spcPct val="110000"/>
              </a:lnSpc>
              <a:buFont typeface="Wingdings" charset="2"/>
              <a:buChar char="n"/>
            </a:pPr>
            <a:r>
              <a:rPr lang="zh-CN" altLang="en-US" sz="1600" dirty="0">
                <a:latin typeface="微软雅黑" charset="-122"/>
                <a:ea typeface="微软雅黑" charset="-122"/>
              </a:rPr>
              <a:t>形式化</a:t>
            </a:r>
            <a:r>
              <a:rPr lang="zh-CN" altLang="en-US" sz="1600" dirty="0" smtClean="0">
                <a:latin typeface="微软雅黑" charset="-122"/>
                <a:ea typeface="微软雅黑" charset="-122"/>
              </a:rPr>
              <a:t>表示（第二个条件）：</a:t>
            </a:r>
            <a:endParaRPr lang="zh-CN" altLang="en-US" sz="1600" dirty="0">
              <a:latin typeface="微软雅黑" charset="-122"/>
              <a:ea typeface="微软雅黑" charset="-122"/>
            </a:endParaRPr>
          </a:p>
          <a:p>
            <a:pPr eaLnBrk="1" hangingPunct="1">
              <a:lnSpc>
                <a:spcPct val="110000"/>
              </a:lnSpc>
            </a:pPr>
            <a:r>
              <a:rPr lang="zh-CN" altLang="zh-CN" sz="1600" dirty="0">
                <a:latin typeface="微软雅黑" charset="-122"/>
                <a:ea typeface="微软雅黑" charset="-122"/>
              </a:rPr>
              <a:t> </a:t>
            </a:r>
            <a:r>
              <a:rPr lang="zh-CN" altLang="en-US" sz="1600" dirty="0" smtClean="0">
                <a:latin typeface="微软雅黑" charset="-122"/>
                <a:ea typeface="微软雅黑" charset="-122"/>
              </a:rPr>
              <a:t>      用</a:t>
            </a:r>
            <a:r>
              <a:rPr lang="en-US" altLang="zh-CN" sz="1600" dirty="0" smtClean="0">
                <a:latin typeface="微软雅黑" charset="-122"/>
                <a:ea typeface="微软雅黑" charset="-122"/>
              </a:rPr>
              <a:t>p</a:t>
            </a:r>
            <a:r>
              <a:rPr lang="zh-CN" altLang="en-US" sz="1600" dirty="0" smtClean="0">
                <a:latin typeface="微软雅黑" charset="-122"/>
                <a:ea typeface="微软雅黑" charset="-122"/>
              </a:rPr>
              <a:t>表示断言 “课程 </a:t>
            </a:r>
            <a:r>
              <a:rPr lang="en-US" altLang="zh-CN" sz="1600" dirty="0" smtClean="0">
                <a:latin typeface="微软雅黑" charset="-122"/>
                <a:ea typeface="微软雅黑" charset="-122"/>
              </a:rPr>
              <a:t>y=‘C01’”</a:t>
            </a:r>
            <a:endParaRPr lang="en-US" altLang="zh-CN" sz="1600" dirty="0">
              <a:latin typeface="微软雅黑" charset="-122"/>
              <a:ea typeface="微软雅黑" charset="-122"/>
            </a:endParaRPr>
          </a:p>
          <a:p>
            <a:pPr eaLnBrk="1" hangingPunct="1">
              <a:lnSpc>
                <a:spcPct val="110000"/>
              </a:lnSpc>
            </a:pPr>
            <a:r>
              <a:rPr lang="zh-CN" altLang="zh-CN" sz="1600" dirty="0" smtClean="0">
                <a:latin typeface="微软雅黑" charset="-122"/>
                <a:ea typeface="微软雅黑" charset="-122"/>
              </a:rPr>
              <a:t> </a:t>
            </a:r>
            <a:r>
              <a:rPr lang="zh-CN" altLang="en-US" sz="1600" dirty="0" smtClean="0">
                <a:latin typeface="微软雅黑" charset="-122"/>
                <a:ea typeface="微软雅黑" charset="-122"/>
              </a:rPr>
              <a:t>      用</a:t>
            </a:r>
            <a:r>
              <a:rPr lang="en-US" altLang="zh-CN" sz="1600" dirty="0">
                <a:latin typeface="微软雅黑" charset="-122"/>
                <a:ea typeface="微软雅黑" charset="-122"/>
              </a:rPr>
              <a:t>q</a:t>
            </a:r>
            <a:r>
              <a:rPr lang="zh-CN" altLang="en-US" sz="1600" dirty="0" smtClean="0">
                <a:latin typeface="微软雅黑" charset="-122"/>
                <a:ea typeface="微软雅黑" charset="-122"/>
              </a:rPr>
              <a:t>表示断言 </a:t>
            </a:r>
            <a:r>
              <a:rPr lang="zh-CN" altLang="en-US" sz="1600" dirty="0">
                <a:latin typeface="微软雅黑" charset="-122"/>
                <a:ea typeface="微软雅黑" charset="-122"/>
              </a:rPr>
              <a:t>“学生</a:t>
            </a:r>
            <a:r>
              <a:rPr lang="en-US" altLang="zh-CN" sz="1600" dirty="0">
                <a:latin typeface="微软雅黑" charset="-122"/>
                <a:ea typeface="微软雅黑" charset="-122"/>
              </a:rPr>
              <a:t>x</a:t>
            </a:r>
            <a:r>
              <a:rPr lang="zh-CN" altLang="en-US" sz="1600" dirty="0">
                <a:latin typeface="微软雅黑" charset="-122"/>
                <a:ea typeface="微软雅黑" charset="-122"/>
              </a:rPr>
              <a:t>选修了课程</a:t>
            </a:r>
            <a:r>
              <a:rPr lang="en-US" altLang="zh-CN" sz="1600" dirty="0">
                <a:latin typeface="微软雅黑" charset="-122"/>
                <a:ea typeface="微软雅黑" charset="-122"/>
              </a:rPr>
              <a:t>y”</a:t>
            </a:r>
          </a:p>
          <a:p>
            <a:pPr eaLnBrk="1" hangingPunct="1">
              <a:lnSpc>
                <a:spcPct val="110000"/>
              </a:lnSpc>
            </a:pPr>
            <a:r>
              <a:rPr lang="zh-CN" altLang="zh-CN" sz="1600" dirty="0" smtClean="0">
                <a:latin typeface="微软雅黑" charset="-122"/>
                <a:ea typeface="微软雅黑" charset="-122"/>
              </a:rPr>
              <a:t> </a:t>
            </a:r>
            <a:r>
              <a:rPr lang="zh-CN" altLang="en-US" sz="1600" dirty="0" smtClean="0">
                <a:latin typeface="微软雅黑" charset="-122"/>
                <a:ea typeface="微软雅黑" charset="-122"/>
              </a:rPr>
              <a:t>      则上述查询为</a:t>
            </a:r>
            <a:r>
              <a:rPr lang="en-US" altLang="zh-CN" sz="1600" dirty="0">
                <a:latin typeface="微软雅黑" charset="-122"/>
                <a:ea typeface="微软雅黑" charset="-122"/>
              </a:rPr>
              <a:t>: （</a:t>
            </a:r>
            <a:r>
              <a:rPr lang="en-US" altLang="zh-CN" sz="1600" dirty="0">
                <a:latin typeface="微软雅黑" charset="-122"/>
                <a:ea typeface="微软雅黑" charset="-122"/>
                <a:sym typeface="Symbol" charset="2"/>
              </a:rPr>
              <a:t></a:t>
            </a:r>
            <a:r>
              <a:rPr lang="en-US" altLang="zh-CN" sz="1600" dirty="0">
                <a:latin typeface="微软雅黑" charset="-122"/>
                <a:ea typeface="微软雅黑" charset="-122"/>
              </a:rPr>
              <a:t>y</a:t>
            </a:r>
            <a:r>
              <a:rPr lang="en-US" altLang="zh-CN" sz="1600" dirty="0" smtClean="0">
                <a:latin typeface="微软雅黑" charset="-122"/>
                <a:ea typeface="微软雅黑" charset="-122"/>
              </a:rPr>
              <a:t>）</a:t>
            </a:r>
            <a:r>
              <a:rPr lang="en-US" altLang="zh-CN" sz="1600" dirty="0">
                <a:latin typeface="微软雅黑" charset="-122"/>
                <a:ea typeface="微软雅黑" charset="-122"/>
                <a:sym typeface="Symbol" charset="2"/>
              </a:rPr>
              <a:t></a:t>
            </a:r>
            <a:r>
              <a:rPr lang="en-US" altLang="zh-CN" sz="1600" dirty="0" smtClean="0">
                <a:latin typeface="微软雅黑" charset="-122"/>
                <a:ea typeface="微软雅黑" charset="-122"/>
              </a:rPr>
              <a:t> </a:t>
            </a:r>
            <a:r>
              <a:rPr lang="en-US" altLang="zh-CN" sz="1600" dirty="0">
                <a:latin typeface="微软雅黑" charset="-122"/>
                <a:ea typeface="微软雅黑" charset="-122"/>
              </a:rPr>
              <a:t>p </a:t>
            </a:r>
            <a:r>
              <a:rPr lang="en-US" altLang="zh-CN" sz="1600" dirty="0">
                <a:latin typeface="微软雅黑" charset="-122"/>
                <a:ea typeface="微软雅黑" charset="-122"/>
                <a:sym typeface="Symbol" charset="2"/>
              </a:rPr>
              <a:t></a:t>
            </a:r>
            <a:r>
              <a:rPr lang="en-US" altLang="zh-CN" sz="1600" dirty="0">
                <a:latin typeface="微软雅黑" charset="-122"/>
                <a:ea typeface="微软雅黑" charset="-122"/>
              </a:rPr>
              <a:t> </a:t>
            </a:r>
            <a:r>
              <a:rPr lang="en-US" altLang="zh-CN" sz="1600" dirty="0">
                <a:latin typeface="微软雅黑" charset="-122"/>
                <a:ea typeface="微软雅黑" charset="-122"/>
                <a:sym typeface="Symbol" charset="2"/>
              </a:rPr>
              <a:t></a:t>
            </a:r>
            <a:r>
              <a:rPr lang="en-US" altLang="zh-CN" sz="1600" dirty="0" smtClean="0">
                <a:latin typeface="微软雅黑" charset="-122"/>
                <a:ea typeface="微软雅黑" charset="-122"/>
              </a:rPr>
              <a:t>q </a:t>
            </a:r>
            <a:endParaRPr lang="en-US" altLang="zh-CN" sz="1600" dirty="0">
              <a:latin typeface="微软雅黑" charset="-122"/>
              <a:ea typeface="微软雅黑" charset="-122"/>
            </a:endParaRPr>
          </a:p>
          <a:p>
            <a:pPr eaLnBrk="1" hangingPunct="1">
              <a:lnSpc>
                <a:spcPct val="90000"/>
              </a:lnSpc>
              <a:buFont typeface="Wingdings" charset="2"/>
              <a:buChar char="n"/>
            </a:pPr>
            <a:r>
              <a:rPr lang="zh-CN" altLang="en-US" sz="1600" dirty="0">
                <a:latin typeface="微软雅黑" charset="-122"/>
                <a:ea typeface="微软雅黑" charset="-122"/>
              </a:rPr>
              <a:t>等价变换：</a:t>
            </a:r>
          </a:p>
          <a:p>
            <a:pPr algn="just" eaLnBrk="1" hangingPunct="1">
              <a:lnSpc>
                <a:spcPct val="90000"/>
              </a:lnSpc>
            </a:pPr>
            <a:r>
              <a:rPr lang="zh-CN" altLang="en-US" sz="1600" dirty="0">
                <a:latin typeface="微软雅黑" charset="-122"/>
                <a:ea typeface="微软雅黑" charset="-122"/>
              </a:rPr>
              <a:t>    </a:t>
            </a:r>
            <a:r>
              <a:rPr lang="en-US" altLang="zh-CN" sz="1600" dirty="0" smtClean="0">
                <a:latin typeface="微软雅黑" charset="-122"/>
                <a:ea typeface="微软雅黑" charset="-122"/>
              </a:rPr>
              <a:t>（</a:t>
            </a:r>
            <a:r>
              <a:rPr lang="en-US" altLang="zh-CN" sz="1600" dirty="0">
                <a:latin typeface="微软雅黑" charset="-122"/>
                <a:ea typeface="微软雅黑" charset="-122"/>
                <a:sym typeface="Symbol" charset="2"/>
              </a:rPr>
              <a:t></a:t>
            </a:r>
            <a:r>
              <a:rPr lang="en-US" altLang="zh-CN" sz="1600" dirty="0">
                <a:latin typeface="微软雅黑" charset="-122"/>
                <a:ea typeface="微软雅黑" charset="-122"/>
              </a:rPr>
              <a:t>y</a:t>
            </a:r>
            <a:r>
              <a:rPr lang="en-US" altLang="zh-CN" sz="1600" dirty="0" smtClean="0">
                <a:latin typeface="微软雅黑" charset="-122"/>
                <a:ea typeface="微软雅黑" charset="-122"/>
              </a:rPr>
              <a:t>）</a:t>
            </a:r>
            <a:r>
              <a:rPr lang="en-US" altLang="zh-CN" sz="1600" dirty="0">
                <a:latin typeface="微软雅黑" charset="-122"/>
                <a:ea typeface="微软雅黑" charset="-122"/>
                <a:sym typeface="Symbol" charset="2"/>
              </a:rPr>
              <a:t></a:t>
            </a:r>
            <a:r>
              <a:rPr lang="en-US" altLang="zh-CN" sz="1600" dirty="0" smtClean="0">
                <a:solidFill>
                  <a:srgbClr val="FF3399"/>
                </a:solidFill>
                <a:latin typeface="微软雅黑" charset="-122"/>
                <a:ea typeface="微软雅黑" charset="-122"/>
              </a:rPr>
              <a:t>p </a:t>
            </a:r>
            <a:r>
              <a:rPr lang="en-US" altLang="zh-CN" sz="1600" dirty="0" smtClean="0">
                <a:solidFill>
                  <a:srgbClr val="FF3399"/>
                </a:solidFill>
                <a:latin typeface="微软雅黑" charset="-122"/>
                <a:ea typeface="微软雅黑" charset="-122"/>
                <a:sym typeface="Symbol" charset="2"/>
              </a:rPr>
              <a:t></a:t>
            </a:r>
            <a:r>
              <a:rPr lang="en-US" altLang="zh-CN" sz="1600" dirty="0">
                <a:latin typeface="微软雅黑" charset="-122"/>
                <a:ea typeface="微软雅黑" charset="-122"/>
                <a:sym typeface="Symbol" charset="2"/>
              </a:rPr>
              <a:t></a:t>
            </a:r>
            <a:r>
              <a:rPr lang="en-US" altLang="zh-CN" sz="1600" dirty="0" smtClean="0">
                <a:solidFill>
                  <a:srgbClr val="FF3399"/>
                </a:solidFill>
                <a:latin typeface="微软雅黑" charset="-122"/>
                <a:ea typeface="微软雅黑" charset="-122"/>
              </a:rPr>
              <a:t> </a:t>
            </a:r>
            <a:r>
              <a:rPr lang="en-US" altLang="zh-CN" sz="1600" dirty="0">
                <a:solidFill>
                  <a:srgbClr val="FF3399"/>
                </a:solidFill>
                <a:latin typeface="微软雅黑" charset="-122"/>
                <a:ea typeface="微软雅黑" charset="-122"/>
              </a:rPr>
              <a:t>q</a:t>
            </a:r>
            <a:r>
              <a:rPr lang="en-US" altLang="zh-CN" sz="1600" dirty="0">
                <a:latin typeface="微软雅黑" charset="-122"/>
                <a:ea typeface="微软雅黑" charset="-122"/>
              </a:rPr>
              <a:t>  ≡  </a:t>
            </a:r>
            <a:r>
              <a:rPr lang="en-US" altLang="zh-CN" sz="1600" dirty="0">
                <a:latin typeface="微软雅黑" charset="-122"/>
                <a:ea typeface="微软雅黑" charset="-122"/>
                <a:sym typeface="Symbol" charset="2"/>
              </a:rPr>
              <a:t></a:t>
            </a:r>
            <a:r>
              <a:rPr lang="en-US" altLang="zh-CN" sz="1600" dirty="0">
                <a:latin typeface="微软雅黑" charset="-122"/>
                <a:ea typeface="微软雅黑" charset="-122"/>
              </a:rPr>
              <a:t> （</a:t>
            </a:r>
            <a:r>
              <a:rPr lang="en-US" altLang="zh-CN" sz="1600" dirty="0">
                <a:latin typeface="微软雅黑" charset="-122"/>
                <a:ea typeface="微软雅黑" charset="-122"/>
                <a:sym typeface="Symbol" charset="2"/>
              </a:rPr>
              <a:t></a:t>
            </a:r>
            <a:r>
              <a:rPr lang="en-US" altLang="zh-CN" sz="1600" dirty="0">
                <a:latin typeface="微软雅黑" charset="-122"/>
                <a:ea typeface="微软雅黑" charset="-122"/>
              </a:rPr>
              <a:t>y （</a:t>
            </a:r>
            <a:r>
              <a:rPr lang="en-US" altLang="zh-CN" sz="1600" dirty="0">
                <a:latin typeface="微软雅黑" charset="-122"/>
                <a:ea typeface="微软雅黑" charset="-122"/>
                <a:sym typeface="Symbol" charset="2"/>
              </a:rPr>
              <a:t></a:t>
            </a:r>
            <a:r>
              <a:rPr lang="en-US" altLang="zh-CN" sz="1600" dirty="0" smtClean="0">
                <a:latin typeface="微软雅黑" charset="-122"/>
                <a:ea typeface="微软雅黑" charset="-122"/>
              </a:rPr>
              <a:t>（</a:t>
            </a:r>
            <a:r>
              <a:rPr lang="en-US" altLang="zh-CN" sz="1600" dirty="0">
                <a:latin typeface="微软雅黑" charset="-122"/>
                <a:ea typeface="微软雅黑" charset="-122"/>
                <a:sym typeface="Symbol" charset="2"/>
              </a:rPr>
              <a:t></a:t>
            </a:r>
            <a:r>
              <a:rPr lang="en-US" altLang="zh-CN" sz="1600" dirty="0" smtClean="0">
                <a:solidFill>
                  <a:srgbClr val="FF3399"/>
                </a:solidFill>
                <a:latin typeface="微软雅黑" charset="-122"/>
                <a:ea typeface="微软雅黑" charset="-122"/>
              </a:rPr>
              <a:t>p </a:t>
            </a:r>
            <a:r>
              <a:rPr lang="en-US" altLang="zh-CN" sz="1600" dirty="0" smtClean="0">
                <a:solidFill>
                  <a:srgbClr val="FF3399"/>
                </a:solidFill>
                <a:latin typeface="微软雅黑" charset="-122"/>
                <a:ea typeface="微软雅黑" charset="-122"/>
                <a:sym typeface="Symbol" charset="2"/>
              </a:rPr>
              <a:t></a:t>
            </a:r>
            <a:r>
              <a:rPr lang="en-US" altLang="zh-CN" sz="1600" dirty="0">
                <a:latin typeface="微软雅黑" charset="-122"/>
                <a:ea typeface="微软雅黑" charset="-122"/>
                <a:sym typeface="Symbol" charset="2"/>
              </a:rPr>
              <a:t></a:t>
            </a:r>
            <a:r>
              <a:rPr lang="en-US" altLang="zh-CN" sz="1600" dirty="0" smtClean="0">
                <a:solidFill>
                  <a:srgbClr val="FF3399"/>
                </a:solidFill>
                <a:latin typeface="微软雅黑" charset="-122"/>
                <a:ea typeface="微软雅黑" charset="-122"/>
              </a:rPr>
              <a:t> </a:t>
            </a:r>
            <a:r>
              <a:rPr lang="en-US" altLang="zh-CN" sz="1600" dirty="0">
                <a:solidFill>
                  <a:srgbClr val="FF3399"/>
                </a:solidFill>
                <a:latin typeface="微软雅黑" charset="-122"/>
                <a:ea typeface="微软雅黑" charset="-122"/>
              </a:rPr>
              <a:t>q</a:t>
            </a:r>
            <a:r>
              <a:rPr lang="en-US" altLang="zh-CN" sz="1600" dirty="0">
                <a:latin typeface="微软雅黑" charset="-122"/>
                <a:ea typeface="微软雅黑" charset="-122"/>
              </a:rPr>
              <a:t> ））</a:t>
            </a:r>
          </a:p>
          <a:p>
            <a:pPr algn="just" eaLnBrk="1" hangingPunct="1">
              <a:lnSpc>
                <a:spcPct val="90000"/>
              </a:lnSpc>
            </a:pPr>
            <a:r>
              <a:rPr lang="en-US" altLang="zh-CN" sz="1600" dirty="0">
                <a:latin typeface="微软雅黑" charset="-122"/>
                <a:ea typeface="微软雅黑" charset="-122"/>
              </a:rPr>
              <a:t>               ≡  </a:t>
            </a:r>
            <a:r>
              <a:rPr lang="en-US" altLang="zh-CN" sz="1600" dirty="0">
                <a:latin typeface="微软雅黑" charset="-122"/>
                <a:ea typeface="微软雅黑" charset="-122"/>
                <a:sym typeface="Symbol" charset="2"/>
              </a:rPr>
              <a:t></a:t>
            </a:r>
            <a:r>
              <a:rPr lang="en-US" altLang="zh-CN" sz="1600" dirty="0">
                <a:latin typeface="微软雅黑" charset="-122"/>
                <a:ea typeface="微软雅黑" charset="-122"/>
              </a:rPr>
              <a:t> （</a:t>
            </a:r>
            <a:r>
              <a:rPr lang="en-US" altLang="zh-CN" sz="1600" dirty="0">
                <a:latin typeface="微软雅黑" charset="-122"/>
                <a:ea typeface="微软雅黑" charset="-122"/>
                <a:sym typeface="Symbol" charset="2"/>
              </a:rPr>
              <a:t></a:t>
            </a:r>
            <a:r>
              <a:rPr lang="en-US" altLang="zh-CN" sz="1600" dirty="0">
                <a:latin typeface="微软雅黑" charset="-122"/>
                <a:ea typeface="微软雅黑" charset="-122"/>
              </a:rPr>
              <a:t>y （</a:t>
            </a:r>
            <a:r>
              <a:rPr lang="en-US" altLang="zh-CN" sz="1600" dirty="0">
                <a:latin typeface="微软雅黑" charset="-122"/>
                <a:ea typeface="微软雅黑" charset="-122"/>
                <a:sym typeface="Symbol" charset="2"/>
              </a:rPr>
              <a:t></a:t>
            </a:r>
            <a:r>
              <a:rPr lang="en-US" altLang="zh-CN" sz="1600" dirty="0" smtClean="0">
                <a:latin typeface="微软雅黑" charset="-122"/>
                <a:ea typeface="微软雅黑" charset="-122"/>
              </a:rPr>
              <a:t>（ </a:t>
            </a:r>
            <a:r>
              <a:rPr lang="en-US" altLang="zh-CN" sz="1600" dirty="0">
                <a:latin typeface="微软雅黑" charset="-122"/>
                <a:ea typeface="微软雅黑" charset="-122"/>
              </a:rPr>
              <a:t>p</a:t>
            </a:r>
            <a:r>
              <a:rPr lang="en-US" altLang="zh-CN" sz="1600" dirty="0" smtClean="0">
                <a:latin typeface="微软雅黑" charset="-122"/>
                <a:ea typeface="微软雅黑" charset="-122"/>
              </a:rPr>
              <a:t>∨</a:t>
            </a:r>
            <a:r>
              <a:rPr lang="en-US" altLang="zh-CN" sz="1600" dirty="0">
                <a:latin typeface="微软雅黑" charset="-122"/>
                <a:ea typeface="微软雅黑" charset="-122"/>
                <a:sym typeface="Symbol" charset="2"/>
              </a:rPr>
              <a:t></a:t>
            </a:r>
            <a:r>
              <a:rPr lang="en-US" altLang="zh-CN" sz="1600" dirty="0" smtClean="0">
                <a:latin typeface="微软雅黑" charset="-122"/>
                <a:ea typeface="微软雅黑" charset="-122"/>
              </a:rPr>
              <a:t> </a:t>
            </a:r>
            <a:r>
              <a:rPr lang="en-US" altLang="zh-CN" sz="1600" dirty="0">
                <a:latin typeface="微软雅黑" charset="-122"/>
                <a:ea typeface="微软雅黑" charset="-122"/>
              </a:rPr>
              <a:t>q） ））</a:t>
            </a:r>
          </a:p>
          <a:p>
            <a:pPr algn="just" eaLnBrk="1" hangingPunct="1">
              <a:lnSpc>
                <a:spcPct val="90000"/>
              </a:lnSpc>
            </a:pPr>
            <a:r>
              <a:rPr lang="en-US" altLang="zh-CN" sz="1600" dirty="0">
                <a:latin typeface="微软雅黑" charset="-122"/>
                <a:ea typeface="微软雅黑" charset="-122"/>
              </a:rPr>
              <a:t>               ≡  </a:t>
            </a:r>
            <a:r>
              <a:rPr lang="en-US" altLang="zh-CN" sz="1600" dirty="0">
                <a:latin typeface="微软雅黑" charset="-122"/>
                <a:ea typeface="微软雅黑" charset="-122"/>
                <a:sym typeface="Symbol" charset="2"/>
              </a:rPr>
              <a:t></a:t>
            </a:r>
            <a:r>
              <a:rPr lang="en-US" altLang="zh-CN" sz="1600" dirty="0">
                <a:latin typeface="微软雅黑" charset="-122"/>
                <a:ea typeface="微软雅黑" charset="-122"/>
              </a:rPr>
              <a:t> </a:t>
            </a:r>
            <a:r>
              <a:rPr lang="en-US" altLang="zh-CN" sz="1600" dirty="0">
                <a:latin typeface="微软雅黑" charset="-122"/>
                <a:ea typeface="微软雅黑" charset="-122"/>
                <a:sym typeface="Symbol" charset="2"/>
              </a:rPr>
              <a:t></a:t>
            </a:r>
            <a:r>
              <a:rPr lang="en-US" altLang="zh-CN" sz="1600" dirty="0">
                <a:latin typeface="微软雅黑" charset="-122"/>
                <a:ea typeface="微软雅黑" charset="-122"/>
              </a:rPr>
              <a:t>y</a:t>
            </a:r>
            <a:r>
              <a:rPr lang="en-US" altLang="zh-CN" sz="1600" dirty="0" smtClean="0">
                <a:latin typeface="微软雅黑" charset="-122"/>
                <a:ea typeface="微软雅黑" charset="-122"/>
              </a:rPr>
              <a:t>（</a:t>
            </a:r>
            <a:r>
              <a:rPr lang="en-US" altLang="zh-CN" sz="1600" dirty="0">
                <a:latin typeface="微软雅黑" charset="-122"/>
                <a:ea typeface="微软雅黑" charset="-122"/>
                <a:sym typeface="Symbol" charset="2"/>
              </a:rPr>
              <a:t></a:t>
            </a:r>
            <a:r>
              <a:rPr lang="en-US" altLang="zh-CN" sz="1600" dirty="0" err="1" smtClean="0">
                <a:latin typeface="微软雅黑" charset="-122"/>
                <a:ea typeface="微软雅黑" charset="-122"/>
              </a:rPr>
              <a:t>p∧q</a:t>
            </a:r>
            <a:r>
              <a:rPr lang="en-US" altLang="zh-CN" sz="1600" dirty="0">
                <a:latin typeface="微软雅黑" charset="-122"/>
                <a:ea typeface="微软雅黑" charset="-122"/>
              </a:rPr>
              <a:t>）</a:t>
            </a:r>
          </a:p>
          <a:p>
            <a:pPr eaLnBrk="1" hangingPunct="1"/>
            <a:r>
              <a:rPr lang="zh-CN" altLang="en-US" sz="1600" dirty="0">
                <a:latin typeface="微软雅黑" charset="-122"/>
                <a:ea typeface="微软雅黑" charset="-122"/>
              </a:rPr>
              <a:t>变换后语义：不存在这样的课程</a:t>
            </a:r>
            <a:r>
              <a:rPr lang="en-US" altLang="zh-CN" sz="1600" dirty="0">
                <a:latin typeface="微软雅黑" charset="-122"/>
                <a:ea typeface="微软雅黑" charset="-122"/>
              </a:rPr>
              <a:t>y</a:t>
            </a:r>
            <a:r>
              <a:rPr lang="zh-CN" altLang="en-US" sz="1600" dirty="0" smtClean="0">
                <a:latin typeface="微软雅黑" charset="-122"/>
                <a:ea typeface="微软雅黑" charset="-122"/>
              </a:rPr>
              <a:t>，</a:t>
            </a:r>
            <a:r>
              <a:rPr lang="en-US" altLang="zh-CN" sz="1600" dirty="0" smtClean="0">
                <a:latin typeface="微软雅黑" charset="-122"/>
                <a:ea typeface="微软雅黑" charset="-122"/>
              </a:rPr>
              <a:t>y</a:t>
            </a:r>
            <a:r>
              <a:rPr lang="zh-CN" altLang="zh-CN" sz="1600" dirty="0" smtClean="0">
                <a:latin typeface="微软雅黑" charset="-122"/>
                <a:ea typeface="微软雅黑" charset="-122"/>
              </a:rPr>
              <a:t>&lt;</a:t>
            </a:r>
            <a:r>
              <a:rPr lang="en-US" altLang="zh-CN" sz="1600" dirty="0" smtClean="0">
                <a:latin typeface="微软雅黑" charset="-122"/>
                <a:ea typeface="微软雅黑" charset="-122"/>
              </a:rPr>
              <a:t>&gt;</a:t>
            </a:r>
            <a:r>
              <a:rPr lang="en-US" altLang="zh-CN" sz="1600" dirty="0">
                <a:latin typeface="微软雅黑" charset="-122"/>
                <a:ea typeface="微软雅黑" charset="-122"/>
              </a:rPr>
              <a:t>‘C01’</a:t>
            </a:r>
            <a:r>
              <a:rPr lang="zh-CN" altLang="en-US" sz="1600" dirty="0" smtClean="0">
                <a:latin typeface="微软雅黑" charset="-122"/>
                <a:ea typeface="微软雅黑" charset="-122"/>
              </a:rPr>
              <a:t>，</a:t>
            </a:r>
            <a:r>
              <a:rPr lang="zh-CN" altLang="en-US" sz="1600" dirty="0">
                <a:latin typeface="微软雅黑" charset="-122"/>
                <a:ea typeface="微软雅黑" charset="-122"/>
              </a:rPr>
              <a:t>而学生</a:t>
            </a:r>
            <a:r>
              <a:rPr lang="en-US" altLang="zh-CN" sz="1600" dirty="0" smtClean="0">
                <a:latin typeface="微软雅黑" charset="-122"/>
                <a:ea typeface="微软雅黑" charset="-122"/>
              </a:rPr>
              <a:t>x</a:t>
            </a:r>
            <a:r>
              <a:rPr lang="zh-CN" altLang="en-US" sz="1600" dirty="0" smtClean="0">
                <a:latin typeface="微软雅黑" charset="-122"/>
                <a:ea typeface="微软雅黑" charset="-122"/>
              </a:rPr>
              <a:t>选了。</a:t>
            </a:r>
            <a:endParaRPr lang="zh-CN" altLang="en-US" sz="1600" dirty="0">
              <a:latin typeface="微软雅黑" charset="-122"/>
              <a:ea typeface="微软雅黑" charset="-122"/>
            </a:endParaRPr>
          </a:p>
        </p:txBody>
      </p:sp>
      <p:sp>
        <p:nvSpPr>
          <p:cNvPr id="3" name="矩形 2"/>
          <p:cNvSpPr/>
          <p:nvPr/>
        </p:nvSpPr>
        <p:spPr>
          <a:xfrm>
            <a:off x="899592" y="3861048"/>
            <a:ext cx="3384376" cy="288032"/>
          </a:xfrm>
          <a:prstGeom prst="rect">
            <a:avLst/>
          </a:prstGeom>
          <a:solidFill>
            <a:schemeClr val="accent6">
              <a:alpha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1202" name="内容占位符 1"/>
          <p:cNvSpPr>
            <a:spLocks noGrp="1"/>
          </p:cNvSpPr>
          <p:nvPr>
            <p:ph sz="quarter" idx="15"/>
          </p:nvPr>
        </p:nvSpPr>
        <p:spPr>
          <a:xfrm>
            <a:off x="304800" y="836613"/>
            <a:ext cx="8077200" cy="506412"/>
          </a:xfrm>
        </p:spPr>
        <p:txBody>
          <a:bodyPr/>
          <a:lstStyle/>
          <a:p>
            <a:pPr eaLnBrk="1" hangingPunct="1"/>
            <a:r>
              <a:rPr lang="en-US" altLang="zh-CN" dirty="0">
                <a:latin typeface="微软雅黑" charset="-122"/>
                <a:ea typeface="微软雅黑" charset="-122"/>
              </a:rPr>
              <a:t> </a:t>
            </a:r>
            <a:r>
              <a:rPr lang="zh-CN" altLang="en-US" dirty="0" smtClean="0">
                <a:latin typeface="微软雅黑" charset="-122"/>
                <a:ea typeface="微软雅黑" charset="-122"/>
              </a:rPr>
              <a:t>查询</a:t>
            </a:r>
            <a:r>
              <a:rPr lang="zh-CN" altLang="en-US" b="1" dirty="0" smtClean="0">
                <a:solidFill>
                  <a:srgbClr val="FF0000"/>
                </a:solidFill>
                <a:latin typeface="微软雅黑" charset="-122"/>
                <a:ea typeface="微软雅黑" charset="-122"/>
              </a:rPr>
              <a:t>只</a:t>
            </a:r>
            <a:r>
              <a:rPr lang="zh-CN" altLang="en-US" dirty="0" smtClean="0">
                <a:latin typeface="微软雅黑" charset="-122"/>
                <a:ea typeface="微软雅黑" charset="-122"/>
              </a:rPr>
              <a:t>选修了课程</a:t>
            </a:r>
            <a:r>
              <a:rPr lang="en-US" altLang="zh-CN" dirty="0" smtClean="0">
                <a:latin typeface="微软雅黑" charset="-122"/>
                <a:ea typeface="微软雅黑" charset="-122"/>
              </a:rPr>
              <a:t>’C01’</a:t>
            </a:r>
            <a:r>
              <a:rPr lang="zh-CN" altLang="en-US" dirty="0" smtClean="0">
                <a:latin typeface="微软雅黑" charset="-122"/>
                <a:ea typeface="微软雅黑" charset="-122"/>
              </a:rPr>
              <a:t>的学生学号</a:t>
            </a:r>
            <a:endParaRPr lang="zh-CN" altLang="en-US" dirty="0">
              <a:latin typeface="微软雅黑" charset="-122"/>
              <a:ea typeface="微软雅黑" charset="-122"/>
            </a:endParaRPr>
          </a:p>
        </p:txBody>
      </p:sp>
      <p:sp>
        <p:nvSpPr>
          <p:cNvPr id="4" name="矩形 3"/>
          <p:cNvSpPr/>
          <p:nvPr/>
        </p:nvSpPr>
        <p:spPr>
          <a:xfrm>
            <a:off x="5220072" y="3645024"/>
            <a:ext cx="3384376" cy="2862323"/>
          </a:xfrm>
          <a:prstGeom prst="rect">
            <a:avLst/>
          </a:prstGeom>
          <a:ln>
            <a:solidFill>
              <a:schemeClr val="accent6">
                <a:lumMod val="75000"/>
              </a:schemeClr>
            </a:solidFill>
          </a:ln>
        </p:spPr>
        <p:txBody>
          <a:bodyPr wrap="square">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gn="just">
              <a:buFont typeface="Wingdings" charset="2"/>
              <a:buChar char="n"/>
            </a:pPr>
            <a:r>
              <a:rPr lang="zh-CN" altLang="en-US" dirty="0">
                <a:latin typeface="微软雅黑" charset="-122"/>
                <a:ea typeface="微软雅黑" charset="-122"/>
              </a:rPr>
              <a:t>用</a:t>
            </a:r>
            <a:r>
              <a:rPr lang="en-US" altLang="zh-CN" dirty="0">
                <a:latin typeface="微软雅黑" charset="-122"/>
                <a:ea typeface="微软雅黑" charset="-122"/>
              </a:rPr>
              <a:t>NOT EXISTS</a:t>
            </a:r>
            <a:r>
              <a:rPr lang="zh-CN" altLang="en-US" dirty="0">
                <a:latin typeface="微软雅黑" charset="-122"/>
                <a:ea typeface="微软雅黑" charset="-122"/>
              </a:rPr>
              <a:t>谓词表示</a:t>
            </a:r>
            <a:r>
              <a:rPr lang="zh-CN" altLang="en-US" dirty="0" smtClean="0">
                <a:latin typeface="微软雅黑" charset="-122"/>
                <a:ea typeface="微软雅黑" charset="-122"/>
              </a:rPr>
              <a:t>：</a:t>
            </a:r>
            <a:endParaRPr lang="en-US" altLang="zh-CN" dirty="0" smtClean="0">
              <a:latin typeface="微软雅黑" charset="-122"/>
              <a:ea typeface="微软雅黑" charset="-122"/>
            </a:endParaRPr>
          </a:p>
          <a:p>
            <a:pPr algn="just"/>
            <a:r>
              <a:rPr lang="zh-CN" altLang="en-US" dirty="0" smtClean="0">
                <a:latin typeface="微软雅黑" charset="-122"/>
                <a:ea typeface="微软雅黑" charset="-122"/>
              </a:rPr>
              <a:t>  </a:t>
            </a:r>
            <a:endParaRPr lang="en-US" altLang="zh-CN" dirty="0" smtClean="0">
              <a:latin typeface="微软雅黑" charset="-122"/>
              <a:ea typeface="微软雅黑" charset="-122"/>
            </a:endParaRPr>
          </a:p>
          <a:p>
            <a:pPr algn="just"/>
            <a:r>
              <a:rPr lang="en-US" altLang="zh-CN" dirty="0" smtClean="0">
                <a:latin typeface="微软雅黑" charset="-122"/>
                <a:ea typeface="微软雅黑" charset="-122"/>
              </a:rPr>
              <a:t>SELECT</a:t>
            </a:r>
            <a:r>
              <a:rPr lang="zh-CN" altLang="en-US" dirty="0" smtClean="0">
                <a:latin typeface="微软雅黑" charset="-122"/>
                <a:ea typeface="微软雅黑" charset="-122"/>
              </a:rPr>
              <a:t> </a:t>
            </a:r>
            <a:r>
              <a:rPr lang="en-US" altLang="zh-CN" dirty="0" smtClean="0">
                <a:latin typeface="微软雅黑" charset="-122"/>
                <a:ea typeface="微软雅黑" charset="-122"/>
              </a:rPr>
              <a:t>A.SNO</a:t>
            </a:r>
            <a:r>
              <a:rPr lang="zh-CN" altLang="en-US" dirty="0" smtClean="0">
                <a:latin typeface="微软雅黑" charset="-122"/>
                <a:ea typeface="微软雅黑" charset="-122"/>
              </a:rPr>
              <a:t> </a:t>
            </a:r>
            <a:endParaRPr lang="en-US" altLang="zh-CN" dirty="0" smtClean="0">
              <a:latin typeface="微软雅黑" charset="-122"/>
              <a:ea typeface="微软雅黑" charset="-122"/>
            </a:endParaRPr>
          </a:p>
          <a:p>
            <a:pPr algn="just"/>
            <a:r>
              <a:rPr lang="en-US" altLang="zh-CN" dirty="0" smtClean="0">
                <a:latin typeface="微软雅黑" charset="-122"/>
                <a:ea typeface="微软雅黑" charset="-122"/>
              </a:rPr>
              <a:t>FROM</a:t>
            </a:r>
            <a:r>
              <a:rPr lang="zh-CN" altLang="en-US" dirty="0" smtClean="0">
                <a:latin typeface="微软雅黑" charset="-122"/>
                <a:ea typeface="微软雅黑" charset="-122"/>
              </a:rPr>
              <a:t> </a:t>
            </a:r>
            <a:r>
              <a:rPr lang="en-US" altLang="zh-CN" dirty="0" smtClean="0">
                <a:latin typeface="微软雅黑" charset="-122"/>
                <a:ea typeface="微软雅黑" charset="-122"/>
              </a:rPr>
              <a:t>SC</a:t>
            </a:r>
            <a:r>
              <a:rPr lang="zh-CN" altLang="en-US" dirty="0" smtClean="0">
                <a:latin typeface="微软雅黑" charset="-122"/>
                <a:ea typeface="微软雅黑" charset="-122"/>
              </a:rPr>
              <a:t> </a:t>
            </a:r>
            <a:r>
              <a:rPr lang="en-US" altLang="zh-CN" dirty="0" smtClean="0">
                <a:latin typeface="微软雅黑" charset="-122"/>
                <a:ea typeface="微软雅黑" charset="-122"/>
              </a:rPr>
              <a:t>A</a:t>
            </a:r>
          </a:p>
          <a:p>
            <a:pPr algn="just"/>
            <a:r>
              <a:rPr lang="zh-CN" altLang="zh-CN" dirty="0" smtClean="0">
                <a:latin typeface="微软雅黑" charset="-122"/>
                <a:ea typeface="微软雅黑" charset="-122"/>
              </a:rPr>
              <a:t>W</a:t>
            </a:r>
            <a:r>
              <a:rPr lang="en-US" altLang="zh-CN" dirty="0" smtClean="0">
                <a:latin typeface="微软雅黑" charset="-122"/>
                <a:ea typeface="微软雅黑" charset="-122"/>
              </a:rPr>
              <a:t>HERE</a:t>
            </a:r>
            <a:r>
              <a:rPr lang="zh-CN" altLang="en-US" dirty="0" smtClean="0">
                <a:latin typeface="微软雅黑" charset="-122"/>
                <a:ea typeface="微软雅黑" charset="-122"/>
              </a:rPr>
              <a:t> </a:t>
            </a:r>
            <a:r>
              <a:rPr lang="en-US" altLang="zh-CN" dirty="0" smtClean="0">
                <a:latin typeface="微软雅黑" charset="-122"/>
                <a:ea typeface="微软雅黑" charset="-122"/>
              </a:rPr>
              <a:t>A.CNO=‘C01’</a:t>
            </a:r>
          </a:p>
          <a:p>
            <a:pPr algn="just"/>
            <a:r>
              <a:rPr lang="zh-CN" altLang="zh-CN" dirty="0" smtClean="0">
                <a:latin typeface="微软雅黑" charset="-122"/>
                <a:ea typeface="微软雅黑" charset="-122"/>
              </a:rPr>
              <a:t>A</a:t>
            </a:r>
            <a:r>
              <a:rPr lang="en-US" altLang="zh-CN" dirty="0" smtClean="0">
                <a:latin typeface="微软雅黑" charset="-122"/>
                <a:ea typeface="微软雅黑" charset="-122"/>
              </a:rPr>
              <a:t>ND</a:t>
            </a:r>
            <a:r>
              <a:rPr lang="zh-CN" altLang="en-US" dirty="0" smtClean="0">
                <a:latin typeface="微软雅黑" charset="-122"/>
                <a:ea typeface="微软雅黑" charset="-122"/>
              </a:rPr>
              <a:t> </a:t>
            </a:r>
            <a:r>
              <a:rPr lang="en-US" altLang="zh-CN" dirty="0" smtClean="0">
                <a:solidFill>
                  <a:schemeClr val="accent6">
                    <a:lumMod val="75000"/>
                  </a:schemeClr>
                </a:solidFill>
                <a:latin typeface="微软雅黑" charset="-122"/>
                <a:ea typeface="微软雅黑" charset="-122"/>
              </a:rPr>
              <a:t>NOT</a:t>
            </a:r>
            <a:r>
              <a:rPr lang="zh-CN" altLang="en-US" dirty="0" smtClean="0">
                <a:solidFill>
                  <a:schemeClr val="accent6">
                    <a:lumMod val="75000"/>
                  </a:schemeClr>
                </a:solidFill>
                <a:latin typeface="微软雅黑" charset="-122"/>
                <a:ea typeface="微软雅黑" charset="-122"/>
              </a:rPr>
              <a:t> </a:t>
            </a:r>
            <a:r>
              <a:rPr lang="en-US" altLang="zh-CN" dirty="0" smtClean="0">
                <a:solidFill>
                  <a:schemeClr val="accent6">
                    <a:lumMod val="75000"/>
                  </a:schemeClr>
                </a:solidFill>
                <a:latin typeface="微软雅黑" charset="-122"/>
                <a:ea typeface="微软雅黑" charset="-122"/>
              </a:rPr>
              <a:t>EXISTS</a:t>
            </a:r>
          </a:p>
          <a:p>
            <a:pPr algn="just"/>
            <a:r>
              <a:rPr lang="zh-CN" altLang="zh-CN" dirty="0" smtClean="0">
                <a:solidFill>
                  <a:schemeClr val="accent6">
                    <a:lumMod val="75000"/>
                  </a:schemeClr>
                </a:solidFill>
                <a:latin typeface="微软雅黑" charset="-122"/>
                <a:ea typeface="微软雅黑" charset="-122"/>
              </a:rPr>
              <a:t>(</a:t>
            </a:r>
            <a:r>
              <a:rPr lang="zh-CN" altLang="en-US" dirty="0" smtClean="0">
                <a:solidFill>
                  <a:schemeClr val="accent6">
                    <a:lumMod val="75000"/>
                  </a:schemeClr>
                </a:solidFill>
                <a:latin typeface="微软雅黑" charset="-122"/>
                <a:ea typeface="微软雅黑" charset="-122"/>
              </a:rPr>
              <a:t>S</a:t>
            </a:r>
            <a:r>
              <a:rPr lang="en-US" altLang="zh-CN" dirty="0" smtClean="0">
                <a:solidFill>
                  <a:schemeClr val="accent6">
                    <a:lumMod val="75000"/>
                  </a:schemeClr>
                </a:solidFill>
                <a:latin typeface="微软雅黑" charset="-122"/>
                <a:ea typeface="微软雅黑" charset="-122"/>
              </a:rPr>
              <a:t>ELECT</a:t>
            </a:r>
            <a:r>
              <a:rPr lang="zh-CN" altLang="en-US" dirty="0" smtClean="0">
                <a:solidFill>
                  <a:schemeClr val="accent6">
                    <a:lumMod val="75000"/>
                  </a:schemeClr>
                </a:solidFill>
                <a:latin typeface="微软雅黑" charset="-122"/>
                <a:ea typeface="微软雅黑" charset="-122"/>
              </a:rPr>
              <a:t> * </a:t>
            </a:r>
            <a:r>
              <a:rPr lang="en-US" altLang="zh-CN" dirty="0" smtClean="0">
                <a:solidFill>
                  <a:schemeClr val="accent6">
                    <a:lumMod val="75000"/>
                  </a:schemeClr>
                </a:solidFill>
                <a:latin typeface="微软雅黑" charset="-122"/>
                <a:ea typeface="微软雅黑" charset="-122"/>
              </a:rPr>
              <a:t>FROM</a:t>
            </a:r>
            <a:r>
              <a:rPr lang="zh-CN" altLang="en-US" dirty="0" smtClean="0">
                <a:solidFill>
                  <a:schemeClr val="accent6">
                    <a:lumMod val="75000"/>
                  </a:schemeClr>
                </a:solidFill>
                <a:latin typeface="微软雅黑" charset="-122"/>
                <a:ea typeface="微软雅黑" charset="-122"/>
              </a:rPr>
              <a:t> </a:t>
            </a:r>
            <a:r>
              <a:rPr lang="en-US" altLang="zh-CN" dirty="0" smtClean="0">
                <a:solidFill>
                  <a:schemeClr val="accent6">
                    <a:lumMod val="75000"/>
                  </a:schemeClr>
                </a:solidFill>
                <a:latin typeface="微软雅黑" charset="-122"/>
                <a:ea typeface="微软雅黑" charset="-122"/>
              </a:rPr>
              <a:t>SC</a:t>
            </a:r>
            <a:r>
              <a:rPr lang="zh-CN" altLang="en-US" dirty="0" smtClean="0">
                <a:solidFill>
                  <a:schemeClr val="accent6">
                    <a:lumMod val="75000"/>
                  </a:schemeClr>
                </a:solidFill>
                <a:latin typeface="微软雅黑" charset="-122"/>
                <a:ea typeface="微软雅黑" charset="-122"/>
              </a:rPr>
              <a:t> </a:t>
            </a:r>
            <a:r>
              <a:rPr lang="en-US" altLang="zh-CN" dirty="0" smtClean="0">
                <a:solidFill>
                  <a:schemeClr val="accent6">
                    <a:lumMod val="75000"/>
                  </a:schemeClr>
                </a:solidFill>
                <a:latin typeface="微软雅黑" charset="-122"/>
                <a:ea typeface="微软雅黑" charset="-122"/>
              </a:rPr>
              <a:t>B</a:t>
            </a:r>
          </a:p>
          <a:p>
            <a:pPr algn="just"/>
            <a:r>
              <a:rPr lang="zh-CN" altLang="zh-CN" dirty="0">
                <a:solidFill>
                  <a:schemeClr val="accent6">
                    <a:lumMod val="75000"/>
                  </a:schemeClr>
                </a:solidFill>
                <a:latin typeface="微软雅黑" charset="-122"/>
                <a:ea typeface="微软雅黑" charset="-122"/>
              </a:rPr>
              <a:t> </a:t>
            </a:r>
            <a:r>
              <a:rPr lang="zh-CN" altLang="en-US" dirty="0" smtClean="0">
                <a:solidFill>
                  <a:schemeClr val="accent6">
                    <a:lumMod val="75000"/>
                  </a:schemeClr>
                </a:solidFill>
                <a:latin typeface="微软雅黑" charset="-122"/>
                <a:ea typeface="微软雅黑" charset="-122"/>
              </a:rPr>
              <a:t> </a:t>
            </a:r>
            <a:r>
              <a:rPr lang="en-US" altLang="zh-CN" dirty="0" smtClean="0">
                <a:solidFill>
                  <a:schemeClr val="accent6">
                    <a:lumMod val="75000"/>
                  </a:schemeClr>
                </a:solidFill>
                <a:latin typeface="微软雅黑" charset="-122"/>
                <a:ea typeface="微软雅黑" charset="-122"/>
              </a:rPr>
              <a:t>WHERE</a:t>
            </a:r>
            <a:r>
              <a:rPr lang="zh-CN" altLang="en-US" dirty="0" smtClean="0">
                <a:solidFill>
                  <a:schemeClr val="accent6">
                    <a:lumMod val="75000"/>
                  </a:schemeClr>
                </a:solidFill>
                <a:latin typeface="微软雅黑" charset="-122"/>
                <a:ea typeface="微软雅黑" charset="-122"/>
              </a:rPr>
              <a:t> </a:t>
            </a:r>
            <a:r>
              <a:rPr lang="en-US" altLang="zh-CN" dirty="0" smtClean="0">
                <a:solidFill>
                  <a:schemeClr val="accent6">
                    <a:lumMod val="75000"/>
                  </a:schemeClr>
                </a:solidFill>
                <a:latin typeface="微软雅黑" charset="-122"/>
                <a:ea typeface="微软雅黑" charset="-122"/>
              </a:rPr>
              <a:t>A.SNO=B.SNO</a:t>
            </a:r>
            <a:r>
              <a:rPr lang="zh-CN" altLang="en-US" dirty="0" smtClean="0">
                <a:solidFill>
                  <a:schemeClr val="accent6">
                    <a:lumMod val="75000"/>
                  </a:schemeClr>
                </a:solidFill>
                <a:latin typeface="微软雅黑" charset="-122"/>
                <a:ea typeface="微软雅黑" charset="-122"/>
              </a:rPr>
              <a:t> </a:t>
            </a:r>
            <a:r>
              <a:rPr lang="en-US" altLang="zh-CN" dirty="0" smtClean="0">
                <a:solidFill>
                  <a:schemeClr val="accent6">
                    <a:lumMod val="75000"/>
                  </a:schemeClr>
                </a:solidFill>
                <a:latin typeface="微软雅黑" charset="-122"/>
                <a:ea typeface="微软雅黑" charset="-122"/>
              </a:rPr>
              <a:t>AND</a:t>
            </a:r>
          </a:p>
          <a:p>
            <a:pPr algn="just"/>
            <a:r>
              <a:rPr lang="en-US" altLang="zh-CN" dirty="0">
                <a:solidFill>
                  <a:schemeClr val="accent6">
                    <a:lumMod val="75000"/>
                  </a:schemeClr>
                </a:solidFill>
                <a:latin typeface="微软雅黑" charset="-122"/>
                <a:ea typeface="微软雅黑" charset="-122"/>
              </a:rPr>
              <a:t>	</a:t>
            </a:r>
            <a:r>
              <a:rPr lang="en-US" altLang="zh-CN" dirty="0" smtClean="0">
                <a:solidFill>
                  <a:schemeClr val="accent6">
                    <a:lumMod val="75000"/>
                  </a:schemeClr>
                </a:solidFill>
                <a:latin typeface="微软雅黑" charset="-122"/>
                <a:ea typeface="微软雅黑" charset="-122"/>
              </a:rPr>
              <a:t>B.CNO&lt;&gt;</a:t>
            </a:r>
            <a:r>
              <a:rPr lang="en-US" altLang="zh-CN" dirty="0">
                <a:solidFill>
                  <a:schemeClr val="accent6">
                    <a:lumMod val="75000"/>
                  </a:schemeClr>
                </a:solidFill>
                <a:latin typeface="微软雅黑" charset="-122"/>
                <a:ea typeface="微软雅黑" charset="-122"/>
              </a:rPr>
              <a:t>‘C01</a:t>
            </a:r>
            <a:r>
              <a:rPr lang="en-US" altLang="zh-CN" dirty="0" smtClean="0">
                <a:solidFill>
                  <a:schemeClr val="accent6">
                    <a:lumMod val="75000"/>
                  </a:schemeClr>
                </a:solidFill>
                <a:latin typeface="微软雅黑" charset="-122"/>
                <a:ea typeface="微软雅黑" charset="-122"/>
              </a:rPr>
              <a:t>’</a:t>
            </a:r>
            <a:r>
              <a:rPr lang="zh-CN" altLang="en-US" dirty="0" smtClean="0">
                <a:solidFill>
                  <a:schemeClr val="accent6">
                    <a:lumMod val="75000"/>
                  </a:schemeClr>
                </a:solidFill>
                <a:latin typeface="微软雅黑" charset="-122"/>
                <a:ea typeface="微软雅黑" charset="-122"/>
              </a:rPr>
              <a:t>）</a:t>
            </a:r>
            <a:endParaRPr lang="zh-CN" altLang="en-US" dirty="0">
              <a:solidFill>
                <a:schemeClr val="accent6">
                  <a:lumMod val="75000"/>
                </a:schemeClr>
              </a:solidFill>
              <a:latin typeface="微软雅黑" charset="-122"/>
              <a:ea typeface="微软雅黑" charset="-122"/>
            </a:endParaRPr>
          </a:p>
          <a:p>
            <a:pPr algn="just">
              <a:buSzPct val="50000"/>
            </a:pPr>
            <a:r>
              <a:rPr lang="zh-CN" altLang="en-US" dirty="0"/>
              <a:t>       </a:t>
            </a:r>
            <a:endParaRPr lang="en-US" altLang="zh-CN" dirty="0"/>
          </a:p>
        </p:txBody>
      </p:sp>
      <p:sp>
        <p:nvSpPr>
          <p:cNvPr id="7"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sz="2800" dirty="0" smtClean="0">
                <a:latin typeface="微软雅黑" charset="-122"/>
                <a:ea typeface="微软雅黑" charset="-122"/>
              </a:rPr>
              <a:t>练习</a:t>
            </a:r>
            <a:endParaRPr lang="zh-CN" altLang="en-US" sz="2800" dirty="0">
              <a:latin typeface="微软雅黑" charset="-122"/>
              <a:ea typeface="微软雅黑" charset="-122"/>
            </a:endParaRPr>
          </a:p>
        </p:txBody>
      </p:sp>
      <p:sp>
        <p:nvSpPr>
          <p:cNvPr id="8" name="矩形 7"/>
          <p:cNvSpPr>
            <a:spLocks noChangeArrowheads="1"/>
          </p:cNvSpPr>
          <p:nvPr/>
        </p:nvSpPr>
        <p:spPr bwMode="auto">
          <a:xfrm>
            <a:off x="517525" y="1268413"/>
            <a:ext cx="6070699" cy="1451679"/>
          </a:xfrm>
          <a:prstGeom prst="rect">
            <a:avLst/>
          </a:prstGeom>
          <a:solidFill>
            <a:schemeClr val="accent1"/>
          </a:solidFill>
          <a:ln w="38100">
            <a:solidFill>
              <a:schemeClr val="bg1"/>
            </a:solidFill>
            <a:miter lim="800000"/>
            <a:headEnd/>
            <a:tailEnd/>
          </a:ln>
          <a:effectLst>
            <a:outerShdw blurRad="65500" dist="38100" dir="5400000" rotWithShape="0">
              <a:srgbClr val="000000">
                <a:alpha val="39999"/>
              </a:srgbClr>
            </a:outerShdw>
          </a:effectLst>
        </p:spPr>
        <p:txBody>
          <a:bodyPr wrap="square">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50000"/>
              </a:lnSpc>
            </a:pPr>
            <a:r>
              <a:rPr lang="zh-CN" altLang="en-US" sz="2000" dirty="0">
                <a:solidFill>
                  <a:srgbClr val="FFFFFF"/>
                </a:solidFill>
                <a:latin typeface="微软雅黑" charset="-122"/>
                <a:ea typeface="微软雅黑" charset="-122"/>
              </a:rPr>
              <a:t>学生表：</a:t>
            </a:r>
            <a:r>
              <a:rPr lang="en-US" altLang="zh-CN" sz="2000" dirty="0">
                <a:solidFill>
                  <a:srgbClr val="FFFFFF"/>
                </a:solidFill>
                <a:latin typeface="微软雅黑" charset="-122"/>
                <a:ea typeface="微软雅黑" charset="-122"/>
              </a:rPr>
              <a:t>Student</a:t>
            </a:r>
            <a:r>
              <a:rPr lang="zh-CN" altLang="en-US" sz="2000" dirty="0">
                <a:solidFill>
                  <a:srgbClr val="FFFFFF"/>
                </a:solidFill>
                <a:latin typeface="微软雅黑" charset="-122"/>
                <a:ea typeface="微软雅黑" charset="-122"/>
              </a:rPr>
              <a:t>(</a:t>
            </a:r>
            <a:r>
              <a:rPr lang="en-US" altLang="zh-CN" sz="2000" u="sng" dirty="0" err="1">
                <a:solidFill>
                  <a:srgbClr val="FFFFFF"/>
                </a:solidFill>
                <a:latin typeface="微软雅黑" charset="-122"/>
                <a:ea typeface="微软雅黑" charset="-122"/>
              </a:rPr>
              <a:t>Sno</a:t>
            </a:r>
            <a:r>
              <a:rPr lang="en-US" altLang="zh-CN" sz="2000" dirty="0" err="1">
                <a:solidFill>
                  <a:srgbClr val="FFFFFF"/>
                </a:solidFill>
                <a:latin typeface="微软雅黑" charset="-122"/>
                <a:ea typeface="微软雅黑" charset="-122"/>
              </a:rPr>
              <a:t>,Sname,Ssex,Sage,Sdept</a:t>
            </a:r>
            <a:r>
              <a:rPr lang="zh-CN" altLang="en-US" sz="2000" dirty="0">
                <a:solidFill>
                  <a:srgbClr val="FFFFFF"/>
                </a:solidFill>
                <a:latin typeface="微软雅黑" charset="-122"/>
                <a:ea typeface="微软雅黑" charset="-122"/>
              </a:rPr>
              <a:t>)</a:t>
            </a:r>
          </a:p>
          <a:p>
            <a:pPr>
              <a:lnSpc>
                <a:spcPct val="150000"/>
              </a:lnSpc>
            </a:pPr>
            <a:r>
              <a:rPr lang="zh-CN" altLang="en-US" sz="2000" dirty="0">
                <a:solidFill>
                  <a:srgbClr val="FFFFFF"/>
                </a:solidFill>
                <a:latin typeface="微软雅黑" charset="-122"/>
                <a:ea typeface="微软雅黑" charset="-122"/>
              </a:rPr>
              <a:t>课程表：</a:t>
            </a:r>
            <a:r>
              <a:rPr lang="en-US" altLang="zh-CN" sz="2000" dirty="0">
                <a:solidFill>
                  <a:srgbClr val="FFFFFF"/>
                </a:solidFill>
                <a:latin typeface="微软雅黑" charset="-122"/>
                <a:ea typeface="微软雅黑" charset="-122"/>
              </a:rPr>
              <a:t>Course</a:t>
            </a:r>
            <a:r>
              <a:rPr lang="zh-CN" altLang="en-US" sz="2000" dirty="0">
                <a:solidFill>
                  <a:srgbClr val="FFFFFF"/>
                </a:solidFill>
                <a:latin typeface="微软雅黑" charset="-122"/>
                <a:ea typeface="微软雅黑" charset="-122"/>
              </a:rPr>
              <a:t>(</a:t>
            </a:r>
            <a:r>
              <a:rPr lang="en-US" altLang="zh-CN" sz="2000" u="sng" dirty="0" err="1">
                <a:solidFill>
                  <a:srgbClr val="FFFFFF"/>
                </a:solidFill>
                <a:latin typeface="微软雅黑" charset="-122"/>
                <a:ea typeface="微软雅黑" charset="-122"/>
              </a:rPr>
              <a:t>Cno</a:t>
            </a:r>
            <a:r>
              <a:rPr lang="en-US" altLang="zh-CN" sz="2000" dirty="0" err="1">
                <a:solidFill>
                  <a:srgbClr val="FFFFFF"/>
                </a:solidFill>
                <a:latin typeface="微软雅黑" charset="-122"/>
                <a:ea typeface="微软雅黑" charset="-122"/>
              </a:rPr>
              <a:t>,Cname,Cpno,Ccredit</a:t>
            </a:r>
            <a:r>
              <a:rPr lang="zh-CN" altLang="en-US" sz="2000" dirty="0">
                <a:solidFill>
                  <a:srgbClr val="FFFFFF"/>
                </a:solidFill>
                <a:latin typeface="微软雅黑" charset="-122"/>
                <a:ea typeface="微软雅黑" charset="-122"/>
              </a:rPr>
              <a:t>)</a:t>
            </a:r>
          </a:p>
          <a:p>
            <a:pPr>
              <a:lnSpc>
                <a:spcPct val="150000"/>
              </a:lnSpc>
            </a:pPr>
            <a:r>
              <a:rPr lang="zh-CN" altLang="en-US" sz="2000" dirty="0">
                <a:solidFill>
                  <a:srgbClr val="FFFFFF"/>
                </a:solidFill>
                <a:latin typeface="微软雅黑" charset="-122"/>
                <a:ea typeface="微软雅黑" charset="-122"/>
              </a:rPr>
              <a:t>学生选课表：</a:t>
            </a:r>
            <a:r>
              <a:rPr lang="en-US" altLang="zh-CN" sz="2000" dirty="0">
                <a:solidFill>
                  <a:srgbClr val="FFFFFF"/>
                </a:solidFill>
                <a:latin typeface="微软雅黑" charset="-122"/>
                <a:ea typeface="微软雅黑" charset="-122"/>
              </a:rPr>
              <a:t>SC</a:t>
            </a:r>
            <a:r>
              <a:rPr lang="zh-CN" altLang="en-US" sz="2000" dirty="0">
                <a:solidFill>
                  <a:srgbClr val="FFFFFF"/>
                </a:solidFill>
                <a:latin typeface="微软雅黑" charset="-122"/>
                <a:ea typeface="微软雅黑" charset="-122"/>
              </a:rPr>
              <a:t>(</a:t>
            </a:r>
            <a:r>
              <a:rPr lang="en-US" altLang="zh-CN" sz="2000" u="sng" dirty="0" err="1">
                <a:solidFill>
                  <a:srgbClr val="FFFFFF"/>
                </a:solidFill>
                <a:latin typeface="微软雅黑" charset="-122"/>
                <a:ea typeface="微软雅黑" charset="-122"/>
              </a:rPr>
              <a:t>Sno,Cno</a:t>
            </a:r>
            <a:r>
              <a:rPr lang="en-US" altLang="zh-CN" sz="2000" dirty="0" err="1">
                <a:solidFill>
                  <a:srgbClr val="FFFFFF"/>
                </a:solidFill>
                <a:latin typeface="微软雅黑" charset="-122"/>
                <a:ea typeface="微软雅黑" charset="-122"/>
              </a:rPr>
              <a:t>,Grade</a:t>
            </a:r>
            <a:r>
              <a:rPr lang="zh-CN" altLang="en-US" sz="2000" dirty="0">
                <a:solidFill>
                  <a:srgbClr val="FFFFFF"/>
                </a:solidFill>
                <a:latin typeface="微软雅黑" charset="-122"/>
                <a:ea typeface="微软雅黑" charset="-122"/>
              </a:rPr>
              <a:t>)</a:t>
            </a:r>
          </a:p>
        </p:txBody>
      </p:sp>
      <p:pic>
        <p:nvPicPr>
          <p:cNvPr id="9" name="Picture 3" descr="D:\My Documents\图片收藏\questions.bmp"/>
          <p:cNvPicPr>
            <a:picLocks noChangeAspect="1" noChangeArrowheads="1"/>
          </p:cNvPicPr>
          <p:nvPr/>
        </p:nvPicPr>
        <p:blipFill>
          <a:blip r:embed="rId2" cstate="print"/>
          <a:srcRect/>
          <a:stretch>
            <a:fillRect/>
          </a:stretch>
        </p:blipFill>
        <p:spPr bwMode="auto">
          <a:xfrm>
            <a:off x="6660232" y="1247327"/>
            <a:ext cx="1872207" cy="1877681"/>
          </a:xfrm>
          <a:prstGeom prst="rect">
            <a:avLst/>
          </a:prstGeom>
          <a:ln>
            <a:noFill/>
          </a:ln>
          <a:effectLst>
            <a:softEdge rad="112500"/>
          </a:effectLst>
        </p:spPr>
      </p:pic>
    </p:spTree>
    <p:extLst>
      <p:ext uri="{BB962C8B-B14F-4D97-AF65-F5344CB8AC3E}">
        <p14:creationId xmlns:p14="http://schemas.microsoft.com/office/powerpoint/2010/main" val="1116011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up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a:xfrm>
            <a:off x="304800" y="836613"/>
            <a:ext cx="8077200" cy="5411787"/>
          </a:xfrm>
        </p:spPr>
        <p:txBody>
          <a:bodyPr/>
          <a:lstStyle/>
          <a:p>
            <a:pPr marL="342900" indent="-342900" algn="just" eaLnBrk="1" hangingPunct="1">
              <a:lnSpc>
                <a:spcPct val="120000"/>
              </a:lnSpc>
              <a:buFontTx/>
              <a:buChar char="•"/>
            </a:pPr>
            <a:r>
              <a:rPr lang="zh-CN" altLang="en-US" sz="2400">
                <a:latin typeface="微软雅黑" charset="-122"/>
                <a:ea typeface="微软雅黑" charset="-122"/>
              </a:rPr>
              <a:t>集合操作的种类</a:t>
            </a:r>
          </a:p>
          <a:p>
            <a:pPr marL="600075" lvl="1" indent="-342900" algn="just" eaLnBrk="1" hangingPunct="1">
              <a:lnSpc>
                <a:spcPct val="120000"/>
              </a:lnSpc>
              <a:buFont typeface="Arial" charset="0"/>
              <a:buChar char="•"/>
            </a:pPr>
            <a:r>
              <a:rPr lang="zh-CN" altLang="en-US" sz="2400">
                <a:latin typeface="微软雅黑" charset="-122"/>
                <a:ea typeface="微软雅黑" charset="-122"/>
              </a:rPr>
              <a:t>并操作</a:t>
            </a:r>
            <a:r>
              <a:rPr lang="en-US" altLang="zh-CN" sz="2400">
                <a:latin typeface="微软雅黑" charset="-122"/>
                <a:ea typeface="微软雅黑" charset="-122"/>
              </a:rPr>
              <a:t>UNION</a:t>
            </a:r>
          </a:p>
          <a:p>
            <a:pPr marL="600075" lvl="1" indent="-342900" algn="just" eaLnBrk="1" hangingPunct="1">
              <a:lnSpc>
                <a:spcPct val="120000"/>
              </a:lnSpc>
              <a:buFont typeface="Arial" charset="0"/>
              <a:buChar char="•"/>
            </a:pPr>
            <a:r>
              <a:rPr lang="zh-CN" altLang="en-US" sz="2400">
                <a:latin typeface="微软雅黑" charset="-122"/>
                <a:ea typeface="微软雅黑" charset="-122"/>
              </a:rPr>
              <a:t>交操作</a:t>
            </a:r>
            <a:r>
              <a:rPr lang="en-US" altLang="zh-CN" sz="2400">
                <a:latin typeface="微软雅黑" charset="-122"/>
                <a:ea typeface="微软雅黑" charset="-122"/>
              </a:rPr>
              <a:t>INTERSECT</a:t>
            </a:r>
          </a:p>
          <a:p>
            <a:pPr marL="600075" lvl="1" indent="-342900" algn="just" eaLnBrk="1" hangingPunct="1">
              <a:lnSpc>
                <a:spcPct val="120000"/>
              </a:lnSpc>
              <a:buFont typeface="Arial" charset="0"/>
              <a:buChar char="•"/>
            </a:pPr>
            <a:r>
              <a:rPr lang="zh-CN" altLang="en-US" sz="2400">
                <a:latin typeface="微软雅黑" charset="-122"/>
                <a:ea typeface="微软雅黑" charset="-122"/>
              </a:rPr>
              <a:t>差操作</a:t>
            </a:r>
            <a:r>
              <a:rPr lang="en-US" altLang="zh-CN" sz="2400">
                <a:latin typeface="微软雅黑" charset="-122"/>
                <a:ea typeface="微软雅黑" charset="-122"/>
              </a:rPr>
              <a:t>EXCEPT</a:t>
            </a:r>
          </a:p>
          <a:p>
            <a:pPr marL="342900" indent="-342900" algn="just" eaLnBrk="1" hangingPunct="1">
              <a:lnSpc>
                <a:spcPct val="120000"/>
              </a:lnSpc>
              <a:buFontTx/>
              <a:buChar char="•"/>
            </a:pPr>
            <a:r>
              <a:rPr lang="zh-CN" altLang="en-US" sz="2400">
                <a:latin typeface="微软雅黑" charset="-122"/>
                <a:ea typeface="微软雅黑" charset="-122"/>
              </a:rPr>
              <a:t>参加集合操作的各查询结果的列数必须相同;对应项的数据类型也必须相同 </a:t>
            </a:r>
          </a:p>
          <a:p>
            <a:pPr marL="342900" indent="-342900" eaLnBrk="1" hangingPunct="1"/>
            <a:endParaRPr lang="zh-CN" altLang="en-US">
              <a:latin typeface="微软雅黑" charset="-122"/>
              <a:ea typeface="微软雅黑" charset="-122"/>
            </a:endParaRPr>
          </a:p>
        </p:txBody>
      </p:sp>
      <p:sp>
        <p:nvSpPr>
          <p:cNvPr id="4"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en-US" altLang="zh-CN" sz="2800">
                <a:latin typeface="微软雅黑" charset="-122"/>
                <a:ea typeface="微软雅黑" charset="-122"/>
              </a:rPr>
              <a:t>3.4.4 </a:t>
            </a:r>
            <a:r>
              <a:rPr lang="zh-CN" altLang="en-US" sz="2800">
                <a:latin typeface="微软雅黑" charset="-122"/>
                <a:ea typeface="微软雅黑" charset="-122"/>
              </a:rPr>
              <a:t>集合查询</a:t>
            </a:r>
          </a:p>
        </p:txBody>
      </p:sp>
    </p:spTree>
    <p:extLst>
      <p:ext uri="{BB962C8B-B14F-4D97-AF65-F5344CB8AC3E}">
        <p14:creationId xmlns:p14="http://schemas.microsoft.com/office/powerpoint/2010/main" val="35787329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p:cNvSpPr>
            <a:spLocks noGrp="1"/>
          </p:cNvSpPr>
          <p:nvPr>
            <p:ph sz="quarter" idx="15"/>
          </p:nvPr>
        </p:nvSpPr>
        <p:spPr>
          <a:xfrm>
            <a:off x="311150" y="3213100"/>
            <a:ext cx="8077200" cy="2663825"/>
          </a:xfrm>
        </p:spPr>
        <p:txBody>
          <a:bodyPr/>
          <a:lstStyle/>
          <a:p>
            <a:pPr eaLnBrk="1" hangingPunct="1">
              <a:spcBef>
                <a:spcPct val="0"/>
              </a:spcBef>
            </a:pPr>
            <a:r>
              <a:rPr lang="en-US" altLang="zh-CN" sz="2400">
                <a:latin typeface="微软雅黑" charset="-122"/>
                <a:ea typeface="微软雅黑" charset="-122"/>
              </a:rPr>
              <a:t>     </a:t>
            </a:r>
            <a:r>
              <a:rPr lang="en-US" altLang="zh-CN" sz="2400" b="1">
                <a:solidFill>
                  <a:srgbClr val="0070C0"/>
                </a:solidFill>
                <a:latin typeface="微软雅黑" charset="-122"/>
                <a:ea typeface="微软雅黑" charset="-122"/>
              </a:rPr>
              <a:t>SELECT</a:t>
            </a:r>
            <a:r>
              <a:rPr lang="en-US" altLang="zh-CN" sz="2400">
                <a:solidFill>
                  <a:srgbClr val="0070C0"/>
                </a:solidFill>
                <a:latin typeface="微软雅黑" charset="-122"/>
                <a:ea typeface="微软雅黑" charset="-122"/>
              </a:rPr>
              <a:t> </a:t>
            </a:r>
            <a:r>
              <a:rPr lang="en-US" altLang="zh-CN" sz="2400">
                <a:latin typeface="微软雅黑" charset="-122"/>
                <a:ea typeface="微软雅黑" charset="-122"/>
              </a:rPr>
              <a:t>Sname	</a:t>
            </a:r>
            <a:r>
              <a:rPr lang="en-US" altLang="zh-CN">
                <a:latin typeface="微软雅黑" charset="-122"/>
                <a:ea typeface="微软雅黑" charset="-122"/>
              </a:rPr>
              <a:t>                           /*</a:t>
            </a:r>
            <a:r>
              <a:rPr lang="zh-CN" altLang="en-US">
                <a:latin typeface="微软雅黑" charset="-122"/>
                <a:ea typeface="微软雅黑" charset="-122"/>
              </a:rPr>
              <a:t>外层查询</a:t>
            </a:r>
            <a:r>
              <a:rPr lang="en-US" altLang="zh-CN">
                <a:latin typeface="微软雅黑" charset="-122"/>
                <a:ea typeface="微软雅黑" charset="-122"/>
              </a:rPr>
              <a:t>/</a:t>
            </a:r>
            <a:r>
              <a:rPr lang="zh-CN" altLang="en-US">
                <a:latin typeface="微软雅黑" charset="-122"/>
                <a:ea typeface="微软雅黑" charset="-122"/>
              </a:rPr>
              <a:t>父查询*</a:t>
            </a:r>
            <a:r>
              <a:rPr lang="en-US" altLang="zh-CN">
                <a:latin typeface="微软雅黑" charset="-122"/>
                <a:ea typeface="微软雅黑" charset="-122"/>
              </a:rPr>
              <a:t>/</a:t>
            </a:r>
          </a:p>
          <a:p>
            <a:pPr eaLnBrk="1" hangingPunct="1">
              <a:spcBef>
                <a:spcPct val="0"/>
              </a:spcBef>
            </a:pPr>
            <a:r>
              <a:rPr lang="en-US" altLang="zh-CN" sz="2400">
                <a:latin typeface="微软雅黑" charset="-122"/>
                <a:ea typeface="微软雅黑" charset="-122"/>
              </a:rPr>
              <a:t>     </a:t>
            </a:r>
            <a:r>
              <a:rPr lang="en-US" altLang="zh-CN" sz="2400" b="1">
                <a:solidFill>
                  <a:srgbClr val="0070C0"/>
                </a:solidFill>
                <a:latin typeface="微软雅黑" charset="-122"/>
                <a:ea typeface="微软雅黑" charset="-122"/>
              </a:rPr>
              <a:t>FROM</a:t>
            </a:r>
            <a:r>
              <a:rPr lang="en-US" altLang="zh-CN" sz="2400">
                <a:latin typeface="微软雅黑" charset="-122"/>
                <a:ea typeface="微软雅黑" charset="-122"/>
              </a:rPr>
              <a:t> Student</a:t>
            </a:r>
          </a:p>
          <a:p>
            <a:pPr eaLnBrk="1" hangingPunct="1">
              <a:spcBef>
                <a:spcPct val="0"/>
              </a:spcBef>
            </a:pPr>
            <a:r>
              <a:rPr lang="en-US" altLang="zh-CN" sz="2400">
                <a:latin typeface="微软雅黑" charset="-122"/>
                <a:ea typeface="微软雅黑" charset="-122"/>
              </a:rPr>
              <a:t>     </a:t>
            </a:r>
            <a:r>
              <a:rPr lang="en-US" altLang="zh-CN" sz="2400" b="1">
                <a:solidFill>
                  <a:srgbClr val="0070C0"/>
                </a:solidFill>
                <a:latin typeface="微软雅黑" charset="-122"/>
                <a:ea typeface="微软雅黑" charset="-122"/>
              </a:rPr>
              <a:t>WHERE</a:t>
            </a:r>
            <a:r>
              <a:rPr lang="en-US" altLang="zh-CN" sz="2400">
                <a:latin typeface="微软雅黑" charset="-122"/>
                <a:ea typeface="微软雅黑" charset="-122"/>
              </a:rPr>
              <a:t> Sno </a:t>
            </a:r>
            <a:r>
              <a:rPr lang="en-US" altLang="zh-CN" sz="2400" b="1">
                <a:solidFill>
                  <a:srgbClr val="0070C0"/>
                </a:solidFill>
                <a:latin typeface="微软雅黑" charset="-122"/>
                <a:ea typeface="微软雅黑" charset="-122"/>
              </a:rPr>
              <a:t>IN</a:t>
            </a:r>
          </a:p>
          <a:p>
            <a:pPr eaLnBrk="1" hangingPunct="1">
              <a:spcBef>
                <a:spcPct val="0"/>
              </a:spcBef>
            </a:pPr>
            <a:r>
              <a:rPr lang="en-US" altLang="zh-CN" sz="2400">
                <a:latin typeface="微软雅黑" charset="-122"/>
                <a:ea typeface="微软雅黑" charset="-122"/>
              </a:rPr>
              <a:t>                        </a:t>
            </a:r>
            <a:r>
              <a:rPr lang="zh-CN" altLang="en-US" sz="2400">
                <a:latin typeface="微软雅黑" charset="-122"/>
                <a:ea typeface="微软雅黑" charset="-122"/>
              </a:rPr>
              <a:t>( </a:t>
            </a:r>
            <a:r>
              <a:rPr lang="en-US" altLang="zh-CN" sz="2400" b="1">
                <a:solidFill>
                  <a:srgbClr val="0070C0"/>
                </a:solidFill>
                <a:latin typeface="微软雅黑" charset="-122"/>
                <a:ea typeface="微软雅黑" charset="-122"/>
              </a:rPr>
              <a:t>SELECT</a:t>
            </a:r>
            <a:r>
              <a:rPr lang="en-US" altLang="zh-CN" sz="2400">
                <a:latin typeface="微软雅黑" charset="-122"/>
                <a:ea typeface="微软雅黑" charset="-122"/>
              </a:rPr>
              <a:t> Sno        </a:t>
            </a:r>
            <a:r>
              <a:rPr lang="en-US" altLang="zh-CN">
                <a:latin typeface="微软雅黑" charset="-122"/>
                <a:ea typeface="微软雅黑" charset="-122"/>
              </a:rPr>
              <a:t>/*</a:t>
            </a:r>
            <a:r>
              <a:rPr lang="zh-CN" altLang="en-US">
                <a:latin typeface="微软雅黑" charset="-122"/>
                <a:ea typeface="微软雅黑" charset="-122"/>
              </a:rPr>
              <a:t>内层查询</a:t>
            </a:r>
            <a:r>
              <a:rPr lang="en-US" altLang="zh-CN">
                <a:latin typeface="微软雅黑" charset="-122"/>
                <a:ea typeface="微软雅黑" charset="-122"/>
              </a:rPr>
              <a:t>/</a:t>
            </a:r>
            <a:r>
              <a:rPr lang="zh-CN" altLang="en-US">
                <a:latin typeface="微软雅黑" charset="-122"/>
                <a:ea typeface="微软雅黑" charset="-122"/>
              </a:rPr>
              <a:t>子查询*</a:t>
            </a:r>
            <a:r>
              <a:rPr lang="en-US" altLang="zh-CN">
                <a:latin typeface="微软雅黑" charset="-122"/>
                <a:ea typeface="微软雅黑" charset="-122"/>
              </a:rPr>
              <a:t>/</a:t>
            </a:r>
          </a:p>
          <a:p>
            <a:pPr eaLnBrk="1" hangingPunct="1">
              <a:spcBef>
                <a:spcPct val="0"/>
              </a:spcBef>
            </a:pPr>
            <a:r>
              <a:rPr lang="en-US" altLang="zh-CN" sz="2400">
                <a:latin typeface="微软雅黑" charset="-122"/>
                <a:ea typeface="微软雅黑" charset="-122"/>
              </a:rPr>
              <a:t>                          </a:t>
            </a:r>
            <a:r>
              <a:rPr lang="en-US" altLang="zh-CN" sz="2400" b="1">
                <a:solidFill>
                  <a:srgbClr val="0070C0"/>
                </a:solidFill>
                <a:latin typeface="微软雅黑" charset="-122"/>
                <a:ea typeface="微软雅黑" charset="-122"/>
              </a:rPr>
              <a:t>FROM</a:t>
            </a:r>
            <a:r>
              <a:rPr lang="en-US" altLang="zh-CN" sz="2400">
                <a:latin typeface="微软雅黑" charset="-122"/>
                <a:ea typeface="微软雅黑" charset="-122"/>
              </a:rPr>
              <a:t> SC</a:t>
            </a:r>
          </a:p>
          <a:p>
            <a:pPr eaLnBrk="1" hangingPunct="1">
              <a:spcBef>
                <a:spcPct val="0"/>
              </a:spcBef>
            </a:pPr>
            <a:r>
              <a:rPr lang="en-US" altLang="zh-CN" sz="2400">
                <a:latin typeface="微软雅黑" charset="-122"/>
                <a:ea typeface="微软雅黑" charset="-122"/>
              </a:rPr>
              <a:t>                          </a:t>
            </a:r>
            <a:r>
              <a:rPr lang="en-US" altLang="zh-CN" sz="2400" b="1">
                <a:solidFill>
                  <a:srgbClr val="0070C0"/>
                </a:solidFill>
                <a:latin typeface="微软雅黑" charset="-122"/>
                <a:ea typeface="微软雅黑" charset="-122"/>
              </a:rPr>
              <a:t>WHERE</a:t>
            </a:r>
            <a:r>
              <a:rPr lang="en-US" altLang="zh-CN" sz="2400">
                <a:latin typeface="微软雅黑" charset="-122"/>
                <a:ea typeface="微软雅黑" charset="-122"/>
              </a:rPr>
              <a:t> Cno= ' 2 '</a:t>
            </a:r>
            <a:r>
              <a:rPr lang="zh-CN" altLang="en-US" sz="2400">
                <a:latin typeface="微软雅黑" charset="-122"/>
                <a:ea typeface="微软雅黑" charset="-122"/>
              </a:rPr>
              <a:t>);</a:t>
            </a:r>
          </a:p>
          <a:p>
            <a:pPr eaLnBrk="1" hangingPunct="1"/>
            <a:endParaRPr lang="zh-CN" altLang="en-US">
              <a:latin typeface="微软雅黑" charset="-122"/>
              <a:ea typeface="微软雅黑" charset="-122"/>
            </a:endParaRPr>
          </a:p>
        </p:txBody>
      </p:sp>
      <p:sp>
        <p:nvSpPr>
          <p:cNvPr id="4" name="矩形 3"/>
          <p:cNvSpPr>
            <a:spLocks noChangeArrowheads="1"/>
          </p:cNvSpPr>
          <p:nvPr/>
        </p:nvSpPr>
        <p:spPr bwMode="auto">
          <a:xfrm>
            <a:off x="382588" y="1027113"/>
            <a:ext cx="7299325" cy="1903412"/>
          </a:xfrm>
          <a:prstGeom prst="rect">
            <a:avLst/>
          </a:prstGeom>
          <a:solidFill>
            <a:schemeClr val="accent1"/>
          </a:solidFill>
          <a:ln w="38100">
            <a:solidFill>
              <a:schemeClr val="bg1"/>
            </a:solidFill>
            <a:miter lim="800000"/>
            <a:headEnd/>
            <a:tailEnd/>
          </a:ln>
          <a:effectLst>
            <a:outerShdw blurRad="65500" dist="38100" dir="5400000" rotWithShape="0">
              <a:srgbClr val="000000">
                <a:alpha val="39999"/>
              </a:srgbClr>
            </a:outerShdw>
          </a:effectLst>
        </p:spPr>
        <p:txBody>
          <a:bodyPr>
            <a:spAutoFit/>
          </a:bodyPr>
          <a:lstStyle>
            <a:lvl1pPr marL="342900" indent="-342900">
              <a:defRPr>
                <a:solidFill>
                  <a:schemeClr val="tx1"/>
                </a:solidFill>
                <a:latin typeface="Arial" charset="0"/>
                <a:ea typeface="黑体" charset="-122"/>
              </a:defRPr>
            </a:lvl1pPr>
            <a:lvl2pPr>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marL="0" lvl="1">
              <a:lnSpc>
                <a:spcPct val="150000"/>
              </a:lnSpc>
              <a:spcAft>
                <a:spcPct val="40000"/>
              </a:spcAft>
            </a:pPr>
            <a:r>
              <a:rPr lang="zh-CN" altLang="en-US" sz="2400">
                <a:solidFill>
                  <a:srgbClr val="FFFFFF"/>
                </a:solidFill>
                <a:latin typeface="微软雅黑" charset="-122"/>
                <a:ea typeface="微软雅黑" charset="-122"/>
              </a:rPr>
              <a:t>一个</a:t>
            </a:r>
            <a:r>
              <a:rPr lang="en-US" altLang="zh-CN" sz="2400">
                <a:solidFill>
                  <a:srgbClr val="FFFFFF"/>
                </a:solidFill>
                <a:latin typeface="微软雅黑" charset="-122"/>
                <a:ea typeface="微软雅黑" charset="-122"/>
              </a:rPr>
              <a:t>SELECT-FROM-WHERE</a:t>
            </a:r>
            <a:r>
              <a:rPr lang="zh-CN" altLang="en-US" sz="2400">
                <a:solidFill>
                  <a:srgbClr val="FFFFFF"/>
                </a:solidFill>
                <a:latin typeface="微软雅黑" charset="-122"/>
                <a:ea typeface="微软雅黑" charset="-122"/>
              </a:rPr>
              <a:t>语句称为一个</a:t>
            </a:r>
            <a:r>
              <a:rPr lang="zh-CN" altLang="en-US" sz="2400">
                <a:solidFill>
                  <a:srgbClr val="FFFF00"/>
                </a:solidFill>
                <a:latin typeface="微软雅黑" charset="-122"/>
                <a:ea typeface="微软雅黑" charset="-122"/>
              </a:rPr>
              <a:t>查询块</a:t>
            </a:r>
          </a:p>
          <a:p>
            <a:pPr marL="0" lvl="1">
              <a:lnSpc>
                <a:spcPct val="150000"/>
              </a:lnSpc>
            </a:pPr>
            <a:r>
              <a:rPr lang="zh-CN" altLang="en-US" sz="2400">
                <a:solidFill>
                  <a:srgbClr val="FFFFFF"/>
                </a:solidFill>
                <a:latin typeface="微软雅黑" charset="-122"/>
                <a:ea typeface="微软雅黑" charset="-122"/>
              </a:rPr>
              <a:t>将一个查询块嵌套在另一个查询块的</a:t>
            </a:r>
            <a:r>
              <a:rPr lang="en-US" altLang="zh-CN" sz="2400">
                <a:solidFill>
                  <a:srgbClr val="FFFFFF"/>
                </a:solidFill>
                <a:latin typeface="微软雅黑" charset="-122"/>
                <a:ea typeface="微软雅黑" charset="-122"/>
              </a:rPr>
              <a:t>WHERE</a:t>
            </a:r>
            <a:r>
              <a:rPr lang="zh-CN" altLang="en-US" sz="2400">
                <a:solidFill>
                  <a:srgbClr val="FFFFFF"/>
                </a:solidFill>
                <a:latin typeface="微软雅黑" charset="-122"/>
                <a:ea typeface="微软雅黑" charset="-122"/>
              </a:rPr>
              <a:t>子句或</a:t>
            </a:r>
            <a:r>
              <a:rPr lang="en-US" altLang="zh-CN" sz="2400">
                <a:solidFill>
                  <a:srgbClr val="FFFFFF"/>
                </a:solidFill>
                <a:latin typeface="微软雅黑" charset="-122"/>
                <a:ea typeface="微软雅黑" charset="-122"/>
              </a:rPr>
              <a:t>HAVING</a:t>
            </a:r>
            <a:r>
              <a:rPr lang="zh-CN" altLang="en-US" sz="2400">
                <a:solidFill>
                  <a:srgbClr val="FFFFFF"/>
                </a:solidFill>
                <a:latin typeface="微软雅黑" charset="-122"/>
                <a:ea typeface="微软雅黑" charset="-122"/>
              </a:rPr>
              <a:t>短语的条件中的查询称为</a:t>
            </a:r>
            <a:r>
              <a:rPr lang="zh-CN" altLang="en-US" sz="2400">
                <a:solidFill>
                  <a:srgbClr val="FFFF00"/>
                </a:solidFill>
                <a:latin typeface="微软雅黑" charset="-122"/>
                <a:ea typeface="微软雅黑" charset="-122"/>
              </a:rPr>
              <a:t>嵌套查询</a:t>
            </a:r>
            <a:endParaRPr lang="en-US" altLang="zh-CN" sz="2400">
              <a:solidFill>
                <a:srgbClr val="FFFF00"/>
              </a:solidFill>
              <a:latin typeface="微软雅黑" charset="-122"/>
              <a:ea typeface="微软雅黑" charset="-122"/>
            </a:endParaRPr>
          </a:p>
        </p:txBody>
      </p:sp>
      <p:sp>
        <p:nvSpPr>
          <p:cNvPr id="5"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en-US" altLang="zh-CN" sz="2800">
                <a:latin typeface="微软雅黑" charset="-122"/>
                <a:ea typeface="微软雅黑" charset="-122"/>
              </a:rPr>
              <a:t>3.4.3</a:t>
            </a:r>
            <a:r>
              <a:rPr lang="zh-CN" altLang="en-US" sz="2800">
                <a:latin typeface="微软雅黑" charset="-122"/>
                <a:ea typeface="微软雅黑" charset="-122"/>
              </a:rPr>
              <a:t>嵌套查询</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a:xfrm>
            <a:off x="304800" y="836613"/>
            <a:ext cx="8077200" cy="457200"/>
          </a:xfrm>
        </p:spPr>
        <p:txBody>
          <a:bodyPr>
            <a:normAutofit/>
          </a:bodyPr>
          <a:lstStyle/>
          <a:p>
            <a:pPr eaLnBrk="1" hangingPunct="1"/>
            <a:r>
              <a:rPr lang="en-US" altLang="zh-CN" sz="2200">
                <a:latin typeface="微软雅黑" charset="-122"/>
                <a:ea typeface="微软雅黑" charset="-122"/>
              </a:rPr>
              <a:t>[</a:t>
            </a:r>
            <a:r>
              <a:rPr lang="zh-CN" altLang="en-US" sz="2200">
                <a:latin typeface="微软雅黑" charset="-122"/>
                <a:ea typeface="微软雅黑" charset="-122"/>
              </a:rPr>
              <a:t>例 </a:t>
            </a:r>
            <a:r>
              <a:rPr lang="en-US" altLang="zh-CN" sz="2200">
                <a:latin typeface="微软雅黑" charset="-122"/>
                <a:ea typeface="微软雅黑" charset="-122"/>
              </a:rPr>
              <a:t>3.64]  </a:t>
            </a:r>
            <a:r>
              <a:rPr lang="zh-CN" altLang="en-US" sz="2200">
                <a:latin typeface="微软雅黑" charset="-122"/>
                <a:ea typeface="微软雅黑" charset="-122"/>
              </a:rPr>
              <a:t>查询计算机科学系的学生及年龄不大于</a:t>
            </a:r>
            <a:r>
              <a:rPr lang="en-US" altLang="zh-CN" sz="2200">
                <a:latin typeface="微软雅黑" charset="-122"/>
                <a:ea typeface="微软雅黑" charset="-122"/>
              </a:rPr>
              <a:t>19</a:t>
            </a:r>
            <a:r>
              <a:rPr lang="zh-CN" altLang="en-US" sz="2200">
                <a:latin typeface="微软雅黑" charset="-122"/>
                <a:ea typeface="微软雅黑" charset="-122"/>
              </a:rPr>
              <a:t>岁的学生。</a:t>
            </a:r>
          </a:p>
          <a:p>
            <a:pPr eaLnBrk="1" hangingPunct="1"/>
            <a:endParaRPr lang="zh-CN" altLang="en-US" sz="1900">
              <a:latin typeface="微软雅黑" charset="-122"/>
              <a:ea typeface="微软雅黑" charset="-122"/>
            </a:endParaRPr>
          </a:p>
        </p:txBody>
      </p:sp>
      <p:sp>
        <p:nvSpPr>
          <p:cNvPr id="5" name="矩形 4"/>
          <p:cNvSpPr>
            <a:spLocks noChangeArrowheads="1"/>
          </p:cNvSpPr>
          <p:nvPr/>
        </p:nvSpPr>
        <p:spPr bwMode="auto">
          <a:xfrm>
            <a:off x="719138" y="2832100"/>
            <a:ext cx="45720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20000"/>
              </a:lnSpc>
            </a:pPr>
            <a:r>
              <a:rPr lang="en-US" altLang="zh-CN" sz="2000"/>
              <a:t>        </a:t>
            </a:r>
            <a:r>
              <a:rPr lang="en-US" altLang="zh-CN" sz="2000" b="1">
                <a:solidFill>
                  <a:srgbClr val="0070C0"/>
                </a:solidFill>
              </a:rPr>
              <a:t>SELECT</a:t>
            </a:r>
            <a:r>
              <a:rPr lang="en-US" altLang="zh-CN" sz="2000"/>
              <a:t> *</a:t>
            </a:r>
          </a:p>
          <a:p>
            <a:pPr>
              <a:lnSpc>
                <a:spcPct val="120000"/>
              </a:lnSpc>
            </a:pPr>
            <a:r>
              <a:rPr lang="en-US" altLang="zh-CN" sz="2000"/>
              <a:t>        </a:t>
            </a:r>
            <a:r>
              <a:rPr lang="en-US" altLang="zh-CN" sz="2000" b="1">
                <a:solidFill>
                  <a:srgbClr val="0070C0"/>
                </a:solidFill>
              </a:rPr>
              <a:t>FROM</a:t>
            </a:r>
            <a:r>
              <a:rPr lang="en-US" altLang="zh-CN" sz="2000"/>
              <a:t> Student</a:t>
            </a:r>
          </a:p>
          <a:p>
            <a:pPr>
              <a:lnSpc>
                <a:spcPct val="120000"/>
              </a:lnSpc>
            </a:pPr>
            <a:r>
              <a:rPr lang="en-US" altLang="zh-CN" sz="2000"/>
              <a:t>        </a:t>
            </a:r>
            <a:r>
              <a:rPr lang="en-US" altLang="zh-CN" sz="2000" b="1">
                <a:solidFill>
                  <a:srgbClr val="0070C0"/>
                </a:solidFill>
              </a:rPr>
              <a:t>WHERE</a:t>
            </a:r>
            <a:r>
              <a:rPr lang="en-US" altLang="zh-CN" sz="2000"/>
              <a:t> Sdept= 'CS'</a:t>
            </a:r>
          </a:p>
          <a:p>
            <a:pPr>
              <a:lnSpc>
                <a:spcPct val="120000"/>
              </a:lnSpc>
            </a:pPr>
            <a:r>
              <a:rPr lang="en-US" altLang="zh-CN" sz="2000" b="1">
                <a:solidFill>
                  <a:srgbClr val="0070C0"/>
                </a:solidFill>
              </a:rPr>
              <a:t>UNION</a:t>
            </a:r>
          </a:p>
          <a:p>
            <a:pPr>
              <a:lnSpc>
                <a:spcPct val="120000"/>
              </a:lnSpc>
            </a:pPr>
            <a:r>
              <a:rPr lang="en-US" altLang="zh-CN" sz="2000"/>
              <a:t>        </a:t>
            </a:r>
            <a:r>
              <a:rPr lang="en-US" altLang="zh-CN" sz="2000" b="1">
                <a:solidFill>
                  <a:srgbClr val="0070C0"/>
                </a:solidFill>
              </a:rPr>
              <a:t>SELECT</a:t>
            </a:r>
            <a:r>
              <a:rPr lang="en-US" altLang="zh-CN" sz="2000"/>
              <a:t> *</a:t>
            </a:r>
          </a:p>
          <a:p>
            <a:pPr>
              <a:lnSpc>
                <a:spcPct val="120000"/>
              </a:lnSpc>
            </a:pPr>
            <a:r>
              <a:rPr lang="en-US" altLang="zh-CN" sz="2000"/>
              <a:t>        </a:t>
            </a:r>
            <a:r>
              <a:rPr lang="en-US" altLang="zh-CN" sz="2000" b="1">
                <a:solidFill>
                  <a:srgbClr val="0070C0"/>
                </a:solidFill>
              </a:rPr>
              <a:t>FROM</a:t>
            </a:r>
            <a:r>
              <a:rPr lang="en-US" altLang="zh-CN" sz="2000"/>
              <a:t> Student</a:t>
            </a:r>
          </a:p>
          <a:p>
            <a:pPr>
              <a:lnSpc>
                <a:spcPct val="120000"/>
              </a:lnSpc>
            </a:pPr>
            <a:r>
              <a:rPr lang="en-US" altLang="zh-CN" sz="2000"/>
              <a:t>        </a:t>
            </a:r>
            <a:r>
              <a:rPr lang="en-US" altLang="zh-CN" sz="2000" b="1">
                <a:solidFill>
                  <a:srgbClr val="0070C0"/>
                </a:solidFill>
              </a:rPr>
              <a:t>WHERE</a:t>
            </a:r>
            <a:r>
              <a:rPr lang="en-US" altLang="zh-CN" sz="2000"/>
              <a:t> Sage&lt;=19</a:t>
            </a:r>
            <a:r>
              <a:rPr lang="zh-CN" altLang="en-US" sz="2000"/>
              <a:t>;</a:t>
            </a:r>
          </a:p>
        </p:txBody>
      </p:sp>
      <p:sp>
        <p:nvSpPr>
          <p:cNvPr id="18436" name="矩形 5"/>
          <p:cNvSpPr>
            <a:spLocks noChangeArrowheads="1"/>
          </p:cNvSpPr>
          <p:nvPr/>
        </p:nvSpPr>
        <p:spPr bwMode="auto">
          <a:xfrm>
            <a:off x="684213" y="5551488"/>
            <a:ext cx="72136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20000"/>
              </a:lnSpc>
              <a:buFont typeface="Wingdings" charset="2"/>
              <a:buChar char="n"/>
            </a:pPr>
            <a:r>
              <a:rPr lang="en-US" altLang="zh-CN">
                <a:latin typeface="微软雅黑" charset="-122"/>
                <a:ea typeface="微软雅黑" charset="-122"/>
              </a:rPr>
              <a:t>UNION</a:t>
            </a:r>
            <a:r>
              <a:rPr lang="zh-CN" altLang="en-US">
                <a:latin typeface="微软雅黑" charset="-122"/>
                <a:ea typeface="微软雅黑" charset="-122"/>
              </a:rPr>
              <a:t>：将多个查询结果合并起来时，系统自动去掉重复元组</a:t>
            </a:r>
          </a:p>
          <a:p>
            <a:pPr>
              <a:lnSpc>
                <a:spcPct val="120000"/>
              </a:lnSpc>
              <a:buFont typeface="Wingdings" charset="2"/>
              <a:buChar char="n"/>
            </a:pPr>
            <a:r>
              <a:rPr lang="en-US" altLang="zh-CN">
                <a:latin typeface="微软雅黑" charset="-122"/>
                <a:ea typeface="微软雅黑" charset="-122"/>
              </a:rPr>
              <a:t>UNION ALL</a:t>
            </a:r>
            <a:r>
              <a:rPr lang="zh-CN" altLang="en-US">
                <a:latin typeface="微软雅黑" charset="-122"/>
                <a:ea typeface="微软雅黑" charset="-122"/>
              </a:rPr>
              <a:t>：将多个查询结果合并起来时，保留重复元组 </a:t>
            </a:r>
          </a:p>
        </p:txBody>
      </p:sp>
      <p:sp>
        <p:nvSpPr>
          <p:cNvPr id="7"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sz="2800">
                <a:latin typeface="微软雅黑" charset="-122"/>
                <a:ea typeface="微软雅黑" charset="-122"/>
              </a:rPr>
              <a:t>集合查询</a:t>
            </a:r>
          </a:p>
        </p:txBody>
      </p:sp>
      <p:sp>
        <p:nvSpPr>
          <p:cNvPr id="8" name="矩形 7"/>
          <p:cNvSpPr>
            <a:spLocks noChangeArrowheads="1"/>
          </p:cNvSpPr>
          <p:nvPr/>
        </p:nvSpPr>
        <p:spPr bwMode="auto">
          <a:xfrm>
            <a:off x="517525" y="1341438"/>
            <a:ext cx="7172325" cy="1422400"/>
          </a:xfrm>
          <a:prstGeom prst="rect">
            <a:avLst/>
          </a:prstGeom>
          <a:solidFill>
            <a:schemeClr val="accent1"/>
          </a:solidFill>
          <a:ln w="38100">
            <a:solidFill>
              <a:schemeClr val="bg1"/>
            </a:solidFill>
            <a:miter lim="800000"/>
            <a:headEnd/>
            <a:tailEnd/>
          </a:ln>
          <a:effectLst>
            <a:outerShdw blurRad="65500" dist="38100" dir="5400000" rotWithShape="0">
              <a:srgbClr val="000000">
                <a:alpha val="39999"/>
              </a:srgbClr>
            </a:outerShdw>
          </a:effec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50000"/>
              </a:lnSpc>
            </a:pPr>
            <a:r>
              <a:rPr lang="zh-CN" altLang="en-US" sz="2000">
                <a:solidFill>
                  <a:srgbClr val="FFFFFF"/>
                </a:solidFill>
                <a:latin typeface="微软雅黑" charset="-122"/>
                <a:ea typeface="微软雅黑" charset="-122"/>
              </a:rPr>
              <a:t>学生表：</a:t>
            </a:r>
            <a:r>
              <a:rPr lang="en-US" altLang="zh-CN" sz="2000">
                <a:solidFill>
                  <a:srgbClr val="FFFFFF"/>
                </a:solidFill>
                <a:latin typeface="微软雅黑" charset="-122"/>
                <a:ea typeface="微软雅黑" charset="-122"/>
              </a:rPr>
              <a:t>Student</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a:t>
            </a:r>
            <a:r>
              <a:rPr lang="en-US" altLang="zh-CN" sz="2000">
                <a:solidFill>
                  <a:srgbClr val="FFFFFF"/>
                </a:solidFill>
                <a:latin typeface="微软雅黑" charset="-122"/>
                <a:ea typeface="微软雅黑" charset="-122"/>
              </a:rPr>
              <a:t>,Sname,Ssex,Sage,Sdept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课程表：</a:t>
            </a:r>
            <a:r>
              <a:rPr lang="en-US" altLang="zh-CN" sz="2000">
                <a:solidFill>
                  <a:srgbClr val="FFFFFF"/>
                </a:solidFill>
                <a:latin typeface="微软雅黑" charset="-122"/>
                <a:ea typeface="微软雅黑" charset="-122"/>
              </a:rPr>
              <a:t>Course</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Cno</a:t>
            </a:r>
            <a:r>
              <a:rPr lang="en-US" altLang="zh-CN" sz="2000">
                <a:solidFill>
                  <a:srgbClr val="FFFFFF"/>
                </a:solidFill>
                <a:latin typeface="微软雅黑" charset="-122"/>
                <a:ea typeface="微软雅黑" charset="-122"/>
              </a:rPr>
              <a:t>,Cname,Cpno,Ccredit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学生选课表：</a:t>
            </a:r>
            <a:r>
              <a:rPr lang="en-US" altLang="zh-CN" sz="2000">
                <a:solidFill>
                  <a:srgbClr val="FFFFFF"/>
                </a:solidFill>
                <a:latin typeface="微软雅黑" charset="-122"/>
                <a:ea typeface="微软雅黑" charset="-122"/>
              </a:rPr>
              <a:t>SC</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Sno,Cno</a:t>
            </a:r>
            <a:r>
              <a:rPr lang="en-US" altLang="zh-CN" sz="2000">
                <a:solidFill>
                  <a:srgbClr val="FFFFFF"/>
                </a:solidFill>
                <a:latin typeface="微软雅黑" charset="-122"/>
                <a:ea typeface="微软雅黑" charset="-122"/>
              </a:rPr>
              <a:t>,Grade</a:t>
            </a:r>
            <a:r>
              <a:rPr lang="zh-CN" altLang="en-US" sz="2000">
                <a:solidFill>
                  <a:srgbClr val="FFFFFF"/>
                </a:solidFill>
                <a:latin typeface="微软雅黑" charset="-122"/>
                <a:ea typeface="微软雅黑" charset="-122"/>
              </a:rPr>
              <a:t>)</a:t>
            </a:r>
          </a:p>
        </p:txBody>
      </p:sp>
    </p:spTree>
    <p:extLst>
      <p:ext uri="{BB962C8B-B14F-4D97-AF65-F5344CB8AC3E}">
        <p14:creationId xmlns:p14="http://schemas.microsoft.com/office/powerpoint/2010/main" val="24385275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1"/>
          <p:cNvSpPr>
            <a:spLocks noGrp="1"/>
          </p:cNvSpPr>
          <p:nvPr>
            <p:ph sz="quarter" idx="15"/>
          </p:nvPr>
        </p:nvSpPr>
        <p:spPr>
          <a:xfrm>
            <a:off x="323850" y="908050"/>
            <a:ext cx="8077200" cy="649288"/>
          </a:xfrm>
        </p:spPr>
        <p:txBody>
          <a:bodyPr/>
          <a:lstStyle/>
          <a:p>
            <a:pPr eaLnBrk="1" hangingPunct="1"/>
            <a:r>
              <a:rPr lang="en-US" altLang="zh-CN" sz="2400">
                <a:latin typeface="微软雅黑" charset="-122"/>
                <a:ea typeface="微软雅黑" charset="-122"/>
              </a:rPr>
              <a:t>[</a:t>
            </a:r>
            <a:r>
              <a:rPr lang="zh-CN" altLang="en-US" sz="2400">
                <a:latin typeface="微软雅黑" charset="-122"/>
                <a:ea typeface="微软雅黑" charset="-122"/>
              </a:rPr>
              <a:t>例 </a:t>
            </a:r>
            <a:r>
              <a:rPr lang="en-US" altLang="zh-CN" sz="2400">
                <a:latin typeface="微软雅黑" charset="-122"/>
                <a:ea typeface="微软雅黑" charset="-122"/>
              </a:rPr>
              <a:t>3.65]  </a:t>
            </a:r>
            <a:r>
              <a:rPr lang="zh-CN" altLang="en-US" sz="2400">
                <a:latin typeface="微软雅黑" charset="-122"/>
                <a:ea typeface="微软雅黑" charset="-122"/>
              </a:rPr>
              <a:t>查询选修了课程</a:t>
            </a:r>
            <a:r>
              <a:rPr lang="en-US" altLang="zh-CN" sz="2400">
                <a:latin typeface="微软雅黑" charset="-122"/>
                <a:ea typeface="微软雅黑" charset="-122"/>
              </a:rPr>
              <a:t>1</a:t>
            </a:r>
            <a:r>
              <a:rPr lang="zh-CN" altLang="en-US" sz="2400">
                <a:latin typeface="微软雅黑" charset="-122"/>
                <a:ea typeface="微软雅黑" charset="-122"/>
              </a:rPr>
              <a:t>或者选修了课程</a:t>
            </a:r>
            <a:r>
              <a:rPr lang="en-US" altLang="zh-CN" sz="2400">
                <a:latin typeface="微软雅黑" charset="-122"/>
                <a:ea typeface="微软雅黑" charset="-122"/>
              </a:rPr>
              <a:t>2</a:t>
            </a:r>
            <a:r>
              <a:rPr lang="zh-CN" altLang="en-US" sz="2400">
                <a:latin typeface="微软雅黑" charset="-122"/>
                <a:ea typeface="微软雅黑" charset="-122"/>
              </a:rPr>
              <a:t>的学生。</a:t>
            </a:r>
          </a:p>
          <a:p>
            <a:pPr eaLnBrk="1" hangingPunct="1"/>
            <a:endParaRPr lang="zh-CN" altLang="en-US" sz="2400">
              <a:latin typeface="微软雅黑" charset="-122"/>
              <a:ea typeface="微软雅黑" charset="-122"/>
            </a:endParaRPr>
          </a:p>
        </p:txBody>
      </p:sp>
      <p:sp>
        <p:nvSpPr>
          <p:cNvPr id="5" name="矩形 4"/>
          <p:cNvSpPr>
            <a:spLocks noChangeArrowheads="1"/>
          </p:cNvSpPr>
          <p:nvPr/>
        </p:nvSpPr>
        <p:spPr bwMode="auto">
          <a:xfrm>
            <a:off x="755650" y="3141663"/>
            <a:ext cx="4572000" cy="241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90000"/>
              </a:lnSpc>
            </a:pPr>
            <a:r>
              <a:rPr lang="en-US" altLang="zh-CN" sz="2400"/>
              <a:t>      </a:t>
            </a:r>
            <a:r>
              <a:rPr lang="en-US" altLang="zh-CN" sz="2400">
                <a:solidFill>
                  <a:srgbClr val="0070C0"/>
                </a:solidFill>
              </a:rPr>
              <a:t>SELECT</a:t>
            </a:r>
            <a:r>
              <a:rPr lang="en-US" altLang="zh-CN" sz="2400"/>
              <a:t> Sno</a:t>
            </a:r>
          </a:p>
          <a:p>
            <a:pPr>
              <a:lnSpc>
                <a:spcPct val="90000"/>
              </a:lnSpc>
            </a:pPr>
            <a:r>
              <a:rPr lang="en-US" altLang="zh-CN" sz="2400"/>
              <a:t>        </a:t>
            </a:r>
            <a:r>
              <a:rPr lang="en-US" altLang="zh-CN" sz="2400">
                <a:solidFill>
                  <a:srgbClr val="0070C0"/>
                </a:solidFill>
              </a:rPr>
              <a:t>FROM</a:t>
            </a:r>
            <a:r>
              <a:rPr lang="en-US" altLang="zh-CN" sz="2400"/>
              <a:t> SC</a:t>
            </a:r>
          </a:p>
          <a:p>
            <a:pPr>
              <a:lnSpc>
                <a:spcPct val="90000"/>
              </a:lnSpc>
            </a:pPr>
            <a:r>
              <a:rPr lang="en-US" altLang="zh-CN" sz="2400"/>
              <a:t>        </a:t>
            </a:r>
            <a:r>
              <a:rPr lang="en-US" altLang="zh-CN" sz="2400">
                <a:solidFill>
                  <a:srgbClr val="0070C0"/>
                </a:solidFill>
              </a:rPr>
              <a:t>WHERE</a:t>
            </a:r>
            <a:r>
              <a:rPr lang="en-US" altLang="zh-CN" sz="2400"/>
              <a:t> Cno=' 1 '</a:t>
            </a:r>
          </a:p>
          <a:p>
            <a:pPr>
              <a:lnSpc>
                <a:spcPct val="90000"/>
              </a:lnSpc>
            </a:pPr>
            <a:r>
              <a:rPr lang="en-US" altLang="zh-CN" sz="2400">
                <a:solidFill>
                  <a:srgbClr val="0070C0"/>
                </a:solidFill>
              </a:rPr>
              <a:t>UNION</a:t>
            </a:r>
          </a:p>
          <a:p>
            <a:pPr>
              <a:lnSpc>
                <a:spcPct val="90000"/>
              </a:lnSpc>
            </a:pPr>
            <a:r>
              <a:rPr lang="en-US" altLang="zh-CN" sz="2400"/>
              <a:t>        </a:t>
            </a:r>
            <a:r>
              <a:rPr lang="en-US" altLang="zh-CN" sz="2400">
                <a:solidFill>
                  <a:srgbClr val="0070C0"/>
                </a:solidFill>
              </a:rPr>
              <a:t>SELECT</a:t>
            </a:r>
            <a:r>
              <a:rPr lang="en-US" altLang="zh-CN" sz="2400"/>
              <a:t> Sno</a:t>
            </a:r>
          </a:p>
          <a:p>
            <a:pPr>
              <a:lnSpc>
                <a:spcPct val="90000"/>
              </a:lnSpc>
            </a:pPr>
            <a:r>
              <a:rPr lang="en-US" altLang="zh-CN" sz="2400"/>
              <a:t>        </a:t>
            </a:r>
            <a:r>
              <a:rPr lang="en-US" altLang="zh-CN" sz="2400">
                <a:solidFill>
                  <a:srgbClr val="0070C0"/>
                </a:solidFill>
              </a:rPr>
              <a:t>FROM</a:t>
            </a:r>
            <a:r>
              <a:rPr lang="en-US" altLang="zh-CN" sz="2400"/>
              <a:t> SC</a:t>
            </a:r>
          </a:p>
          <a:p>
            <a:pPr>
              <a:lnSpc>
                <a:spcPct val="90000"/>
              </a:lnSpc>
            </a:pPr>
            <a:r>
              <a:rPr lang="en-US" altLang="zh-CN" sz="2400"/>
              <a:t>        </a:t>
            </a:r>
            <a:r>
              <a:rPr lang="en-US" altLang="zh-CN" sz="2400">
                <a:solidFill>
                  <a:srgbClr val="0070C0"/>
                </a:solidFill>
              </a:rPr>
              <a:t>WHERE</a:t>
            </a:r>
            <a:r>
              <a:rPr lang="en-US" altLang="zh-CN" sz="2400"/>
              <a:t> Cno= ' 2 '</a:t>
            </a:r>
            <a:r>
              <a:rPr lang="zh-CN" altLang="en-US" sz="2400"/>
              <a:t>;</a:t>
            </a:r>
          </a:p>
        </p:txBody>
      </p:sp>
      <p:sp>
        <p:nvSpPr>
          <p:cNvPr id="6"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sz="2800">
                <a:latin typeface="微软雅黑" charset="-122"/>
                <a:ea typeface="微软雅黑" charset="-122"/>
              </a:rPr>
              <a:t>集合查询 例</a:t>
            </a:r>
          </a:p>
        </p:txBody>
      </p:sp>
      <p:sp>
        <p:nvSpPr>
          <p:cNvPr id="7" name="矩形 6"/>
          <p:cNvSpPr>
            <a:spLocks noChangeArrowheads="1"/>
          </p:cNvSpPr>
          <p:nvPr/>
        </p:nvSpPr>
        <p:spPr bwMode="auto">
          <a:xfrm>
            <a:off x="517525" y="1484313"/>
            <a:ext cx="7172325" cy="1423987"/>
          </a:xfrm>
          <a:prstGeom prst="rect">
            <a:avLst/>
          </a:prstGeom>
          <a:solidFill>
            <a:schemeClr val="accent1"/>
          </a:solidFill>
          <a:ln w="38100">
            <a:solidFill>
              <a:schemeClr val="bg1"/>
            </a:solidFill>
            <a:miter lim="800000"/>
            <a:headEnd/>
            <a:tailEnd/>
          </a:ln>
          <a:effectLst>
            <a:outerShdw blurRad="65500" dist="38100" dir="5400000" rotWithShape="0">
              <a:srgbClr val="000000">
                <a:alpha val="39999"/>
              </a:srgbClr>
            </a:outerShdw>
          </a:effec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50000"/>
              </a:lnSpc>
            </a:pPr>
            <a:r>
              <a:rPr lang="zh-CN" altLang="en-US" sz="2000">
                <a:solidFill>
                  <a:srgbClr val="FFFFFF"/>
                </a:solidFill>
                <a:latin typeface="微软雅黑" charset="-122"/>
                <a:ea typeface="微软雅黑" charset="-122"/>
              </a:rPr>
              <a:t>学生表：</a:t>
            </a:r>
            <a:r>
              <a:rPr lang="en-US" altLang="zh-CN" sz="2000">
                <a:solidFill>
                  <a:srgbClr val="FFFFFF"/>
                </a:solidFill>
                <a:latin typeface="微软雅黑" charset="-122"/>
                <a:ea typeface="微软雅黑" charset="-122"/>
              </a:rPr>
              <a:t>Student</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a:t>
            </a:r>
            <a:r>
              <a:rPr lang="en-US" altLang="zh-CN" sz="2000">
                <a:solidFill>
                  <a:srgbClr val="FFFFFF"/>
                </a:solidFill>
                <a:latin typeface="微软雅黑" charset="-122"/>
                <a:ea typeface="微软雅黑" charset="-122"/>
              </a:rPr>
              <a:t>,Sname,Ssex,Sage,Sdept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课程表：</a:t>
            </a:r>
            <a:r>
              <a:rPr lang="en-US" altLang="zh-CN" sz="2000">
                <a:solidFill>
                  <a:srgbClr val="FFFFFF"/>
                </a:solidFill>
                <a:latin typeface="微软雅黑" charset="-122"/>
                <a:ea typeface="微软雅黑" charset="-122"/>
              </a:rPr>
              <a:t>Course</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Cno</a:t>
            </a:r>
            <a:r>
              <a:rPr lang="en-US" altLang="zh-CN" sz="2000">
                <a:solidFill>
                  <a:srgbClr val="FFFFFF"/>
                </a:solidFill>
                <a:latin typeface="微软雅黑" charset="-122"/>
                <a:ea typeface="微软雅黑" charset="-122"/>
              </a:rPr>
              <a:t>,Cname,Cpno,Ccredit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学生选课表：</a:t>
            </a:r>
            <a:r>
              <a:rPr lang="en-US" altLang="zh-CN" sz="2000">
                <a:solidFill>
                  <a:srgbClr val="FFFFFF"/>
                </a:solidFill>
                <a:latin typeface="微软雅黑" charset="-122"/>
                <a:ea typeface="微软雅黑" charset="-122"/>
              </a:rPr>
              <a:t>SC</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Sno,Cno</a:t>
            </a:r>
            <a:r>
              <a:rPr lang="en-US" altLang="zh-CN" sz="2000">
                <a:solidFill>
                  <a:srgbClr val="FFFFFF"/>
                </a:solidFill>
                <a:latin typeface="微软雅黑" charset="-122"/>
                <a:ea typeface="微软雅黑" charset="-122"/>
              </a:rPr>
              <a:t>,Grade</a:t>
            </a:r>
            <a:r>
              <a:rPr lang="zh-CN" altLang="en-US" sz="2000">
                <a:solidFill>
                  <a:srgbClr val="FFFFFF"/>
                </a:solidFill>
                <a:latin typeface="微软雅黑" charset="-122"/>
                <a:ea typeface="微软雅黑" charset="-122"/>
              </a:rPr>
              <a:t>)</a:t>
            </a:r>
          </a:p>
        </p:txBody>
      </p:sp>
    </p:spTree>
    <p:extLst>
      <p:ext uri="{BB962C8B-B14F-4D97-AF65-F5344CB8AC3E}">
        <p14:creationId xmlns:p14="http://schemas.microsoft.com/office/powerpoint/2010/main" val="766357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1"/>
          <p:cNvSpPr>
            <a:spLocks noGrp="1"/>
          </p:cNvSpPr>
          <p:nvPr>
            <p:ph sz="quarter" idx="15"/>
          </p:nvPr>
        </p:nvSpPr>
        <p:spPr>
          <a:xfrm>
            <a:off x="304800" y="908050"/>
            <a:ext cx="8077200" cy="649288"/>
          </a:xfrm>
        </p:spPr>
        <p:txBody>
          <a:bodyPr/>
          <a:lstStyle/>
          <a:p>
            <a:pPr eaLnBrk="1" hangingPunct="1"/>
            <a:r>
              <a:rPr lang="en-US" altLang="zh-CN">
                <a:latin typeface="微软雅黑" charset="-122"/>
                <a:ea typeface="微软雅黑" charset="-122"/>
              </a:rPr>
              <a:t>[</a:t>
            </a:r>
            <a:r>
              <a:rPr lang="zh-CN" altLang="en-US">
                <a:latin typeface="微软雅黑" charset="-122"/>
                <a:ea typeface="微软雅黑" charset="-122"/>
              </a:rPr>
              <a:t>例</a:t>
            </a:r>
            <a:r>
              <a:rPr lang="en-US" altLang="zh-CN">
                <a:latin typeface="微软雅黑" charset="-122"/>
                <a:ea typeface="微软雅黑" charset="-122"/>
              </a:rPr>
              <a:t>3.66]  </a:t>
            </a:r>
            <a:r>
              <a:rPr lang="zh-CN" altLang="en-US">
                <a:latin typeface="微软雅黑" charset="-122"/>
                <a:ea typeface="微软雅黑" charset="-122"/>
              </a:rPr>
              <a:t>查询计算机科学系的学生与年龄不大于</a:t>
            </a:r>
            <a:r>
              <a:rPr lang="en-US" altLang="zh-CN">
                <a:latin typeface="微软雅黑" charset="-122"/>
                <a:ea typeface="微软雅黑" charset="-122"/>
              </a:rPr>
              <a:t>19</a:t>
            </a:r>
            <a:r>
              <a:rPr lang="zh-CN" altLang="en-US">
                <a:latin typeface="微软雅黑" charset="-122"/>
                <a:ea typeface="微软雅黑" charset="-122"/>
              </a:rPr>
              <a:t>岁的学生的交集。</a:t>
            </a:r>
          </a:p>
          <a:p>
            <a:pPr eaLnBrk="1" hangingPunct="1"/>
            <a:endParaRPr lang="zh-CN" altLang="en-US">
              <a:latin typeface="微软雅黑" charset="-122"/>
              <a:ea typeface="微软雅黑" charset="-122"/>
            </a:endParaRPr>
          </a:p>
        </p:txBody>
      </p:sp>
      <p:sp>
        <p:nvSpPr>
          <p:cNvPr id="4" name="矩形 3"/>
          <p:cNvSpPr>
            <a:spLocks noChangeArrowheads="1"/>
          </p:cNvSpPr>
          <p:nvPr/>
        </p:nvSpPr>
        <p:spPr bwMode="auto">
          <a:xfrm>
            <a:off x="827088" y="3141663"/>
            <a:ext cx="4572000"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a:defRPr>
                <a:solidFill>
                  <a:schemeClr val="tx1"/>
                </a:solidFill>
                <a:latin typeface="Arial" charset="0"/>
                <a:ea typeface="黑体" charset="-122"/>
              </a:defRPr>
            </a:lvl4pPr>
            <a:lvl5pPr marL="457200">
              <a:defRPr>
                <a:solidFill>
                  <a:schemeClr val="tx1"/>
                </a:solidFill>
                <a:latin typeface="Arial" charset="0"/>
                <a:ea typeface="黑体" charset="-122"/>
              </a:defRPr>
            </a:lvl5pPr>
            <a:lvl6pPr marL="914400" eaLnBrk="0" fontAlgn="base" hangingPunct="0">
              <a:spcBef>
                <a:spcPct val="0"/>
              </a:spcBef>
              <a:spcAft>
                <a:spcPct val="0"/>
              </a:spcAft>
              <a:defRPr>
                <a:solidFill>
                  <a:schemeClr val="tx1"/>
                </a:solidFill>
                <a:latin typeface="Arial" charset="0"/>
                <a:ea typeface="黑体" charset="-122"/>
              </a:defRPr>
            </a:lvl6pPr>
            <a:lvl7pPr marL="1371600" eaLnBrk="0" fontAlgn="base" hangingPunct="0">
              <a:spcBef>
                <a:spcPct val="0"/>
              </a:spcBef>
              <a:spcAft>
                <a:spcPct val="0"/>
              </a:spcAft>
              <a:defRPr>
                <a:solidFill>
                  <a:schemeClr val="tx1"/>
                </a:solidFill>
                <a:latin typeface="Arial" charset="0"/>
                <a:ea typeface="黑体" charset="-122"/>
              </a:defRPr>
            </a:lvl7pPr>
            <a:lvl8pPr marL="1828800" eaLnBrk="0" fontAlgn="base" hangingPunct="0">
              <a:spcBef>
                <a:spcPct val="0"/>
              </a:spcBef>
              <a:spcAft>
                <a:spcPct val="0"/>
              </a:spcAft>
              <a:defRPr>
                <a:solidFill>
                  <a:schemeClr val="tx1"/>
                </a:solidFill>
                <a:latin typeface="Arial" charset="0"/>
                <a:ea typeface="黑体" charset="-122"/>
              </a:defRPr>
            </a:lvl8pPr>
            <a:lvl9pPr marL="2286000" eaLnBrk="0" fontAlgn="base" hangingPunct="0">
              <a:spcBef>
                <a:spcPct val="0"/>
              </a:spcBef>
              <a:spcAft>
                <a:spcPct val="0"/>
              </a:spcAft>
              <a:defRPr>
                <a:solidFill>
                  <a:schemeClr val="tx1"/>
                </a:solidFill>
                <a:latin typeface="Arial" charset="0"/>
                <a:ea typeface="黑体" charset="-122"/>
              </a:defRPr>
            </a:lvl9pPr>
          </a:lstStyle>
          <a:p>
            <a:pPr lvl="4">
              <a:lnSpc>
                <a:spcPct val="90000"/>
              </a:lnSpc>
              <a:spcBef>
                <a:spcPts val="600"/>
              </a:spcBef>
              <a:buFont typeface="Arial" charset="0"/>
              <a:buNone/>
            </a:pPr>
            <a:r>
              <a:rPr lang="en-US" altLang="zh-CN" sz="2400">
                <a:solidFill>
                  <a:srgbClr val="0070C0"/>
                </a:solidFill>
              </a:rPr>
              <a:t>SELECT</a:t>
            </a:r>
            <a:r>
              <a:rPr lang="en-US" altLang="zh-CN" sz="2400"/>
              <a:t> *</a:t>
            </a:r>
          </a:p>
          <a:p>
            <a:pPr lvl="4">
              <a:lnSpc>
                <a:spcPct val="90000"/>
              </a:lnSpc>
              <a:spcBef>
                <a:spcPts val="600"/>
              </a:spcBef>
              <a:buFont typeface="Arial" charset="0"/>
              <a:buNone/>
            </a:pPr>
            <a:r>
              <a:rPr lang="en-US" altLang="zh-CN" sz="2400">
                <a:solidFill>
                  <a:srgbClr val="0070C0"/>
                </a:solidFill>
              </a:rPr>
              <a:t>FROM</a:t>
            </a:r>
            <a:r>
              <a:rPr lang="en-US" altLang="zh-CN" sz="2400"/>
              <a:t> Student</a:t>
            </a:r>
          </a:p>
          <a:p>
            <a:pPr lvl="4">
              <a:lnSpc>
                <a:spcPct val="90000"/>
              </a:lnSpc>
              <a:spcBef>
                <a:spcPts val="600"/>
              </a:spcBef>
              <a:buFont typeface="Arial" charset="0"/>
              <a:buNone/>
            </a:pPr>
            <a:r>
              <a:rPr lang="en-US" altLang="zh-CN" sz="2400">
                <a:solidFill>
                  <a:srgbClr val="0070C0"/>
                </a:solidFill>
              </a:rPr>
              <a:t>WHERE</a:t>
            </a:r>
            <a:r>
              <a:rPr lang="en-US" altLang="zh-CN" sz="2400"/>
              <a:t> Sdept='CS' </a:t>
            </a:r>
          </a:p>
          <a:p>
            <a:pPr marL="0" lvl="3">
              <a:lnSpc>
                <a:spcPct val="90000"/>
              </a:lnSpc>
              <a:spcBef>
                <a:spcPts val="600"/>
              </a:spcBef>
              <a:buFont typeface="Arial" charset="0"/>
              <a:buNone/>
            </a:pPr>
            <a:r>
              <a:rPr lang="en-US" altLang="zh-CN" sz="2400">
                <a:solidFill>
                  <a:srgbClr val="0070C0"/>
                </a:solidFill>
              </a:rPr>
              <a:t>INTERSECT</a:t>
            </a:r>
          </a:p>
          <a:p>
            <a:pPr lvl="4">
              <a:lnSpc>
                <a:spcPct val="90000"/>
              </a:lnSpc>
              <a:spcBef>
                <a:spcPts val="600"/>
              </a:spcBef>
              <a:buFont typeface="Arial" charset="0"/>
              <a:buNone/>
            </a:pPr>
            <a:r>
              <a:rPr lang="en-US" altLang="zh-CN" sz="2400">
                <a:solidFill>
                  <a:srgbClr val="0070C0"/>
                </a:solidFill>
              </a:rPr>
              <a:t>SELECT</a:t>
            </a:r>
            <a:r>
              <a:rPr lang="en-US" altLang="zh-CN" sz="2400"/>
              <a:t> *</a:t>
            </a:r>
          </a:p>
          <a:p>
            <a:pPr lvl="4">
              <a:lnSpc>
                <a:spcPct val="90000"/>
              </a:lnSpc>
              <a:spcBef>
                <a:spcPts val="600"/>
              </a:spcBef>
              <a:buFont typeface="Arial" charset="0"/>
              <a:buNone/>
            </a:pPr>
            <a:r>
              <a:rPr lang="en-US" altLang="zh-CN" sz="2400">
                <a:solidFill>
                  <a:srgbClr val="0070C0"/>
                </a:solidFill>
              </a:rPr>
              <a:t>FROM</a:t>
            </a:r>
            <a:r>
              <a:rPr lang="en-US" altLang="zh-CN" sz="2400"/>
              <a:t> Student</a:t>
            </a:r>
          </a:p>
          <a:p>
            <a:pPr lvl="4">
              <a:lnSpc>
                <a:spcPct val="90000"/>
              </a:lnSpc>
              <a:spcBef>
                <a:spcPts val="600"/>
              </a:spcBef>
              <a:buFont typeface="Arial" charset="0"/>
              <a:buNone/>
            </a:pPr>
            <a:r>
              <a:rPr lang="en-US" altLang="zh-CN" sz="2400">
                <a:solidFill>
                  <a:srgbClr val="0070C0"/>
                </a:solidFill>
              </a:rPr>
              <a:t>WHERE</a:t>
            </a:r>
            <a:r>
              <a:rPr lang="en-US" altLang="zh-CN" sz="2400"/>
              <a:t> Sage&lt;=19 </a:t>
            </a:r>
          </a:p>
        </p:txBody>
      </p:sp>
      <p:sp>
        <p:nvSpPr>
          <p:cNvPr id="6"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sz="2800">
                <a:latin typeface="微软雅黑" charset="-122"/>
                <a:ea typeface="微软雅黑" charset="-122"/>
              </a:rPr>
              <a:t>集合查询</a:t>
            </a:r>
          </a:p>
        </p:txBody>
      </p:sp>
      <p:sp>
        <p:nvSpPr>
          <p:cNvPr id="8" name="矩形 7"/>
          <p:cNvSpPr>
            <a:spLocks noChangeArrowheads="1"/>
          </p:cNvSpPr>
          <p:nvPr/>
        </p:nvSpPr>
        <p:spPr bwMode="auto">
          <a:xfrm>
            <a:off x="517525" y="1430338"/>
            <a:ext cx="7172325" cy="1422400"/>
          </a:xfrm>
          <a:prstGeom prst="rect">
            <a:avLst/>
          </a:prstGeom>
          <a:solidFill>
            <a:schemeClr val="accent1"/>
          </a:solidFill>
          <a:ln w="38100">
            <a:solidFill>
              <a:schemeClr val="bg1"/>
            </a:solidFill>
            <a:miter lim="800000"/>
            <a:headEnd/>
            <a:tailEnd/>
          </a:ln>
          <a:effectLst>
            <a:outerShdw blurRad="65500" dist="38100" dir="5400000" rotWithShape="0">
              <a:srgbClr val="000000">
                <a:alpha val="39999"/>
              </a:srgbClr>
            </a:outerShdw>
          </a:effec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50000"/>
              </a:lnSpc>
            </a:pPr>
            <a:r>
              <a:rPr lang="zh-CN" altLang="en-US" sz="2000">
                <a:solidFill>
                  <a:srgbClr val="FFFFFF"/>
                </a:solidFill>
                <a:latin typeface="微软雅黑" charset="-122"/>
                <a:ea typeface="微软雅黑" charset="-122"/>
              </a:rPr>
              <a:t>学生表：</a:t>
            </a:r>
            <a:r>
              <a:rPr lang="en-US" altLang="zh-CN" sz="2000">
                <a:solidFill>
                  <a:srgbClr val="FFFFFF"/>
                </a:solidFill>
                <a:latin typeface="微软雅黑" charset="-122"/>
                <a:ea typeface="微软雅黑" charset="-122"/>
              </a:rPr>
              <a:t>Student</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a:t>
            </a:r>
            <a:r>
              <a:rPr lang="en-US" altLang="zh-CN" sz="2000">
                <a:solidFill>
                  <a:srgbClr val="FFFFFF"/>
                </a:solidFill>
                <a:latin typeface="微软雅黑" charset="-122"/>
                <a:ea typeface="微软雅黑" charset="-122"/>
              </a:rPr>
              <a:t>,Sname,Ssex,Sage,Sdept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课程表：</a:t>
            </a:r>
            <a:r>
              <a:rPr lang="en-US" altLang="zh-CN" sz="2000">
                <a:solidFill>
                  <a:srgbClr val="FFFFFF"/>
                </a:solidFill>
                <a:latin typeface="微软雅黑" charset="-122"/>
                <a:ea typeface="微软雅黑" charset="-122"/>
              </a:rPr>
              <a:t>Course</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Cno</a:t>
            </a:r>
            <a:r>
              <a:rPr lang="en-US" altLang="zh-CN" sz="2000">
                <a:solidFill>
                  <a:srgbClr val="FFFFFF"/>
                </a:solidFill>
                <a:latin typeface="微软雅黑" charset="-122"/>
                <a:ea typeface="微软雅黑" charset="-122"/>
              </a:rPr>
              <a:t>,Cname,Cpno,Ccredit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学生选课表：</a:t>
            </a:r>
            <a:r>
              <a:rPr lang="en-US" altLang="zh-CN" sz="2000">
                <a:solidFill>
                  <a:srgbClr val="FFFFFF"/>
                </a:solidFill>
                <a:latin typeface="微软雅黑" charset="-122"/>
                <a:ea typeface="微软雅黑" charset="-122"/>
              </a:rPr>
              <a:t>SC</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Sno,Cno</a:t>
            </a:r>
            <a:r>
              <a:rPr lang="en-US" altLang="zh-CN" sz="2000">
                <a:solidFill>
                  <a:srgbClr val="FFFFFF"/>
                </a:solidFill>
                <a:latin typeface="微软雅黑" charset="-122"/>
                <a:ea typeface="微软雅黑" charset="-122"/>
              </a:rPr>
              <a:t>,Grade</a:t>
            </a:r>
            <a:r>
              <a:rPr lang="zh-CN" altLang="en-US" sz="2000">
                <a:solidFill>
                  <a:srgbClr val="FFFFFF"/>
                </a:solidFill>
                <a:latin typeface="微软雅黑" charset="-122"/>
                <a:ea typeface="微软雅黑" charset="-122"/>
              </a:rPr>
              <a:t>)</a:t>
            </a:r>
          </a:p>
        </p:txBody>
      </p:sp>
    </p:spTree>
    <p:extLst>
      <p:ext uri="{BB962C8B-B14F-4D97-AF65-F5344CB8AC3E}">
        <p14:creationId xmlns:p14="http://schemas.microsoft.com/office/powerpoint/2010/main" val="20805054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a:xfrm>
            <a:off x="304800" y="908050"/>
            <a:ext cx="8299450" cy="671513"/>
          </a:xfrm>
        </p:spPr>
        <p:txBody>
          <a:bodyPr>
            <a:normAutofit/>
          </a:bodyPr>
          <a:lstStyle/>
          <a:p>
            <a:pPr eaLnBrk="1" hangingPunct="1"/>
            <a:r>
              <a:rPr lang="en-US" altLang="zh-CN" sz="2200">
                <a:latin typeface="微软雅黑" charset="-122"/>
                <a:ea typeface="微软雅黑" charset="-122"/>
              </a:rPr>
              <a:t>[</a:t>
            </a:r>
            <a:r>
              <a:rPr lang="zh-CN" altLang="en-US" sz="2200">
                <a:latin typeface="微软雅黑" charset="-122"/>
                <a:ea typeface="微软雅黑" charset="-122"/>
              </a:rPr>
              <a:t>例 </a:t>
            </a:r>
            <a:r>
              <a:rPr lang="en-US" altLang="zh-CN" sz="2200">
                <a:latin typeface="微软雅黑" charset="-122"/>
                <a:ea typeface="微软雅黑" charset="-122"/>
              </a:rPr>
              <a:t>3.66] </a:t>
            </a:r>
            <a:r>
              <a:rPr lang="zh-CN" altLang="en-US" sz="2200">
                <a:latin typeface="微软雅黑" charset="-122"/>
                <a:ea typeface="微软雅黑" charset="-122"/>
              </a:rPr>
              <a:t>实际上就是查询计算机科学系中年龄不大 于</a:t>
            </a:r>
            <a:r>
              <a:rPr lang="en-US" altLang="zh-CN" sz="2200">
                <a:latin typeface="微软雅黑" charset="-122"/>
                <a:ea typeface="微软雅黑" charset="-122"/>
              </a:rPr>
              <a:t>19</a:t>
            </a:r>
            <a:r>
              <a:rPr lang="zh-CN" altLang="en-US" sz="2200">
                <a:latin typeface="微软雅黑" charset="-122"/>
                <a:ea typeface="微软雅黑" charset="-122"/>
              </a:rPr>
              <a:t>岁的学生</a:t>
            </a:r>
          </a:p>
          <a:p>
            <a:pPr eaLnBrk="1" hangingPunct="1"/>
            <a:endParaRPr lang="zh-CN" altLang="en-US" sz="1900">
              <a:latin typeface="微软雅黑" charset="-122"/>
              <a:ea typeface="微软雅黑" charset="-122"/>
            </a:endParaRPr>
          </a:p>
        </p:txBody>
      </p:sp>
      <p:sp>
        <p:nvSpPr>
          <p:cNvPr id="4" name="矩形 3"/>
          <p:cNvSpPr>
            <a:spLocks noChangeArrowheads="1"/>
          </p:cNvSpPr>
          <p:nvPr/>
        </p:nvSpPr>
        <p:spPr bwMode="auto">
          <a:xfrm>
            <a:off x="827088" y="3213100"/>
            <a:ext cx="5503862"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50000"/>
              </a:lnSpc>
            </a:pPr>
            <a:r>
              <a:rPr lang="en-US" altLang="zh-CN" sz="2400" b="1">
                <a:solidFill>
                  <a:srgbClr val="0070C0"/>
                </a:solidFill>
              </a:rPr>
              <a:t>SELECT</a:t>
            </a:r>
            <a:r>
              <a:rPr lang="en-US" altLang="zh-CN" sz="2400"/>
              <a:t> *</a:t>
            </a:r>
          </a:p>
          <a:p>
            <a:pPr>
              <a:lnSpc>
                <a:spcPct val="150000"/>
              </a:lnSpc>
            </a:pPr>
            <a:r>
              <a:rPr lang="en-US" altLang="zh-CN" sz="2400" b="1">
                <a:solidFill>
                  <a:srgbClr val="0070C0"/>
                </a:solidFill>
              </a:rPr>
              <a:t>FROM</a:t>
            </a:r>
            <a:r>
              <a:rPr lang="en-US" altLang="zh-CN" sz="2400"/>
              <a:t> Student</a:t>
            </a:r>
          </a:p>
          <a:p>
            <a:pPr>
              <a:lnSpc>
                <a:spcPct val="150000"/>
              </a:lnSpc>
            </a:pPr>
            <a:r>
              <a:rPr lang="en-US" altLang="zh-CN" sz="2400" b="1">
                <a:solidFill>
                  <a:srgbClr val="0070C0"/>
                </a:solidFill>
              </a:rPr>
              <a:t>WHERE</a:t>
            </a:r>
            <a:r>
              <a:rPr lang="en-US" altLang="zh-CN" sz="2400"/>
              <a:t> Sdept= 'CS' </a:t>
            </a:r>
            <a:r>
              <a:rPr lang="en-US" altLang="zh-CN" sz="2400" b="1">
                <a:solidFill>
                  <a:srgbClr val="0070C0"/>
                </a:solidFill>
              </a:rPr>
              <a:t>AND</a:t>
            </a:r>
            <a:r>
              <a:rPr lang="en-US" altLang="zh-CN" sz="2400"/>
              <a:t>  Sage&lt;=19</a:t>
            </a:r>
            <a:r>
              <a:rPr lang="zh-CN" altLang="en-US" sz="2400"/>
              <a:t>;</a:t>
            </a:r>
          </a:p>
        </p:txBody>
      </p:sp>
      <p:sp>
        <p:nvSpPr>
          <p:cNvPr id="6"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sz="2800">
                <a:latin typeface="微软雅黑" charset="-122"/>
                <a:ea typeface="微软雅黑" charset="-122"/>
              </a:rPr>
              <a:t>集合查询</a:t>
            </a:r>
          </a:p>
        </p:txBody>
      </p:sp>
      <p:sp>
        <p:nvSpPr>
          <p:cNvPr id="7" name="矩形 6"/>
          <p:cNvSpPr>
            <a:spLocks noChangeArrowheads="1"/>
          </p:cNvSpPr>
          <p:nvPr/>
        </p:nvSpPr>
        <p:spPr bwMode="auto">
          <a:xfrm>
            <a:off x="517525" y="1484313"/>
            <a:ext cx="7172325" cy="1423987"/>
          </a:xfrm>
          <a:prstGeom prst="rect">
            <a:avLst/>
          </a:prstGeom>
          <a:solidFill>
            <a:schemeClr val="accent1"/>
          </a:solidFill>
          <a:ln w="38100">
            <a:solidFill>
              <a:schemeClr val="bg1"/>
            </a:solidFill>
            <a:miter lim="800000"/>
            <a:headEnd/>
            <a:tailEnd/>
          </a:ln>
          <a:effectLst>
            <a:outerShdw blurRad="65500" dist="38100" dir="5400000" rotWithShape="0">
              <a:srgbClr val="000000">
                <a:alpha val="39999"/>
              </a:srgbClr>
            </a:outerShdw>
          </a:effec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50000"/>
              </a:lnSpc>
            </a:pPr>
            <a:r>
              <a:rPr lang="zh-CN" altLang="en-US" sz="2000">
                <a:solidFill>
                  <a:srgbClr val="FFFFFF"/>
                </a:solidFill>
                <a:latin typeface="微软雅黑" charset="-122"/>
                <a:ea typeface="微软雅黑" charset="-122"/>
              </a:rPr>
              <a:t>学生表：</a:t>
            </a:r>
            <a:r>
              <a:rPr lang="en-US" altLang="zh-CN" sz="2000">
                <a:solidFill>
                  <a:srgbClr val="FFFFFF"/>
                </a:solidFill>
                <a:latin typeface="微软雅黑" charset="-122"/>
                <a:ea typeface="微软雅黑" charset="-122"/>
              </a:rPr>
              <a:t>Student</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a:t>
            </a:r>
            <a:r>
              <a:rPr lang="en-US" altLang="zh-CN" sz="2000">
                <a:solidFill>
                  <a:srgbClr val="FFFFFF"/>
                </a:solidFill>
                <a:latin typeface="微软雅黑" charset="-122"/>
                <a:ea typeface="微软雅黑" charset="-122"/>
              </a:rPr>
              <a:t>,Sname,Ssex,Sage,Sdept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课程表：</a:t>
            </a:r>
            <a:r>
              <a:rPr lang="en-US" altLang="zh-CN" sz="2000">
                <a:solidFill>
                  <a:srgbClr val="FFFFFF"/>
                </a:solidFill>
                <a:latin typeface="微软雅黑" charset="-122"/>
                <a:ea typeface="微软雅黑" charset="-122"/>
              </a:rPr>
              <a:t>Course</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Cno</a:t>
            </a:r>
            <a:r>
              <a:rPr lang="en-US" altLang="zh-CN" sz="2000">
                <a:solidFill>
                  <a:srgbClr val="FFFFFF"/>
                </a:solidFill>
                <a:latin typeface="微软雅黑" charset="-122"/>
                <a:ea typeface="微软雅黑" charset="-122"/>
              </a:rPr>
              <a:t>,Cname,Cpno,Ccredit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学生选课表：</a:t>
            </a:r>
            <a:r>
              <a:rPr lang="en-US" altLang="zh-CN" sz="2000">
                <a:solidFill>
                  <a:srgbClr val="FFFFFF"/>
                </a:solidFill>
                <a:latin typeface="微软雅黑" charset="-122"/>
                <a:ea typeface="微软雅黑" charset="-122"/>
              </a:rPr>
              <a:t>SC</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Sno,Cno</a:t>
            </a:r>
            <a:r>
              <a:rPr lang="en-US" altLang="zh-CN" sz="2000">
                <a:solidFill>
                  <a:srgbClr val="FFFFFF"/>
                </a:solidFill>
                <a:latin typeface="微软雅黑" charset="-122"/>
                <a:ea typeface="微软雅黑" charset="-122"/>
              </a:rPr>
              <a:t>,Grade</a:t>
            </a:r>
            <a:r>
              <a:rPr lang="zh-CN" altLang="en-US" sz="2000">
                <a:solidFill>
                  <a:srgbClr val="FFFFFF"/>
                </a:solidFill>
                <a:latin typeface="微软雅黑" charset="-122"/>
                <a:ea typeface="微软雅黑" charset="-122"/>
              </a:rPr>
              <a:t>)</a:t>
            </a:r>
          </a:p>
        </p:txBody>
      </p:sp>
    </p:spTree>
    <p:extLst>
      <p:ext uri="{BB962C8B-B14F-4D97-AF65-F5344CB8AC3E}">
        <p14:creationId xmlns:p14="http://schemas.microsoft.com/office/powerpoint/2010/main" val="7706295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1"/>
          <p:cNvSpPr>
            <a:spLocks noGrp="1"/>
          </p:cNvSpPr>
          <p:nvPr>
            <p:ph sz="quarter" idx="15"/>
          </p:nvPr>
        </p:nvSpPr>
        <p:spPr>
          <a:xfrm>
            <a:off x="304800" y="901700"/>
            <a:ext cx="8077200" cy="582613"/>
          </a:xfrm>
        </p:spPr>
        <p:txBody>
          <a:bodyPr/>
          <a:lstStyle/>
          <a:p>
            <a:pPr eaLnBrk="1" hangingPunct="1"/>
            <a:r>
              <a:rPr lang="en-US" altLang="zh-CN" sz="2400">
                <a:latin typeface="微软雅黑" charset="-122"/>
                <a:ea typeface="微软雅黑" charset="-122"/>
              </a:rPr>
              <a:t>[</a:t>
            </a:r>
            <a:r>
              <a:rPr lang="zh-CN" altLang="en-US" sz="2400">
                <a:latin typeface="微软雅黑" charset="-122"/>
                <a:ea typeface="微软雅黑" charset="-122"/>
              </a:rPr>
              <a:t>例 </a:t>
            </a:r>
            <a:r>
              <a:rPr lang="en-US" altLang="zh-CN" sz="2400">
                <a:latin typeface="微软雅黑" charset="-122"/>
                <a:ea typeface="微软雅黑" charset="-122"/>
              </a:rPr>
              <a:t>3.67]</a:t>
            </a:r>
            <a:r>
              <a:rPr lang="zh-CN" altLang="en-US" sz="2400">
                <a:latin typeface="微软雅黑" charset="-122"/>
                <a:ea typeface="微软雅黑" charset="-122"/>
              </a:rPr>
              <a:t>查询既选修了课程</a:t>
            </a:r>
            <a:r>
              <a:rPr lang="en-US" altLang="zh-CN" sz="2400">
                <a:latin typeface="微软雅黑" charset="-122"/>
                <a:ea typeface="微软雅黑" charset="-122"/>
              </a:rPr>
              <a:t>1</a:t>
            </a:r>
            <a:r>
              <a:rPr lang="zh-CN" altLang="en-US" sz="2400">
                <a:latin typeface="微软雅黑" charset="-122"/>
                <a:ea typeface="微软雅黑" charset="-122"/>
              </a:rPr>
              <a:t>又选修了课程</a:t>
            </a:r>
            <a:r>
              <a:rPr lang="en-US" altLang="zh-CN" sz="2400">
                <a:latin typeface="微软雅黑" charset="-122"/>
                <a:ea typeface="微软雅黑" charset="-122"/>
              </a:rPr>
              <a:t>2</a:t>
            </a:r>
            <a:r>
              <a:rPr lang="zh-CN" altLang="en-US" sz="2400">
                <a:latin typeface="微软雅黑" charset="-122"/>
                <a:ea typeface="微软雅黑" charset="-122"/>
              </a:rPr>
              <a:t>的学生。</a:t>
            </a:r>
          </a:p>
          <a:p>
            <a:pPr eaLnBrk="1" hangingPunct="1"/>
            <a:endParaRPr lang="zh-CN" altLang="en-US">
              <a:latin typeface="微软雅黑" charset="-122"/>
              <a:ea typeface="微软雅黑" charset="-122"/>
            </a:endParaRPr>
          </a:p>
        </p:txBody>
      </p:sp>
      <p:sp>
        <p:nvSpPr>
          <p:cNvPr id="5" name="矩形 4"/>
          <p:cNvSpPr>
            <a:spLocks noChangeArrowheads="1"/>
          </p:cNvSpPr>
          <p:nvPr/>
        </p:nvSpPr>
        <p:spPr bwMode="auto">
          <a:xfrm>
            <a:off x="611188" y="3068638"/>
            <a:ext cx="45720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黑体" charset="-122"/>
              </a:defRPr>
            </a:lvl1pPr>
            <a:lvl2pPr>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marL="0" lvl="1">
              <a:spcBef>
                <a:spcPts val="600"/>
              </a:spcBef>
              <a:buFont typeface="Wingdings" charset="2"/>
              <a:buNone/>
            </a:pPr>
            <a:r>
              <a:rPr lang="en-US" altLang="zh-CN" sz="2400"/>
              <a:t>    </a:t>
            </a:r>
            <a:r>
              <a:rPr lang="en-US" altLang="zh-CN" sz="2400">
                <a:solidFill>
                  <a:srgbClr val="0070C0"/>
                </a:solidFill>
              </a:rPr>
              <a:t>SELECT</a:t>
            </a:r>
            <a:r>
              <a:rPr lang="en-US" altLang="zh-CN" sz="2400"/>
              <a:t> Sno</a:t>
            </a:r>
          </a:p>
          <a:p>
            <a:pPr marL="0" lvl="1">
              <a:spcBef>
                <a:spcPts val="600"/>
              </a:spcBef>
              <a:buFont typeface="Wingdings" charset="2"/>
              <a:buNone/>
            </a:pPr>
            <a:r>
              <a:rPr lang="en-US" altLang="zh-CN" sz="2400"/>
              <a:t>    </a:t>
            </a:r>
            <a:r>
              <a:rPr lang="en-US" altLang="zh-CN" sz="2400">
                <a:solidFill>
                  <a:srgbClr val="0070C0"/>
                </a:solidFill>
              </a:rPr>
              <a:t>FROM</a:t>
            </a:r>
            <a:r>
              <a:rPr lang="en-US" altLang="zh-CN" sz="2400"/>
              <a:t> SC</a:t>
            </a:r>
          </a:p>
          <a:p>
            <a:pPr marL="0" lvl="1">
              <a:spcBef>
                <a:spcPts val="600"/>
              </a:spcBef>
              <a:buFont typeface="Wingdings" charset="2"/>
              <a:buNone/>
            </a:pPr>
            <a:r>
              <a:rPr lang="en-US" altLang="zh-CN" sz="2400"/>
              <a:t>    </a:t>
            </a:r>
            <a:r>
              <a:rPr lang="en-US" altLang="zh-CN" sz="2400">
                <a:solidFill>
                  <a:srgbClr val="0070C0"/>
                </a:solidFill>
              </a:rPr>
              <a:t>WHERE</a:t>
            </a:r>
            <a:r>
              <a:rPr lang="en-US" altLang="zh-CN" sz="2400"/>
              <a:t> Cno=' 1 ' </a:t>
            </a:r>
          </a:p>
          <a:p>
            <a:pPr marL="0" lvl="1">
              <a:spcBef>
                <a:spcPts val="600"/>
              </a:spcBef>
              <a:buFont typeface="Wingdings" charset="2"/>
              <a:buNone/>
            </a:pPr>
            <a:r>
              <a:rPr lang="en-US" altLang="zh-CN" sz="2400">
                <a:solidFill>
                  <a:srgbClr val="0070C0"/>
                </a:solidFill>
              </a:rPr>
              <a:t>INTERSECT</a:t>
            </a:r>
          </a:p>
          <a:p>
            <a:pPr marL="0" lvl="1">
              <a:spcBef>
                <a:spcPts val="600"/>
              </a:spcBef>
              <a:buFont typeface="Wingdings" charset="2"/>
              <a:buNone/>
            </a:pPr>
            <a:r>
              <a:rPr lang="en-US" altLang="zh-CN" sz="2400"/>
              <a:t>    </a:t>
            </a:r>
            <a:r>
              <a:rPr lang="en-US" altLang="zh-CN" sz="2400">
                <a:solidFill>
                  <a:srgbClr val="0070C0"/>
                </a:solidFill>
              </a:rPr>
              <a:t>SELECT</a:t>
            </a:r>
            <a:r>
              <a:rPr lang="en-US" altLang="zh-CN" sz="2400"/>
              <a:t> Sno</a:t>
            </a:r>
          </a:p>
          <a:p>
            <a:pPr marL="0" lvl="1">
              <a:spcBef>
                <a:spcPts val="600"/>
              </a:spcBef>
              <a:buFont typeface="Wingdings" charset="2"/>
              <a:buNone/>
            </a:pPr>
            <a:r>
              <a:rPr lang="en-US" altLang="zh-CN" sz="2400"/>
              <a:t>    </a:t>
            </a:r>
            <a:r>
              <a:rPr lang="en-US" altLang="zh-CN" sz="2400">
                <a:solidFill>
                  <a:srgbClr val="0070C0"/>
                </a:solidFill>
              </a:rPr>
              <a:t>FROM</a:t>
            </a:r>
            <a:r>
              <a:rPr lang="en-US" altLang="zh-CN" sz="2400"/>
              <a:t> SC</a:t>
            </a:r>
          </a:p>
          <a:p>
            <a:pPr marL="0" lvl="1">
              <a:spcBef>
                <a:spcPts val="600"/>
              </a:spcBef>
              <a:buFont typeface="Wingdings" charset="2"/>
              <a:buNone/>
            </a:pPr>
            <a:r>
              <a:rPr lang="en-US" altLang="zh-CN" sz="2400"/>
              <a:t>    </a:t>
            </a:r>
            <a:r>
              <a:rPr lang="en-US" altLang="zh-CN" sz="2400">
                <a:solidFill>
                  <a:srgbClr val="0070C0"/>
                </a:solidFill>
              </a:rPr>
              <a:t>WHERE</a:t>
            </a:r>
            <a:r>
              <a:rPr lang="en-US" altLang="zh-CN" sz="2400"/>
              <a:t> Cno='2 '</a:t>
            </a:r>
            <a:r>
              <a:rPr lang="zh-CN" altLang="en-US" sz="2400"/>
              <a:t>;</a:t>
            </a:r>
          </a:p>
        </p:txBody>
      </p:sp>
      <p:sp>
        <p:nvSpPr>
          <p:cNvPr id="6"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sz="2800">
                <a:latin typeface="微软雅黑" charset="-122"/>
                <a:ea typeface="微软雅黑" charset="-122"/>
              </a:rPr>
              <a:t>集合查询</a:t>
            </a:r>
          </a:p>
        </p:txBody>
      </p:sp>
      <p:sp>
        <p:nvSpPr>
          <p:cNvPr id="7" name="矩形 6"/>
          <p:cNvSpPr>
            <a:spLocks noChangeArrowheads="1"/>
          </p:cNvSpPr>
          <p:nvPr/>
        </p:nvSpPr>
        <p:spPr bwMode="auto">
          <a:xfrm>
            <a:off x="517525" y="1501775"/>
            <a:ext cx="7172325" cy="1422400"/>
          </a:xfrm>
          <a:prstGeom prst="rect">
            <a:avLst/>
          </a:prstGeom>
          <a:solidFill>
            <a:schemeClr val="accent1"/>
          </a:solidFill>
          <a:ln w="38100">
            <a:solidFill>
              <a:schemeClr val="bg1"/>
            </a:solidFill>
            <a:miter lim="800000"/>
            <a:headEnd/>
            <a:tailEnd/>
          </a:ln>
          <a:effectLst>
            <a:outerShdw blurRad="65500" dist="38100" dir="5400000" rotWithShape="0">
              <a:srgbClr val="000000">
                <a:alpha val="39999"/>
              </a:srgbClr>
            </a:outerShdw>
          </a:effec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50000"/>
              </a:lnSpc>
            </a:pPr>
            <a:r>
              <a:rPr lang="zh-CN" altLang="en-US" sz="2000">
                <a:solidFill>
                  <a:srgbClr val="FFFFFF"/>
                </a:solidFill>
                <a:latin typeface="微软雅黑" charset="-122"/>
                <a:ea typeface="微软雅黑" charset="-122"/>
              </a:rPr>
              <a:t>学生表：</a:t>
            </a:r>
            <a:r>
              <a:rPr lang="en-US" altLang="zh-CN" sz="2000">
                <a:solidFill>
                  <a:srgbClr val="FFFFFF"/>
                </a:solidFill>
                <a:latin typeface="微软雅黑" charset="-122"/>
                <a:ea typeface="微软雅黑" charset="-122"/>
              </a:rPr>
              <a:t>Student</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a:t>
            </a:r>
            <a:r>
              <a:rPr lang="en-US" altLang="zh-CN" sz="2000">
                <a:solidFill>
                  <a:srgbClr val="FFFFFF"/>
                </a:solidFill>
                <a:latin typeface="微软雅黑" charset="-122"/>
                <a:ea typeface="微软雅黑" charset="-122"/>
              </a:rPr>
              <a:t>,Sname,Ssex,Sage,Sdept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课程表：</a:t>
            </a:r>
            <a:r>
              <a:rPr lang="en-US" altLang="zh-CN" sz="2000">
                <a:solidFill>
                  <a:srgbClr val="FFFFFF"/>
                </a:solidFill>
                <a:latin typeface="微软雅黑" charset="-122"/>
                <a:ea typeface="微软雅黑" charset="-122"/>
              </a:rPr>
              <a:t>Course</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Cno</a:t>
            </a:r>
            <a:r>
              <a:rPr lang="en-US" altLang="zh-CN" sz="2000">
                <a:solidFill>
                  <a:srgbClr val="FFFFFF"/>
                </a:solidFill>
                <a:latin typeface="微软雅黑" charset="-122"/>
                <a:ea typeface="微软雅黑" charset="-122"/>
              </a:rPr>
              <a:t>,Cname,Cpno,Ccredit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学生选课表：</a:t>
            </a:r>
            <a:r>
              <a:rPr lang="en-US" altLang="zh-CN" sz="2000">
                <a:solidFill>
                  <a:srgbClr val="FFFFFF"/>
                </a:solidFill>
                <a:latin typeface="微软雅黑" charset="-122"/>
                <a:ea typeface="微软雅黑" charset="-122"/>
              </a:rPr>
              <a:t>SC</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Sno,Cno</a:t>
            </a:r>
            <a:r>
              <a:rPr lang="en-US" altLang="zh-CN" sz="2000">
                <a:solidFill>
                  <a:srgbClr val="FFFFFF"/>
                </a:solidFill>
                <a:latin typeface="微软雅黑" charset="-122"/>
                <a:ea typeface="微软雅黑" charset="-122"/>
              </a:rPr>
              <a:t>,Grade</a:t>
            </a:r>
            <a:r>
              <a:rPr lang="zh-CN" altLang="en-US" sz="2000">
                <a:solidFill>
                  <a:srgbClr val="FFFFFF"/>
                </a:solidFill>
                <a:latin typeface="微软雅黑" charset="-122"/>
                <a:ea typeface="微软雅黑" charset="-122"/>
              </a:rPr>
              <a:t>)</a:t>
            </a:r>
          </a:p>
        </p:txBody>
      </p:sp>
    </p:spTree>
    <p:extLst>
      <p:ext uri="{BB962C8B-B14F-4D97-AF65-F5344CB8AC3E}">
        <p14:creationId xmlns:p14="http://schemas.microsoft.com/office/powerpoint/2010/main" val="6293588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1"/>
          <p:cNvSpPr>
            <a:spLocks noGrp="1"/>
          </p:cNvSpPr>
          <p:nvPr>
            <p:ph sz="quarter" idx="15"/>
          </p:nvPr>
        </p:nvSpPr>
        <p:spPr>
          <a:xfrm>
            <a:off x="382588" y="908050"/>
            <a:ext cx="8077200" cy="671513"/>
          </a:xfrm>
        </p:spPr>
        <p:txBody>
          <a:bodyPr/>
          <a:lstStyle/>
          <a:p>
            <a:pPr eaLnBrk="1" hangingPunct="1"/>
            <a:r>
              <a:rPr lang="en-US" altLang="zh-CN" sz="2400">
                <a:latin typeface="微软雅黑" charset="-122"/>
                <a:ea typeface="微软雅黑" charset="-122"/>
              </a:rPr>
              <a:t>[</a:t>
            </a:r>
            <a:r>
              <a:rPr lang="zh-CN" altLang="en-US" sz="2400">
                <a:latin typeface="微软雅黑" charset="-122"/>
                <a:ea typeface="微软雅黑" charset="-122"/>
              </a:rPr>
              <a:t>例 </a:t>
            </a:r>
            <a:r>
              <a:rPr lang="en-US" altLang="zh-CN" sz="2400">
                <a:latin typeface="微软雅黑" charset="-122"/>
                <a:ea typeface="微软雅黑" charset="-122"/>
              </a:rPr>
              <a:t>3.67]</a:t>
            </a:r>
            <a:r>
              <a:rPr lang="zh-CN" altLang="en-US" sz="2400">
                <a:latin typeface="微软雅黑" charset="-122"/>
                <a:ea typeface="微软雅黑" charset="-122"/>
              </a:rPr>
              <a:t>查询既选修了课程</a:t>
            </a:r>
            <a:r>
              <a:rPr lang="en-US" altLang="zh-CN" sz="2400">
                <a:latin typeface="微软雅黑" charset="-122"/>
                <a:ea typeface="微软雅黑" charset="-122"/>
              </a:rPr>
              <a:t>1</a:t>
            </a:r>
            <a:r>
              <a:rPr lang="zh-CN" altLang="en-US" sz="2400">
                <a:latin typeface="微软雅黑" charset="-122"/>
                <a:ea typeface="微软雅黑" charset="-122"/>
              </a:rPr>
              <a:t>又选修了课程</a:t>
            </a:r>
            <a:r>
              <a:rPr lang="en-US" altLang="zh-CN" sz="2400">
                <a:latin typeface="微软雅黑" charset="-122"/>
                <a:ea typeface="微软雅黑" charset="-122"/>
              </a:rPr>
              <a:t>2</a:t>
            </a:r>
            <a:r>
              <a:rPr lang="zh-CN" altLang="en-US" sz="2400">
                <a:latin typeface="微软雅黑" charset="-122"/>
                <a:ea typeface="微软雅黑" charset="-122"/>
              </a:rPr>
              <a:t>的学生。</a:t>
            </a:r>
          </a:p>
          <a:p>
            <a:pPr eaLnBrk="1" hangingPunct="1"/>
            <a:endParaRPr lang="zh-CN" altLang="en-US">
              <a:latin typeface="微软雅黑" charset="-122"/>
              <a:ea typeface="微软雅黑" charset="-122"/>
            </a:endParaRPr>
          </a:p>
        </p:txBody>
      </p:sp>
      <p:sp>
        <p:nvSpPr>
          <p:cNvPr id="5" name="矩形 4"/>
          <p:cNvSpPr>
            <a:spLocks noChangeArrowheads="1"/>
          </p:cNvSpPr>
          <p:nvPr/>
        </p:nvSpPr>
        <p:spPr bwMode="auto">
          <a:xfrm>
            <a:off x="541338" y="3024188"/>
            <a:ext cx="29718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r>
              <a:rPr lang="en-US" altLang="zh-CN" sz="2800">
                <a:solidFill>
                  <a:srgbClr val="0070C0"/>
                </a:solidFill>
              </a:rPr>
              <a:t>SELECT</a:t>
            </a:r>
            <a:r>
              <a:rPr lang="en-US" altLang="zh-CN" sz="2800"/>
              <a:t> Sno</a:t>
            </a:r>
          </a:p>
          <a:p>
            <a:r>
              <a:rPr lang="en-US" altLang="zh-CN" sz="2800">
                <a:solidFill>
                  <a:srgbClr val="0070C0"/>
                </a:solidFill>
              </a:rPr>
              <a:t>FROM</a:t>
            </a:r>
            <a:r>
              <a:rPr lang="en-US" altLang="zh-CN" sz="2800"/>
              <a:t> SC</a:t>
            </a:r>
          </a:p>
          <a:p>
            <a:r>
              <a:rPr lang="en-US" altLang="zh-CN" sz="2800">
                <a:solidFill>
                  <a:srgbClr val="0070C0"/>
                </a:solidFill>
              </a:rPr>
              <a:t>WHERE</a:t>
            </a:r>
            <a:r>
              <a:rPr lang="en-US" altLang="zh-CN" sz="2800"/>
              <a:t> Cno=‘1’ and Cno=‘2’</a:t>
            </a: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805589">
            <a:off x="2987824" y="4365104"/>
            <a:ext cx="993378" cy="97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a:spLocks noChangeArrowheads="1"/>
          </p:cNvSpPr>
          <p:nvPr/>
        </p:nvSpPr>
        <p:spPr bwMode="auto">
          <a:xfrm>
            <a:off x="4457700" y="3024188"/>
            <a:ext cx="4002088"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r>
              <a:rPr lang="en-US" altLang="zh-CN" sz="2400" dirty="0">
                <a:solidFill>
                  <a:srgbClr val="0070C0"/>
                </a:solidFill>
              </a:rPr>
              <a:t>SELECT</a:t>
            </a:r>
            <a:r>
              <a:rPr lang="en-US" altLang="zh-CN" sz="2400" dirty="0"/>
              <a:t>  </a:t>
            </a:r>
            <a:r>
              <a:rPr lang="en-US" altLang="zh-CN" sz="2400" dirty="0" err="1"/>
              <a:t>Sno</a:t>
            </a:r>
            <a:endParaRPr lang="en-US" altLang="zh-CN" sz="2400" dirty="0"/>
          </a:p>
          <a:p>
            <a:r>
              <a:rPr lang="en-US" altLang="zh-CN" sz="2400" dirty="0">
                <a:solidFill>
                  <a:srgbClr val="0070C0"/>
                </a:solidFill>
              </a:rPr>
              <a:t>FROM</a:t>
            </a:r>
            <a:r>
              <a:rPr lang="en-US" altLang="zh-CN" sz="2400" dirty="0"/>
              <a:t>    SC</a:t>
            </a:r>
          </a:p>
          <a:p>
            <a:r>
              <a:rPr lang="en-US" altLang="zh-CN" sz="2400" dirty="0">
                <a:solidFill>
                  <a:srgbClr val="0070C0"/>
                </a:solidFill>
              </a:rPr>
              <a:t>WHERE</a:t>
            </a:r>
            <a:r>
              <a:rPr lang="en-US" altLang="zh-CN" sz="2400" dirty="0"/>
              <a:t> </a:t>
            </a:r>
            <a:r>
              <a:rPr lang="en-US" altLang="zh-CN" sz="2400" dirty="0" err="1"/>
              <a:t>Cno</a:t>
            </a:r>
            <a:r>
              <a:rPr lang="en-US" altLang="zh-CN" sz="2400" dirty="0"/>
              <a:t>=' 1 ‘</a:t>
            </a:r>
            <a:r>
              <a:rPr lang="en-US" altLang="zh-CN" sz="2400" dirty="0">
                <a:solidFill>
                  <a:srgbClr val="0070C0"/>
                </a:solidFill>
              </a:rPr>
              <a:t>AND</a:t>
            </a:r>
            <a:r>
              <a:rPr lang="en-US" altLang="zh-CN" sz="2400" dirty="0"/>
              <a:t> </a:t>
            </a:r>
          </a:p>
          <a:p>
            <a:r>
              <a:rPr lang="en-US" altLang="zh-CN" sz="2400" dirty="0"/>
              <a:t>    </a:t>
            </a:r>
            <a:r>
              <a:rPr lang="en-US" altLang="zh-CN" sz="2400" dirty="0" err="1" smtClean="0"/>
              <a:t>Sno</a:t>
            </a:r>
            <a:r>
              <a:rPr lang="en-US" altLang="zh-CN" sz="2400" dirty="0" smtClean="0"/>
              <a:t> </a:t>
            </a:r>
            <a:r>
              <a:rPr lang="en-US" altLang="zh-CN" sz="2400" dirty="0">
                <a:solidFill>
                  <a:srgbClr val="0070C0"/>
                </a:solidFill>
              </a:rPr>
              <a:t>IN</a:t>
            </a:r>
            <a:r>
              <a:rPr lang="en-US" altLang="zh-CN" sz="2400" dirty="0"/>
              <a:t>                                                              </a:t>
            </a:r>
          </a:p>
          <a:p>
            <a:r>
              <a:rPr lang="zh-CN" altLang="en-US" sz="2400" dirty="0"/>
              <a:t>       </a:t>
            </a:r>
            <a:r>
              <a:rPr lang="zh-CN" altLang="en-US" sz="2400" dirty="0" smtClean="0"/>
              <a:t>(</a:t>
            </a:r>
            <a:r>
              <a:rPr lang="en-US" altLang="zh-CN" sz="2400" dirty="0">
                <a:solidFill>
                  <a:srgbClr val="0070C0"/>
                </a:solidFill>
              </a:rPr>
              <a:t>SELECT</a:t>
            </a:r>
            <a:r>
              <a:rPr lang="en-US" altLang="zh-CN" sz="2400" dirty="0"/>
              <a:t> </a:t>
            </a:r>
            <a:r>
              <a:rPr lang="en-US" altLang="zh-CN" sz="2400" dirty="0" err="1"/>
              <a:t>Sno</a:t>
            </a:r>
            <a:r>
              <a:rPr lang="en-US" altLang="zh-CN" sz="2400" dirty="0"/>
              <a:t>                                           	</a:t>
            </a:r>
            <a:r>
              <a:rPr lang="en-US" altLang="zh-CN" sz="2400" dirty="0" smtClean="0">
                <a:solidFill>
                  <a:srgbClr val="0070C0"/>
                </a:solidFill>
              </a:rPr>
              <a:t>FROM</a:t>
            </a:r>
            <a:r>
              <a:rPr lang="en-US" altLang="zh-CN" sz="2400" dirty="0" smtClean="0"/>
              <a:t> </a:t>
            </a:r>
            <a:r>
              <a:rPr lang="en-US" altLang="zh-CN" sz="2400" dirty="0"/>
              <a:t>SC</a:t>
            </a:r>
          </a:p>
          <a:p>
            <a:r>
              <a:rPr lang="en-US" altLang="zh-CN" sz="2400" dirty="0"/>
              <a:t>           </a:t>
            </a:r>
            <a:r>
              <a:rPr lang="en-US" altLang="zh-CN" sz="2400" dirty="0" smtClean="0">
                <a:solidFill>
                  <a:srgbClr val="0070C0"/>
                </a:solidFill>
              </a:rPr>
              <a:t>WHERE</a:t>
            </a:r>
            <a:r>
              <a:rPr lang="en-US" altLang="zh-CN" sz="2400" dirty="0" smtClean="0"/>
              <a:t> </a:t>
            </a:r>
            <a:r>
              <a:rPr lang="en-US" altLang="zh-CN" sz="2400" dirty="0" err="1"/>
              <a:t>Cno</a:t>
            </a:r>
            <a:r>
              <a:rPr lang="en-US" altLang="zh-CN" sz="2400" dirty="0"/>
              <a:t>=‘ 2 ’</a:t>
            </a:r>
            <a:r>
              <a:rPr lang="zh-CN" altLang="en-US" sz="2400" dirty="0"/>
              <a:t>); </a:t>
            </a:r>
          </a:p>
        </p:txBody>
      </p:sp>
      <p:sp>
        <p:nvSpPr>
          <p:cNvPr id="8"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sz="2800">
                <a:latin typeface="微软雅黑" charset="-122"/>
                <a:ea typeface="微软雅黑" charset="-122"/>
              </a:rPr>
              <a:t>集合查询</a:t>
            </a:r>
          </a:p>
        </p:txBody>
      </p:sp>
      <p:sp>
        <p:nvSpPr>
          <p:cNvPr id="9" name="矩形 8"/>
          <p:cNvSpPr>
            <a:spLocks noChangeArrowheads="1"/>
          </p:cNvSpPr>
          <p:nvPr/>
        </p:nvSpPr>
        <p:spPr bwMode="auto">
          <a:xfrm>
            <a:off x="517525" y="1430338"/>
            <a:ext cx="7172325" cy="1422400"/>
          </a:xfrm>
          <a:prstGeom prst="rect">
            <a:avLst/>
          </a:prstGeom>
          <a:solidFill>
            <a:schemeClr val="accent1"/>
          </a:solidFill>
          <a:ln w="38100">
            <a:solidFill>
              <a:schemeClr val="bg1"/>
            </a:solidFill>
            <a:miter lim="800000"/>
            <a:headEnd/>
            <a:tailEnd/>
          </a:ln>
          <a:effectLst>
            <a:outerShdw blurRad="65500" dist="38100" dir="5400000" rotWithShape="0">
              <a:srgbClr val="000000">
                <a:alpha val="39999"/>
              </a:srgbClr>
            </a:outerShdw>
          </a:effec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50000"/>
              </a:lnSpc>
            </a:pPr>
            <a:r>
              <a:rPr lang="zh-CN" altLang="en-US" sz="2000">
                <a:solidFill>
                  <a:srgbClr val="FFFFFF"/>
                </a:solidFill>
                <a:latin typeface="微软雅黑" charset="-122"/>
                <a:ea typeface="微软雅黑" charset="-122"/>
              </a:rPr>
              <a:t>学生表：</a:t>
            </a:r>
            <a:r>
              <a:rPr lang="en-US" altLang="zh-CN" sz="2000">
                <a:solidFill>
                  <a:srgbClr val="FFFFFF"/>
                </a:solidFill>
                <a:latin typeface="微软雅黑" charset="-122"/>
                <a:ea typeface="微软雅黑" charset="-122"/>
              </a:rPr>
              <a:t>Student</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a:t>
            </a:r>
            <a:r>
              <a:rPr lang="en-US" altLang="zh-CN" sz="2000">
                <a:solidFill>
                  <a:srgbClr val="FFFFFF"/>
                </a:solidFill>
                <a:latin typeface="微软雅黑" charset="-122"/>
                <a:ea typeface="微软雅黑" charset="-122"/>
              </a:rPr>
              <a:t>,Sname,Ssex,Sage,Sdept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课程表：</a:t>
            </a:r>
            <a:r>
              <a:rPr lang="en-US" altLang="zh-CN" sz="2000">
                <a:solidFill>
                  <a:srgbClr val="FFFFFF"/>
                </a:solidFill>
                <a:latin typeface="微软雅黑" charset="-122"/>
                <a:ea typeface="微软雅黑" charset="-122"/>
              </a:rPr>
              <a:t>Course</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Cno</a:t>
            </a:r>
            <a:r>
              <a:rPr lang="en-US" altLang="zh-CN" sz="2000">
                <a:solidFill>
                  <a:srgbClr val="FFFFFF"/>
                </a:solidFill>
                <a:latin typeface="微软雅黑" charset="-122"/>
                <a:ea typeface="微软雅黑" charset="-122"/>
              </a:rPr>
              <a:t>,Cname,Cpno,Ccredit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学生选课表：</a:t>
            </a:r>
            <a:r>
              <a:rPr lang="en-US" altLang="zh-CN" sz="2000">
                <a:solidFill>
                  <a:srgbClr val="FFFFFF"/>
                </a:solidFill>
                <a:latin typeface="微软雅黑" charset="-122"/>
                <a:ea typeface="微软雅黑" charset="-122"/>
              </a:rPr>
              <a:t>SC</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Sno,Cno</a:t>
            </a:r>
            <a:r>
              <a:rPr lang="en-US" altLang="zh-CN" sz="2000">
                <a:solidFill>
                  <a:srgbClr val="FFFFFF"/>
                </a:solidFill>
                <a:latin typeface="微软雅黑" charset="-122"/>
                <a:ea typeface="微软雅黑" charset="-122"/>
              </a:rPr>
              <a:t>,Grade</a:t>
            </a:r>
            <a:r>
              <a:rPr lang="zh-CN" altLang="en-US" sz="2000">
                <a:solidFill>
                  <a:srgbClr val="FFFFFF"/>
                </a:solidFill>
                <a:latin typeface="微软雅黑" charset="-122"/>
                <a:ea typeface="微软雅黑" charset="-122"/>
              </a:rPr>
              <a:t>)</a:t>
            </a:r>
          </a:p>
        </p:txBody>
      </p:sp>
    </p:spTree>
    <p:extLst>
      <p:ext uri="{BB962C8B-B14F-4D97-AF65-F5344CB8AC3E}">
        <p14:creationId xmlns:p14="http://schemas.microsoft.com/office/powerpoint/2010/main" val="32585212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 calcmode="lin" valueType="num">
                                      <p:cBhvr>
                                        <p:cTn id="15" dur="1000" fill="hold"/>
                                        <p:tgtEl>
                                          <p:spTgt spid="6"/>
                                        </p:tgtEl>
                                        <p:attrNameLst>
                                          <p:attrName>style.rotation</p:attrName>
                                        </p:attrNameLst>
                                      </p:cBhvr>
                                      <p:tavLst>
                                        <p:tav tm="0">
                                          <p:val>
                                            <p:fltVal val="90"/>
                                          </p:val>
                                        </p:tav>
                                        <p:tav tm="100000">
                                          <p:val>
                                            <p:fltVal val="0"/>
                                          </p:val>
                                        </p:tav>
                                      </p:tavLst>
                                    </p:anim>
                                    <p:animEffect transition="in" filter="fade">
                                      <p:cBhvr>
                                        <p:cTn id="16" dur="1000"/>
                                        <p:tgtEl>
                                          <p:spTgt spid="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1"/>
          <p:cNvSpPr>
            <a:spLocks noGrp="1"/>
          </p:cNvSpPr>
          <p:nvPr>
            <p:ph sz="quarter" idx="15"/>
          </p:nvPr>
        </p:nvSpPr>
        <p:spPr>
          <a:xfrm>
            <a:off x="304800" y="836613"/>
            <a:ext cx="8077200" cy="855662"/>
          </a:xfrm>
        </p:spPr>
        <p:txBody>
          <a:bodyPr/>
          <a:lstStyle/>
          <a:p>
            <a:pPr eaLnBrk="1" hangingPunct="1"/>
            <a:r>
              <a:rPr lang="en-US" altLang="zh-CN" sz="2400">
                <a:latin typeface="微软雅黑" charset="-122"/>
                <a:ea typeface="微软雅黑" charset="-122"/>
              </a:rPr>
              <a:t>[</a:t>
            </a:r>
            <a:r>
              <a:rPr lang="zh-CN" altLang="en-US" sz="2400">
                <a:latin typeface="微软雅黑" charset="-122"/>
                <a:ea typeface="微软雅黑" charset="-122"/>
              </a:rPr>
              <a:t>例 </a:t>
            </a:r>
            <a:r>
              <a:rPr lang="en-US" altLang="zh-CN" sz="2400">
                <a:latin typeface="微软雅黑" charset="-122"/>
                <a:ea typeface="微软雅黑" charset="-122"/>
              </a:rPr>
              <a:t>3.68]  </a:t>
            </a:r>
            <a:r>
              <a:rPr lang="zh-CN" altLang="en-US" sz="2400">
                <a:latin typeface="微软雅黑" charset="-122"/>
                <a:ea typeface="微软雅黑" charset="-122"/>
              </a:rPr>
              <a:t>查询计算机科学系的学生与年龄不大于</a:t>
            </a:r>
            <a:r>
              <a:rPr lang="en-US" altLang="zh-CN" sz="2400">
                <a:latin typeface="微软雅黑" charset="-122"/>
                <a:ea typeface="微软雅黑" charset="-122"/>
              </a:rPr>
              <a:t>19</a:t>
            </a:r>
            <a:r>
              <a:rPr lang="zh-CN" altLang="en-US" sz="2400">
                <a:latin typeface="微软雅黑" charset="-122"/>
                <a:ea typeface="微软雅黑" charset="-122"/>
              </a:rPr>
              <a:t>岁的学生的差集。</a:t>
            </a:r>
          </a:p>
          <a:p>
            <a:pPr eaLnBrk="1" hangingPunct="1"/>
            <a:endParaRPr lang="zh-CN" altLang="en-US">
              <a:latin typeface="微软雅黑" charset="-122"/>
              <a:ea typeface="微软雅黑" charset="-122"/>
            </a:endParaRPr>
          </a:p>
        </p:txBody>
      </p:sp>
      <p:sp>
        <p:nvSpPr>
          <p:cNvPr id="5" name="矩形 4"/>
          <p:cNvSpPr>
            <a:spLocks noChangeArrowheads="1"/>
          </p:cNvSpPr>
          <p:nvPr/>
        </p:nvSpPr>
        <p:spPr bwMode="auto">
          <a:xfrm>
            <a:off x="684213" y="3298825"/>
            <a:ext cx="3348037"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r>
              <a:rPr lang="en-US" altLang="zh-CN" sz="2400"/>
              <a:t>    </a:t>
            </a:r>
            <a:r>
              <a:rPr lang="en-US" altLang="zh-CN" sz="2400">
                <a:solidFill>
                  <a:srgbClr val="0070C0"/>
                </a:solidFill>
              </a:rPr>
              <a:t>SELECT</a:t>
            </a:r>
            <a:r>
              <a:rPr lang="en-US" altLang="zh-CN" sz="2400"/>
              <a:t> *</a:t>
            </a:r>
          </a:p>
          <a:p>
            <a:r>
              <a:rPr lang="en-US" altLang="zh-CN" sz="2400"/>
              <a:t>    </a:t>
            </a:r>
            <a:r>
              <a:rPr lang="en-US" altLang="zh-CN" sz="2400">
                <a:solidFill>
                  <a:srgbClr val="0070C0"/>
                </a:solidFill>
              </a:rPr>
              <a:t>FROM</a:t>
            </a:r>
            <a:r>
              <a:rPr lang="en-US" altLang="zh-CN" sz="2400"/>
              <a:t> Student</a:t>
            </a:r>
          </a:p>
          <a:p>
            <a:r>
              <a:rPr lang="en-US" altLang="zh-CN" sz="2400"/>
              <a:t>    </a:t>
            </a:r>
            <a:r>
              <a:rPr lang="en-US" altLang="zh-CN" sz="2400">
                <a:solidFill>
                  <a:srgbClr val="0070C0"/>
                </a:solidFill>
              </a:rPr>
              <a:t>WHERE</a:t>
            </a:r>
            <a:r>
              <a:rPr lang="en-US" altLang="zh-CN" sz="2400"/>
              <a:t> Sdept='CS'</a:t>
            </a:r>
          </a:p>
          <a:p>
            <a:r>
              <a:rPr lang="en-US" altLang="zh-CN" sz="2400">
                <a:solidFill>
                  <a:srgbClr val="0070C0"/>
                </a:solidFill>
              </a:rPr>
              <a:t>EXCEPT</a:t>
            </a:r>
          </a:p>
          <a:p>
            <a:r>
              <a:rPr lang="en-US" altLang="zh-CN" sz="2400"/>
              <a:t>    </a:t>
            </a:r>
            <a:r>
              <a:rPr lang="en-US" altLang="zh-CN" sz="2400">
                <a:solidFill>
                  <a:srgbClr val="0070C0"/>
                </a:solidFill>
              </a:rPr>
              <a:t>SELECT</a:t>
            </a:r>
            <a:r>
              <a:rPr lang="en-US" altLang="zh-CN" sz="2400"/>
              <a:t>  *</a:t>
            </a:r>
          </a:p>
          <a:p>
            <a:r>
              <a:rPr lang="en-US" altLang="zh-CN" sz="2400"/>
              <a:t>    </a:t>
            </a:r>
            <a:r>
              <a:rPr lang="en-US" altLang="zh-CN" sz="2400">
                <a:solidFill>
                  <a:srgbClr val="0070C0"/>
                </a:solidFill>
              </a:rPr>
              <a:t>FROM</a:t>
            </a:r>
            <a:r>
              <a:rPr lang="en-US" altLang="zh-CN" sz="2400"/>
              <a:t> Student</a:t>
            </a:r>
          </a:p>
          <a:p>
            <a:r>
              <a:rPr lang="en-US" altLang="zh-CN" sz="2400"/>
              <a:t>    </a:t>
            </a:r>
            <a:r>
              <a:rPr lang="en-US" altLang="zh-CN" sz="2400">
                <a:solidFill>
                  <a:srgbClr val="0070C0"/>
                </a:solidFill>
              </a:rPr>
              <a:t>WHERE</a:t>
            </a:r>
            <a:r>
              <a:rPr lang="en-US" altLang="zh-CN" sz="2400"/>
              <a:t> Sage &lt;=19;</a:t>
            </a:r>
          </a:p>
        </p:txBody>
      </p:sp>
      <p:sp>
        <p:nvSpPr>
          <p:cNvPr id="6" name="矩形 5"/>
          <p:cNvSpPr>
            <a:spLocks noChangeArrowheads="1"/>
          </p:cNvSpPr>
          <p:nvPr/>
        </p:nvSpPr>
        <p:spPr bwMode="auto">
          <a:xfrm>
            <a:off x="4032250" y="3298824"/>
            <a:ext cx="4572198" cy="1570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r>
              <a:rPr lang="zh-CN" altLang="en-US" sz="2400" dirty="0"/>
              <a:t>    </a:t>
            </a:r>
            <a:r>
              <a:rPr lang="en-US" altLang="zh-CN" sz="2400" dirty="0" smtClean="0">
                <a:solidFill>
                  <a:srgbClr val="0070C0"/>
                </a:solidFill>
              </a:rPr>
              <a:t>SELECT</a:t>
            </a:r>
            <a:r>
              <a:rPr lang="en-US" altLang="zh-CN" sz="2400" dirty="0" smtClean="0"/>
              <a:t> </a:t>
            </a:r>
            <a:r>
              <a:rPr lang="en-US" altLang="zh-CN" sz="2400" dirty="0"/>
              <a:t>*</a:t>
            </a:r>
          </a:p>
          <a:p>
            <a:r>
              <a:rPr lang="en-US" altLang="zh-CN" sz="2400" dirty="0"/>
              <a:t>        </a:t>
            </a:r>
            <a:r>
              <a:rPr lang="en-US" altLang="zh-CN" sz="2400" dirty="0">
                <a:solidFill>
                  <a:srgbClr val="0070C0"/>
                </a:solidFill>
              </a:rPr>
              <a:t>FROM</a:t>
            </a:r>
            <a:r>
              <a:rPr lang="en-US" altLang="zh-CN" sz="2400" dirty="0"/>
              <a:t> Student</a:t>
            </a:r>
          </a:p>
          <a:p>
            <a:r>
              <a:rPr lang="en-US" altLang="zh-CN" sz="2400" dirty="0"/>
              <a:t>        </a:t>
            </a:r>
            <a:r>
              <a:rPr lang="en-US" altLang="zh-CN" sz="2400" dirty="0">
                <a:solidFill>
                  <a:srgbClr val="0070C0"/>
                </a:solidFill>
              </a:rPr>
              <a:t>WHERE</a:t>
            </a:r>
            <a:r>
              <a:rPr lang="en-US" altLang="zh-CN" sz="2400" dirty="0"/>
              <a:t> </a:t>
            </a:r>
            <a:r>
              <a:rPr lang="en-US" altLang="zh-CN" sz="2400" dirty="0" err="1"/>
              <a:t>Sdept</a:t>
            </a:r>
            <a:r>
              <a:rPr lang="en-US" altLang="zh-CN" sz="2400" dirty="0"/>
              <a:t>= 'CS' </a:t>
            </a:r>
          </a:p>
          <a:p>
            <a:r>
              <a:rPr lang="en-US" altLang="zh-CN" sz="2400" dirty="0"/>
              <a:t>        </a:t>
            </a:r>
            <a:r>
              <a:rPr lang="zh-CN" altLang="en-US" sz="2400" dirty="0" smtClean="0"/>
              <a:t>      </a:t>
            </a:r>
            <a:r>
              <a:rPr lang="en-US" altLang="zh-CN" sz="2400" dirty="0" smtClean="0">
                <a:solidFill>
                  <a:srgbClr val="0070C0"/>
                </a:solidFill>
              </a:rPr>
              <a:t>AND</a:t>
            </a:r>
            <a:r>
              <a:rPr lang="en-US" altLang="zh-CN" sz="2400" dirty="0" smtClean="0"/>
              <a:t>  </a:t>
            </a:r>
            <a:r>
              <a:rPr lang="en-US" altLang="zh-CN" sz="2400" dirty="0"/>
              <a:t>Sage&gt;19</a:t>
            </a:r>
            <a:r>
              <a:rPr lang="zh-CN" altLang="en-US" sz="2400" dirty="0"/>
              <a:t>;</a:t>
            </a:r>
          </a:p>
        </p:txBody>
      </p:sp>
      <p:sp>
        <p:nvSpPr>
          <p:cNvPr id="7"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sz="2800">
                <a:latin typeface="微软雅黑" charset="-122"/>
                <a:ea typeface="微软雅黑" charset="-122"/>
              </a:rPr>
              <a:t>集合查询</a:t>
            </a:r>
          </a:p>
        </p:txBody>
      </p:sp>
      <p:sp>
        <p:nvSpPr>
          <p:cNvPr id="8" name="矩形 7"/>
          <p:cNvSpPr>
            <a:spLocks noChangeArrowheads="1"/>
          </p:cNvSpPr>
          <p:nvPr/>
        </p:nvSpPr>
        <p:spPr bwMode="auto">
          <a:xfrm>
            <a:off x="517525" y="1717675"/>
            <a:ext cx="7172325" cy="1423988"/>
          </a:xfrm>
          <a:prstGeom prst="rect">
            <a:avLst/>
          </a:prstGeom>
          <a:solidFill>
            <a:schemeClr val="accent1"/>
          </a:solidFill>
          <a:ln w="38100">
            <a:solidFill>
              <a:schemeClr val="bg1"/>
            </a:solidFill>
            <a:miter lim="800000"/>
            <a:headEnd/>
            <a:tailEnd/>
          </a:ln>
          <a:effectLst>
            <a:outerShdw blurRad="65500" dist="38100" dir="5400000" rotWithShape="0">
              <a:srgbClr val="000000">
                <a:alpha val="39999"/>
              </a:srgbClr>
            </a:outerShdw>
          </a:effec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50000"/>
              </a:lnSpc>
            </a:pPr>
            <a:r>
              <a:rPr lang="zh-CN" altLang="en-US" sz="2000">
                <a:solidFill>
                  <a:srgbClr val="FFFFFF"/>
                </a:solidFill>
                <a:latin typeface="微软雅黑" charset="-122"/>
                <a:ea typeface="微软雅黑" charset="-122"/>
              </a:rPr>
              <a:t>学生表：</a:t>
            </a:r>
            <a:r>
              <a:rPr lang="en-US" altLang="zh-CN" sz="2000">
                <a:solidFill>
                  <a:srgbClr val="FFFFFF"/>
                </a:solidFill>
                <a:latin typeface="微软雅黑" charset="-122"/>
                <a:ea typeface="微软雅黑" charset="-122"/>
              </a:rPr>
              <a:t>Student</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a:t>
            </a:r>
            <a:r>
              <a:rPr lang="en-US" altLang="zh-CN" sz="2000">
                <a:solidFill>
                  <a:srgbClr val="FFFFFF"/>
                </a:solidFill>
                <a:latin typeface="微软雅黑" charset="-122"/>
                <a:ea typeface="微软雅黑" charset="-122"/>
              </a:rPr>
              <a:t>,Sname,Ssex,Sage,Sdept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课程表：</a:t>
            </a:r>
            <a:r>
              <a:rPr lang="en-US" altLang="zh-CN" sz="2000">
                <a:solidFill>
                  <a:srgbClr val="FFFFFF"/>
                </a:solidFill>
                <a:latin typeface="微软雅黑" charset="-122"/>
                <a:ea typeface="微软雅黑" charset="-122"/>
              </a:rPr>
              <a:t>Course</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Cno</a:t>
            </a:r>
            <a:r>
              <a:rPr lang="en-US" altLang="zh-CN" sz="2000">
                <a:solidFill>
                  <a:srgbClr val="FFFFFF"/>
                </a:solidFill>
                <a:latin typeface="微软雅黑" charset="-122"/>
                <a:ea typeface="微软雅黑" charset="-122"/>
              </a:rPr>
              <a:t>,Cname,Cpno,Ccredit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学生选课表：</a:t>
            </a:r>
            <a:r>
              <a:rPr lang="en-US" altLang="zh-CN" sz="2000">
                <a:solidFill>
                  <a:srgbClr val="FFFFFF"/>
                </a:solidFill>
                <a:latin typeface="微软雅黑" charset="-122"/>
                <a:ea typeface="微软雅黑" charset="-122"/>
              </a:rPr>
              <a:t>SC</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Sno,Cno</a:t>
            </a:r>
            <a:r>
              <a:rPr lang="en-US" altLang="zh-CN" sz="2000">
                <a:solidFill>
                  <a:srgbClr val="FFFFFF"/>
                </a:solidFill>
                <a:latin typeface="微软雅黑" charset="-122"/>
                <a:ea typeface="微软雅黑" charset="-122"/>
              </a:rPr>
              <a:t>,Grade</a:t>
            </a:r>
            <a:r>
              <a:rPr lang="zh-CN" altLang="en-US" sz="2000">
                <a:solidFill>
                  <a:srgbClr val="FFFFFF"/>
                </a:solidFill>
                <a:latin typeface="微软雅黑" charset="-122"/>
                <a:ea typeface="微软雅黑" charset="-122"/>
              </a:rPr>
              <a:t>)</a:t>
            </a:r>
          </a:p>
        </p:txBody>
      </p:sp>
    </p:spTree>
    <p:extLst>
      <p:ext uri="{BB962C8B-B14F-4D97-AF65-F5344CB8AC3E}">
        <p14:creationId xmlns:p14="http://schemas.microsoft.com/office/powerpoint/2010/main" val="7034147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1"/>
          <p:cNvSpPr>
            <a:spLocks noGrp="1"/>
          </p:cNvSpPr>
          <p:nvPr>
            <p:ph sz="quarter" idx="15"/>
          </p:nvPr>
        </p:nvSpPr>
        <p:spPr>
          <a:xfrm>
            <a:off x="323850" y="908050"/>
            <a:ext cx="8154988" cy="792163"/>
          </a:xfrm>
        </p:spPr>
        <p:txBody>
          <a:bodyPr/>
          <a:lstStyle/>
          <a:p>
            <a:pPr eaLnBrk="1" hangingPunct="1"/>
            <a:r>
              <a:rPr lang="zh-CN" altLang="en-US">
                <a:latin typeface="宋体" charset="-122"/>
                <a:ea typeface="微软雅黑" charset="-122"/>
              </a:rPr>
              <a:t>子查询不仅可以出现在</a:t>
            </a:r>
            <a:r>
              <a:rPr lang="en-US" altLang="zh-CN">
                <a:latin typeface="微软雅黑" charset="-122"/>
                <a:ea typeface="微软雅黑" charset="-122"/>
              </a:rPr>
              <a:t>WHERE</a:t>
            </a:r>
            <a:r>
              <a:rPr lang="zh-CN" altLang="en-US">
                <a:latin typeface="宋体" charset="-122"/>
                <a:ea typeface="微软雅黑" charset="-122"/>
              </a:rPr>
              <a:t>子句中，还可以出现在</a:t>
            </a:r>
            <a:r>
              <a:rPr lang="en-US" altLang="zh-CN">
                <a:latin typeface="微软雅黑" charset="-122"/>
                <a:ea typeface="微软雅黑" charset="-122"/>
              </a:rPr>
              <a:t>FROM</a:t>
            </a:r>
            <a:r>
              <a:rPr lang="zh-CN" altLang="en-US">
                <a:latin typeface="宋体" charset="-122"/>
                <a:ea typeface="微软雅黑" charset="-122"/>
              </a:rPr>
              <a:t>子句中，这时子查询生成的临时派生表</a:t>
            </a:r>
            <a:r>
              <a:rPr lang="en-US" altLang="zh-CN">
                <a:latin typeface="宋体" charset="-122"/>
                <a:ea typeface="微软雅黑" charset="-122"/>
              </a:rPr>
              <a:t>(</a:t>
            </a:r>
            <a:r>
              <a:rPr lang="en-US" altLang="zh-CN">
                <a:latin typeface="微软雅黑" charset="-122"/>
                <a:ea typeface="微软雅黑" charset="-122"/>
              </a:rPr>
              <a:t>Derived Table</a:t>
            </a:r>
            <a:r>
              <a:rPr lang="en-US" altLang="zh-CN">
                <a:latin typeface="宋体" charset="-122"/>
                <a:ea typeface="微软雅黑" charset="-122"/>
              </a:rPr>
              <a:t>)</a:t>
            </a:r>
            <a:r>
              <a:rPr lang="zh-CN" altLang="en-US">
                <a:latin typeface="宋体" charset="-122"/>
                <a:ea typeface="微软雅黑" charset="-122"/>
              </a:rPr>
              <a:t>成为主查询的查询对象。</a:t>
            </a:r>
            <a:endParaRPr lang="en-US" altLang="zh-CN">
              <a:latin typeface="宋体" charset="-122"/>
              <a:ea typeface="微软雅黑" charset="-122"/>
            </a:endParaRPr>
          </a:p>
        </p:txBody>
      </p:sp>
      <p:sp>
        <p:nvSpPr>
          <p:cNvPr id="6"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en-US" altLang="zh-CN" sz="2800">
                <a:latin typeface="微软雅黑" charset="-122"/>
                <a:ea typeface="微软雅黑" charset="-122"/>
              </a:rPr>
              <a:t>3.4.5 </a:t>
            </a:r>
            <a:r>
              <a:rPr lang="zh-CN" altLang="en-US" sz="2800">
                <a:latin typeface="微软雅黑" charset="-122"/>
                <a:ea typeface="微软雅黑" charset="-122"/>
              </a:rPr>
              <a:t>基于派生表的查询</a:t>
            </a:r>
          </a:p>
        </p:txBody>
      </p:sp>
      <p:sp>
        <p:nvSpPr>
          <p:cNvPr id="7" name="矩形 6"/>
          <p:cNvSpPr>
            <a:spLocks noChangeArrowheads="1"/>
          </p:cNvSpPr>
          <p:nvPr/>
        </p:nvSpPr>
        <p:spPr bwMode="auto">
          <a:xfrm>
            <a:off x="568325" y="2227263"/>
            <a:ext cx="7172325" cy="1422400"/>
          </a:xfrm>
          <a:prstGeom prst="rect">
            <a:avLst/>
          </a:prstGeom>
          <a:solidFill>
            <a:schemeClr val="accent1"/>
          </a:solidFill>
          <a:ln w="38100">
            <a:solidFill>
              <a:schemeClr val="bg1"/>
            </a:solidFill>
            <a:miter lim="800000"/>
            <a:headEnd/>
            <a:tailEnd/>
          </a:ln>
          <a:effectLst>
            <a:outerShdw blurRad="65500" dist="38100" dir="5400000" rotWithShape="0">
              <a:srgbClr val="000000">
                <a:alpha val="39999"/>
              </a:srgbClr>
            </a:outerShdw>
          </a:effec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50000"/>
              </a:lnSpc>
            </a:pPr>
            <a:r>
              <a:rPr lang="zh-CN" altLang="en-US" sz="2000">
                <a:solidFill>
                  <a:srgbClr val="FFFFFF"/>
                </a:solidFill>
                <a:latin typeface="微软雅黑" charset="-122"/>
                <a:ea typeface="微软雅黑" charset="-122"/>
              </a:rPr>
              <a:t>学生表：</a:t>
            </a:r>
            <a:r>
              <a:rPr lang="en-US" altLang="zh-CN" sz="2000">
                <a:solidFill>
                  <a:srgbClr val="FFFFFF"/>
                </a:solidFill>
                <a:latin typeface="微软雅黑" charset="-122"/>
                <a:ea typeface="微软雅黑" charset="-122"/>
              </a:rPr>
              <a:t>Student</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a:t>
            </a:r>
            <a:r>
              <a:rPr lang="en-US" altLang="zh-CN" sz="2000">
                <a:solidFill>
                  <a:srgbClr val="FFFFFF"/>
                </a:solidFill>
                <a:latin typeface="微软雅黑" charset="-122"/>
                <a:ea typeface="微软雅黑" charset="-122"/>
              </a:rPr>
              <a:t>,Sname,Ssex,Sage,Sdept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课程表：</a:t>
            </a:r>
            <a:r>
              <a:rPr lang="en-US" altLang="zh-CN" sz="2000">
                <a:solidFill>
                  <a:srgbClr val="FFFFFF"/>
                </a:solidFill>
                <a:latin typeface="微软雅黑" charset="-122"/>
                <a:ea typeface="微软雅黑" charset="-122"/>
              </a:rPr>
              <a:t>Course</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Cno</a:t>
            </a:r>
            <a:r>
              <a:rPr lang="en-US" altLang="zh-CN" sz="2000">
                <a:solidFill>
                  <a:srgbClr val="FFFFFF"/>
                </a:solidFill>
                <a:latin typeface="微软雅黑" charset="-122"/>
                <a:ea typeface="微软雅黑" charset="-122"/>
              </a:rPr>
              <a:t>,Cname,Cpno,Ccredit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学生选课表：</a:t>
            </a:r>
            <a:r>
              <a:rPr lang="en-US" altLang="zh-CN" sz="2000">
                <a:solidFill>
                  <a:srgbClr val="FFFFFF"/>
                </a:solidFill>
                <a:latin typeface="微软雅黑" charset="-122"/>
                <a:ea typeface="微软雅黑" charset="-122"/>
              </a:rPr>
              <a:t>SC</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Sno,Cno</a:t>
            </a:r>
            <a:r>
              <a:rPr lang="en-US" altLang="zh-CN" sz="2000">
                <a:solidFill>
                  <a:srgbClr val="FFFFFF"/>
                </a:solidFill>
                <a:latin typeface="微软雅黑" charset="-122"/>
                <a:ea typeface="微软雅黑" charset="-122"/>
              </a:rPr>
              <a:t>,Grade</a:t>
            </a:r>
            <a:r>
              <a:rPr lang="zh-CN" altLang="en-US" sz="2000">
                <a:solidFill>
                  <a:srgbClr val="FFFFFF"/>
                </a:solidFill>
                <a:latin typeface="微软雅黑" charset="-122"/>
                <a:ea typeface="微软雅黑" charset="-122"/>
              </a:rPr>
              <a:t>)</a:t>
            </a:r>
          </a:p>
        </p:txBody>
      </p:sp>
      <p:sp>
        <p:nvSpPr>
          <p:cNvPr id="26630" name="矩形 7"/>
          <p:cNvSpPr>
            <a:spLocks noChangeArrowheads="1"/>
          </p:cNvSpPr>
          <p:nvPr/>
        </p:nvSpPr>
        <p:spPr bwMode="auto">
          <a:xfrm>
            <a:off x="323850" y="1701800"/>
            <a:ext cx="83518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r>
              <a:rPr lang="en-US" altLang="zh-CN" sz="2200">
                <a:latin typeface="微软雅黑" charset="-122"/>
                <a:ea typeface="微软雅黑" charset="-122"/>
              </a:rPr>
              <a:t>[</a:t>
            </a:r>
            <a:r>
              <a:rPr lang="zh-CN" altLang="en-US" sz="2200">
                <a:latin typeface="微软雅黑" charset="-122"/>
                <a:ea typeface="微软雅黑" charset="-122"/>
              </a:rPr>
              <a:t>例</a:t>
            </a:r>
            <a:r>
              <a:rPr lang="en-US" altLang="zh-CN" sz="2200">
                <a:latin typeface="微软雅黑" charset="-122"/>
                <a:ea typeface="微软雅黑" charset="-122"/>
              </a:rPr>
              <a:t>3.57]</a:t>
            </a:r>
            <a:r>
              <a:rPr lang="zh-CN" altLang="en-US" sz="2200">
                <a:latin typeface="微软雅黑" charset="-122"/>
                <a:ea typeface="微软雅黑" charset="-122"/>
              </a:rPr>
              <a:t>找出每个学生超过他自己选修课程平均成绩的课程号</a:t>
            </a:r>
            <a:endParaRPr lang="en-US" altLang="zh-CN" sz="2200">
              <a:latin typeface="微软雅黑" charset="-122"/>
              <a:ea typeface="微软雅黑" charset="-122"/>
            </a:endParaRPr>
          </a:p>
        </p:txBody>
      </p:sp>
      <p:grpSp>
        <p:nvGrpSpPr>
          <p:cNvPr id="8" name="组 7"/>
          <p:cNvGrpSpPr/>
          <p:nvPr/>
        </p:nvGrpSpPr>
        <p:grpSpPr>
          <a:xfrm>
            <a:off x="683568" y="4194953"/>
            <a:ext cx="7776864" cy="1938992"/>
            <a:chOff x="899592" y="3284984"/>
            <a:chExt cx="7776864" cy="1938992"/>
          </a:xfrm>
        </p:grpSpPr>
        <p:sp>
          <p:nvSpPr>
            <p:cNvPr id="9" name="矩形 8"/>
            <p:cNvSpPr/>
            <p:nvPr/>
          </p:nvSpPr>
          <p:spPr>
            <a:xfrm>
              <a:off x="899592" y="3284984"/>
              <a:ext cx="6030416" cy="1938992"/>
            </a:xfrm>
            <a:prstGeom prst="rect">
              <a:avLst/>
            </a:prstGeom>
          </p:spPr>
          <p:txBody>
            <a:bodyPr wrap="square">
              <a:spAutoFit/>
            </a:bodyPr>
            <a:lstStyle/>
            <a:p>
              <a:pPr eaLnBrk="1" hangingPunct="1"/>
              <a:r>
                <a:rPr lang="en-US" altLang="zh-CN" sz="2000" dirty="0">
                  <a:solidFill>
                    <a:srgbClr val="0070C0"/>
                  </a:solidFill>
                  <a:latin typeface="微软雅黑" charset="-122"/>
                  <a:ea typeface="微软雅黑" charset="-122"/>
                </a:rPr>
                <a:t>SELECT</a:t>
              </a:r>
              <a:r>
                <a:rPr lang="en-US" altLang="zh-CN" sz="2000" dirty="0">
                  <a:latin typeface="微软雅黑" charset="-122"/>
                  <a:ea typeface="微软雅黑" charset="-122"/>
                </a:rPr>
                <a:t> </a:t>
              </a:r>
              <a:r>
                <a:rPr lang="en-US" altLang="zh-CN" sz="2000" dirty="0" err="1">
                  <a:latin typeface="微软雅黑" charset="-122"/>
                  <a:ea typeface="微软雅黑" charset="-122"/>
                </a:rPr>
                <a:t>Sno</a:t>
              </a:r>
              <a:r>
                <a:rPr lang="zh-CN" altLang="en-US" sz="2000" dirty="0">
                  <a:latin typeface="微软雅黑" charset="-122"/>
                  <a:ea typeface="微软雅黑" charset="-122"/>
                </a:rPr>
                <a:t>, </a:t>
              </a:r>
              <a:r>
                <a:rPr lang="en-US" altLang="zh-CN" sz="2000" dirty="0" err="1">
                  <a:latin typeface="微软雅黑" charset="-122"/>
                  <a:ea typeface="微软雅黑" charset="-122"/>
                </a:rPr>
                <a:t>Cno</a:t>
              </a:r>
              <a:endParaRPr lang="en-US" altLang="zh-CN" sz="2000" dirty="0">
                <a:latin typeface="微软雅黑" charset="-122"/>
                <a:ea typeface="微软雅黑" charset="-122"/>
              </a:endParaRPr>
            </a:p>
            <a:p>
              <a:pPr eaLnBrk="1" hangingPunct="1"/>
              <a:r>
                <a:rPr lang="en-US" altLang="zh-CN" sz="2000" dirty="0">
                  <a:latin typeface="微软雅黑" charset="-122"/>
                  <a:ea typeface="微软雅黑" charset="-122"/>
                </a:rPr>
                <a:t>    </a:t>
              </a:r>
              <a:r>
                <a:rPr lang="en-US" altLang="zh-CN" sz="2000" dirty="0">
                  <a:solidFill>
                    <a:srgbClr val="0070C0"/>
                  </a:solidFill>
                  <a:latin typeface="微软雅黑" charset="-122"/>
                  <a:ea typeface="微软雅黑" charset="-122"/>
                </a:rPr>
                <a:t>FROM</a:t>
              </a:r>
              <a:r>
                <a:rPr lang="en-US" altLang="zh-CN" sz="2000" dirty="0">
                  <a:latin typeface="微软雅黑" charset="-122"/>
                  <a:ea typeface="微软雅黑" charset="-122"/>
                </a:rPr>
                <a:t>    SC  x</a:t>
              </a:r>
            </a:p>
            <a:p>
              <a:pPr eaLnBrk="1" hangingPunct="1"/>
              <a:r>
                <a:rPr lang="en-US" altLang="zh-CN" sz="2000" dirty="0">
                  <a:latin typeface="微软雅黑" charset="-122"/>
                  <a:ea typeface="微软雅黑" charset="-122"/>
                </a:rPr>
                <a:t>    </a:t>
              </a:r>
              <a:r>
                <a:rPr lang="en-US" altLang="zh-CN" sz="2000" dirty="0">
                  <a:solidFill>
                    <a:srgbClr val="0070C0"/>
                  </a:solidFill>
                  <a:latin typeface="微软雅黑" charset="-122"/>
                  <a:ea typeface="微软雅黑" charset="-122"/>
                </a:rPr>
                <a:t>WHERE</a:t>
              </a:r>
              <a:r>
                <a:rPr lang="en-US" altLang="zh-CN" sz="2000" dirty="0">
                  <a:latin typeface="微软雅黑" charset="-122"/>
                  <a:ea typeface="微软雅黑" charset="-122"/>
                </a:rPr>
                <a:t> Grade &gt;=</a:t>
              </a:r>
              <a:r>
                <a:rPr lang="zh-CN" altLang="en-US" sz="2000" dirty="0">
                  <a:latin typeface="微软雅黑" charset="-122"/>
                  <a:ea typeface="微软雅黑" charset="-122"/>
                </a:rPr>
                <a:t>(</a:t>
              </a:r>
              <a:r>
                <a:rPr lang="en-US" altLang="zh-CN" sz="2000" dirty="0">
                  <a:solidFill>
                    <a:srgbClr val="0070C0"/>
                  </a:solidFill>
                  <a:latin typeface="微软雅黑" charset="-122"/>
                  <a:ea typeface="微软雅黑" charset="-122"/>
                </a:rPr>
                <a:t>SELECT</a:t>
              </a:r>
              <a:r>
                <a:rPr lang="en-US" altLang="zh-CN" sz="2000" dirty="0">
                  <a:latin typeface="微软雅黑" charset="-122"/>
                  <a:ea typeface="微软雅黑" charset="-122"/>
                </a:rPr>
                <a:t> </a:t>
              </a:r>
              <a:r>
                <a:rPr lang="en-US" altLang="zh-CN" sz="2000" dirty="0" err="1">
                  <a:latin typeface="微软雅黑" charset="-122"/>
                  <a:ea typeface="微软雅黑" charset="-122"/>
                </a:rPr>
                <a:t>AVG（Grade</a:t>
              </a:r>
              <a:r>
                <a:rPr lang="en-US" altLang="zh-CN" sz="2000" dirty="0">
                  <a:latin typeface="微软雅黑" charset="-122"/>
                  <a:ea typeface="微软雅黑" charset="-122"/>
                </a:rPr>
                <a:t>） </a:t>
              </a:r>
            </a:p>
            <a:p>
              <a:pPr eaLnBrk="1" hangingPunct="1"/>
              <a:r>
                <a:rPr lang="en-US" altLang="zh-CN" sz="2000" dirty="0">
                  <a:latin typeface="微软雅黑" charset="-122"/>
                  <a:ea typeface="微软雅黑" charset="-122"/>
                </a:rPr>
                <a:t>		                        </a:t>
              </a:r>
              <a:r>
                <a:rPr lang="en-US" altLang="zh-CN" sz="2000" dirty="0">
                  <a:solidFill>
                    <a:srgbClr val="0070C0"/>
                  </a:solidFill>
                  <a:latin typeface="微软雅黑" charset="-122"/>
                  <a:ea typeface="微软雅黑" charset="-122"/>
                </a:rPr>
                <a:t>FROM</a:t>
              </a:r>
              <a:r>
                <a:rPr lang="en-US" altLang="zh-CN" sz="2000" dirty="0">
                  <a:latin typeface="微软雅黑" charset="-122"/>
                  <a:ea typeface="微软雅黑" charset="-122"/>
                </a:rPr>
                <a:t>  SC y</a:t>
              </a:r>
            </a:p>
            <a:p>
              <a:pPr eaLnBrk="1" hangingPunct="1"/>
              <a:r>
                <a:rPr lang="en-US" altLang="zh-CN" sz="2000" dirty="0">
                  <a:latin typeface="微软雅黑" charset="-122"/>
                  <a:ea typeface="微软雅黑" charset="-122"/>
                </a:rPr>
                <a:t>                                   </a:t>
              </a:r>
              <a:r>
                <a:rPr lang="en-US" altLang="zh-CN" sz="2000" dirty="0">
                  <a:solidFill>
                    <a:srgbClr val="0070C0"/>
                  </a:solidFill>
                  <a:latin typeface="微软雅黑" charset="-122"/>
                  <a:ea typeface="微软雅黑" charset="-122"/>
                </a:rPr>
                <a:t>WHERE</a:t>
              </a:r>
              <a:r>
                <a:rPr lang="en-US" altLang="zh-CN" sz="2000" dirty="0">
                  <a:latin typeface="微软雅黑" charset="-122"/>
                  <a:ea typeface="微软雅黑" charset="-122"/>
                </a:rPr>
                <a:t> </a:t>
              </a:r>
              <a:r>
                <a:rPr lang="en-US" altLang="zh-CN" sz="2000" dirty="0" err="1">
                  <a:latin typeface="微软雅黑" charset="-122"/>
                  <a:ea typeface="微软雅黑" charset="-122"/>
                </a:rPr>
                <a:t>y.Sno</a:t>
              </a:r>
              <a:r>
                <a:rPr lang="en-US" altLang="zh-CN" sz="2000" dirty="0">
                  <a:latin typeface="微软雅黑" charset="-122"/>
                  <a:ea typeface="微软雅黑" charset="-122"/>
                </a:rPr>
                <a:t>=</a:t>
              </a:r>
              <a:r>
                <a:rPr lang="en-US" altLang="zh-CN" sz="2000" dirty="0" err="1">
                  <a:latin typeface="微软雅黑" charset="-122"/>
                  <a:ea typeface="微软雅黑" charset="-122"/>
                </a:rPr>
                <a:t>x.Sno</a:t>
              </a:r>
              <a:r>
                <a:rPr lang="zh-CN" altLang="en-US" sz="2000" dirty="0">
                  <a:latin typeface="微软雅黑" charset="-122"/>
                  <a:ea typeface="微软雅黑" charset="-122"/>
                </a:rPr>
                <a:t>)</a:t>
              </a:r>
              <a:r>
                <a:rPr lang="en-US" altLang="zh-CN" sz="2000" dirty="0">
                  <a:latin typeface="微软雅黑" charset="-122"/>
                  <a:ea typeface="微软雅黑" charset="-122"/>
                </a:rPr>
                <a:t>;</a:t>
              </a:r>
            </a:p>
            <a:p>
              <a:pPr eaLnBrk="1" hangingPunct="1"/>
              <a:endParaRPr lang="zh-CN" altLang="en-US" sz="2000" dirty="0">
                <a:latin typeface="微软雅黑" charset="-122"/>
                <a:ea typeface="微软雅黑" charset="-122"/>
              </a:endParaRPr>
            </a:p>
          </p:txBody>
        </p:sp>
        <p:sp>
          <p:nvSpPr>
            <p:cNvPr id="10" name="AutoShape 4"/>
            <p:cNvSpPr>
              <a:spLocks noChangeArrowheads="1"/>
            </p:cNvSpPr>
            <p:nvPr/>
          </p:nvSpPr>
          <p:spPr bwMode="auto">
            <a:xfrm>
              <a:off x="7163569" y="3815100"/>
              <a:ext cx="1512887" cy="792163"/>
            </a:xfrm>
            <a:prstGeom prst="wedgeRoundRectCallout">
              <a:avLst>
                <a:gd name="adj1" fmla="val -144018"/>
                <a:gd name="adj2" fmla="val 51203"/>
                <a:gd name="adj3" fmla="val 16667"/>
              </a:avLst>
            </a:prstGeom>
            <a:ln>
              <a:headEnd/>
              <a:tailEnd/>
            </a:ln>
          </p:spPr>
          <p:style>
            <a:lnRef idx="2">
              <a:schemeClr val="accent1"/>
            </a:lnRef>
            <a:fillRef idx="1">
              <a:schemeClr val="lt1"/>
            </a:fillRef>
            <a:effectRef idx="0">
              <a:schemeClr val="accent1"/>
            </a:effectRef>
            <a:fontRef idx="minor">
              <a:schemeClr val="dk1"/>
            </a:fontRef>
          </p:style>
          <p:txBody>
            <a:bodyPr anchor="ctr"/>
            <a:lstStyle>
              <a:lvl1pPr marL="342900" indent="-342900">
                <a:spcBef>
                  <a:spcPct val="20000"/>
                </a:spcBef>
                <a:defRPr sz="2000">
                  <a:solidFill>
                    <a:schemeClr val="tx1"/>
                  </a:solidFill>
                  <a:latin typeface="Arial" charset="0"/>
                  <a:ea typeface="黑体" charset="-122"/>
                </a:defRPr>
              </a:lvl1pPr>
              <a:lvl2pPr marL="742950" indent="-285750">
                <a:spcBef>
                  <a:spcPct val="20000"/>
                </a:spcBef>
                <a:defRPr sz="2000">
                  <a:solidFill>
                    <a:schemeClr val="tx1"/>
                  </a:solidFill>
                  <a:latin typeface="Arial" charset="0"/>
                  <a:ea typeface="黑体" charset="-122"/>
                </a:defRPr>
              </a:lvl2pPr>
              <a:lvl3pPr marL="1143000" indent="-228600">
                <a:spcBef>
                  <a:spcPct val="20000"/>
                </a:spcBef>
                <a:defRPr sz="2000">
                  <a:solidFill>
                    <a:schemeClr val="tx1"/>
                  </a:solidFill>
                  <a:latin typeface="Arial" charset="0"/>
                  <a:ea typeface="黑体" charset="-122"/>
                </a:defRPr>
              </a:lvl3pPr>
              <a:lvl4pPr marL="1600200" indent="-228600">
                <a:spcBef>
                  <a:spcPct val="20000"/>
                </a:spcBef>
                <a:defRPr sz="2000">
                  <a:solidFill>
                    <a:schemeClr val="tx1"/>
                  </a:solidFill>
                  <a:latin typeface="Arial" charset="0"/>
                  <a:ea typeface="黑体" charset="-122"/>
                </a:defRPr>
              </a:lvl4pPr>
              <a:lvl5pPr marL="2057400" indent="-228600">
                <a:spcBef>
                  <a:spcPct val="20000"/>
                </a:spcBef>
                <a:defRPr sz="2000">
                  <a:solidFill>
                    <a:schemeClr val="tx1"/>
                  </a:solidFill>
                  <a:latin typeface="Arial" charset="0"/>
                  <a:ea typeface="黑体" charset="-122"/>
                </a:defRPr>
              </a:lvl5pPr>
              <a:lvl6pPr marL="2514600" indent="-228600" eaLnBrk="0" fontAlgn="base" hangingPunct="0">
                <a:spcBef>
                  <a:spcPct val="20000"/>
                </a:spcBef>
                <a:spcAft>
                  <a:spcPct val="0"/>
                </a:spcAft>
                <a:defRPr sz="2000">
                  <a:solidFill>
                    <a:schemeClr val="tx1"/>
                  </a:solidFill>
                  <a:latin typeface="Arial" charset="0"/>
                  <a:ea typeface="黑体" charset="-122"/>
                </a:defRPr>
              </a:lvl6pPr>
              <a:lvl7pPr marL="2971800" indent="-228600" eaLnBrk="0" fontAlgn="base" hangingPunct="0">
                <a:spcBef>
                  <a:spcPct val="20000"/>
                </a:spcBef>
                <a:spcAft>
                  <a:spcPct val="0"/>
                </a:spcAft>
                <a:defRPr sz="2000">
                  <a:solidFill>
                    <a:schemeClr val="tx1"/>
                  </a:solidFill>
                  <a:latin typeface="Arial" charset="0"/>
                  <a:ea typeface="黑体" charset="-122"/>
                </a:defRPr>
              </a:lvl7pPr>
              <a:lvl8pPr marL="3429000" indent="-228600" eaLnBrk="0" fontAlgn="base" hangingPunct="0">
                <a:spcBef>
                  <a:spcPct val="20000"/>
                </a:spcBef>
                <a:spcAft>
                  <a:spcPct val="0"/>
                </a:spcAft>
                <a:defRPr sz="2000">
                  <a:solidFill>
                    <a:schemeClr val="tx1"/>
                  </a:solidFill>
                  <a:latin typeface="Arial" charset="0"/>
                  <a:ea typeface="黑体" charset="-122"/>
                </a:defRPr>
              </a:lvl8pPr>
              <a:lvl9pPr marL="3886200" indent="-228600" eaLnBrk="0" fontAlgn="base" hangingPunct="0">
                <a:spcBef>
                  <a:spcPct val="20000"/>
                </a:spcBef>
                <a:spcAft>
                  <a:spcPct val="0"/>
                </a:spcAft>
                <a:defRPr sz="2000">
                  <a:solidFill>
                    <a:schemeClr val="tx1"/>
                  </a:solidFill>
                  <a:latin typeface="Arial" charset="0"/>
                  <a:ea typeface="黑体" charset="-122"/>
                </a:defRPr>
              </a:lvl9pPr>
            </a:lstStyle>
            <a:p>
              <a:pPr eaLnBrk="1" hangingPunct="1">
                <a:spcBef>
                  <a:spcPct val="0"/>
                </a:spcBef>
              </a:pPr>
              <a:r>
                <a:rPr lang="zh-CN" altLang="en-US">
                  <a:latin typeface="微软雅黑" charset="-122"/>
                  <a:ea typeface="微软雅黑" charset="-122"/>
                </a:rPr>
                <a:t>相关子查询 </a:t>
              </a:r>
            </a:p>
          </p:txBody>
        </p:sp>
      </p:grpSp>
    </p:spTree>
    <p:extLst>
      <p:ext uri="{BB962C8B-B14F-4D97-AF65-F5344CB8AC3E}">
        <p14:creationId xmlns:p14="http://schemas.microsoft.com/office/powerpoint/2010/main" val="32789553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a:xfrm>
            <a:off x="304800" y="896939"/>
            <a:ext cx="8077200" cy="2244030"/>
          </a:xfrm>
        </p:spPr>
        <p:txBody>
          <a:bodyPr/>
          <a:lstStyle/>
          <a:p>
            <a:pPr eaLnBrk="1" hangingPunct="1"/>
            <a:r>
              <a:rPr lang="en-US" altLang="zh-CN" sz="2400" dirty="0">
                <a:latin typeface="微软雅黑" charset="-122"/>
                <a:ea typeface="微软雅黑" charset="-122"/>
              </a:rPr>
              <a:t>[</a:t>
            </a:r>
            <a:r>
              <a:rPr lang="zh-CN" altLang="en-US" sz="2400" dirty="0">
                <a:latin typeface="微软雅黑" charset="-122"/>
                <a:ea typeface="微软雅黑" charset="-122"/>
              </a:rPr>
              <a:t>例 </a:t>
            </a:r>
            <a:r>
              <a:rPr lang="en-US" altLang="zh-CN" sz="2400" dirty="0">
                <a:latin typeface="微软雅黑" charset="-122"/>
                <a:ea typeface="微软雅黑" charset="-122"/>
              </a:rPr>
              <a:t>3.57 ]</a:t>
            </a:r>
            <a:r>
              <a:rPr lang="zh-CN" altLang="en-US" sz="2400" dirty="0">
                <a:latin typeface="微软雅黑" charset="-122"/>
                <a:ea typeface="微软雅黑" charset="-122"/>
              </a:rPr>
              <a:t>找出每个学生超过他选修课程平均成绩的课程号。</a:t>
            </a:r>
            <a:endParaRPr lang="en-US" altLang="zh-CN" sz="2400" dirty="0">
              <a:latin typeface="微软雅黑" charset="-122"/>
              <a:ea typeface="微软雅黑" charset="-122"/>
            </a:endParaRPr>
          </a:p>
          <a:p>
            <a:pPr eaLnBrk="1" hangingPunct="1"/>
            <a:endParaRPr lang="en-US" altLang="zh-CN" sz="2400" dirty="0">
              <a:latin typeface="微软雅黑" charset="-122"/>
              <a:ea typeface="微软雅黑" charset="-122"/>
            </a:endParaRPr>
          </a:p>
          <a:p>
            <a:pPr eaLnBrk="1" hangingPunct="1"/>
            <a:endParaRPr lang="en-US" altLang="zh-CN" sz="2400" dirty="0">
              <a:latin typeface="微软雅黑" charset="-122"/>
              <a:ea typeface="微软雅黑" charset="-122"/>
            </a:endParaRPr>
          </a:p>
          <a:p>
            <a:pPr eaLnBrk="1" hangingPunct="1"/>
            <a:endParaRPr lang="zh-CN" altLang="en-US" sz="2400" dirty="0">
              <a:latin typeface="微软雅黑" charset="-122"/>
              <a:ea typeface="微软雅黑" charset="-122"/>
            </a:endParaRPr>
          </a:p>
          <a:p>
            <a:pPr eaLnBrk="1" hangingPunct="1"/>
            <a:endParaRPr lang="en-US" altLang="zh-CN" sz="2400" dirty="0">
              <a:latin typeface="微软雅黑" charset="-122"/>
              <a:ea typeface="微软雅黑" charset="-122"/>
            </a:endParaRPr>
          </a:p>
        </p:txBody>
      </p:sp>
      <p:sp>
        <p:nvSpPr>
          <p:cNvPr id="6"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sz="2800" dirty="0" smtClean="0">
                <a:latin typeface="微软雅黑" charset="-122"/>
                <a:ea typeface="微软雅黑" charset="-122"/>
              </a:rPr>
              <a:t>基于派生表的查询</a:t>
            </a:r>
            <a:endParaRPr lang="zh-CN" altLang="en-US" sz="2800" dirty="0">
              <a:latin typeface="微软雅黑" charset="-122"/>
              <a:ea typeface="微软雅黑" charset="-122"/>
            </a:endParaRPr>
          </a:p>
        </p:txBody>
      </p:sp>
      <p:sp>
        <p:nvSpPr>
          <p:cNvPr id="7" name="矩形 6"/>
          <p:cNvSpPr>
            <a:spLocks noChangeArrowheads="1"/>
          </p:cNvSpPr>
          <p:nvPr/>
        </p:nvSpPr>
        <p:spPr bwMode="auto">
          <a:xfrm>
            <a:off x="568325" y="1430338"/>
            <a:ext cx="7172325" cy="1422400"/>
          </a:xfrm>
          <a:prstGeom prst="rect">
            <a:avLst/>
          </a:prstGeom>
          <a:solidFill>
            <a:schemeClr val="accent1"/>
          </a:solidFill>
          <a:ln w="38100">
            <a:solidFill>
              <a:schemeClr val="bg1"/>
            </a:solidFill>
            <a:miter lim="800000"/>
            <a:headEnd/>
            <a:tailEnd/>
          </a:ln>
          <a:effectLst>
            <a:outerShdw blurRad="65500" dist="38100" dir="5400000" rotWithShape="0">
              <a:srgbClr val="000000">
                <a:alpha val="39999"/>
              </a:srgbClr>
            </a:outerShdw>
          </a:effec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50000"/>
              </a:lnSpc>
            </a:pPr>
            <a:r>
              <a:rPr lang="zh-CN" altLang="en-US" sz="2000">
                <a:solidFill>
                  <a:srgbClr val="FFFFFF"/>
                </a:solidFill>
                <a:latin typeface="微软雅黑" charset="-122"/>
                <a:ea typeface="微软雅黑" charset="-122"/>
              </a:rPr>
              <a:t>学生表：</a:t>
            </a:r>
            <a:r>
              <a:rPr lang="en-US" altLang="zh-CN" sz="2000">
                <a:solidFill>
                  <a:srgbClr val="FFFFFF"/>
                </a:solidFill>
                <a:latin typeface="微软雅黑" charset="-122"/>
                <a:ea typeface="微软雅黑" charset="-122"/>
              </a:rPr>
              <a:t>Student</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a:t>
            </a:r>
            <a:r>
              <a:rPr lang="en-US" altLang="zh-CN" sz="2000">
                <a:solidFill>
                  <a:srgbClr val="FFFFFF"/>
                </a:solidFill>
                <a:latin typeface="微软雅黑" charset="-122"/>
                <a:ea typeface="微软雅黑" charset="-122"/>
              </a:rPr>
              <a:t>,Sname,Ssex,Sage,Sdept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课程表：</a:t>
            </a:r>
            <a:r>
              <a:rPr lang="en-US" altLang="zh-CN" sz="2000">
                <a:solidFill>
                  <a:srgbClr val="FFFFFF"/>
                </a:solidFill>
                <a:latin typeface="微软雅黑" charset="-122"/>
                <a:ea typeface="微软雅黑" charset="-122"/>
              </a:rPr>
              <a:t>Course</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Cno</a:t>
            </a:r>
            <a:r>
              <a:rPr lang="en-US" altLang="zh-CN" sz="2000">
                <a:solidFill>
                  <a:srgbClr val="FFFFFF"/>
                </a:solidFill>
                <a:latin typeface="微软雅黑" charset="-122"/>
                <a:ea typeface="微软雅黑" charset="-122"/>
              </a:rPr>
              <a:t>,Cname,Cpno,Ccredit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学生选课表：</a:t>
            </a:r>
            <a:r>
              <a:rPr lang="en-US" altLang="zh-CN" sz="2000">
                <a:solidFill>
                  <a:srgbClr val="FFFFFF"/>
                </a:solidFill>
                <a:latin typeface="微软雅黑" charset="-122"/>
                <a:ea typeface="微软雅黑" charset="-122"/>
              </a:rPr>
              <a:t>SC</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Sno,Cno</a:t>
            </a:r>
            <a:r>
              <a:rPr lang="en-US" altLang="zh-CN" sz="2000">
                <a:solidFill>
                  <a:srgbClr val="FFFFFF"/>
                </a:solidFill>
                <a:latin typeface="微软雅黑" charset="-122"/>
                <a:ea typeface="微软雅黑" charset="-122"/>
              </a:rPr>
              <a:t>,Grade</a:t>
            </a:r>
            <a:r>
              <a:rPr lang="zh-CN" altLang="en-US" sz="2000">
                <a:solidFill>
                  <a:srgbClr val="FFFFFF"/>
                </a:solidFill>
                <a:latin typeface="微软雅黑" charset="-122"/>
                <a:ea typeface="微软雅黑" charset="-122"/>
              </a:rPr>
              <a:t>)</a:t>
            </a:r>
          </a:p>
        </p:txBody>
      </p:sp>
      <p:sp>
        <p:nvSpPr>
          <p:cNvPr id="8" name="矩形 7"/>
          <p:cNvSpPr>
            <a:spLocks noChangeArrowheads="1"/>
          </p:cNvSpPr>
          <p:nvPr/>
        </p:nvSpPr>
        <p:spPr bwMode="auto">
          <a:xfrm>
            <a:off x="555625" y="3356992"/>
            <a:ext cx="7184727" cy="2425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90000"/>
              </a:lnSpc>
            </a:pPr>
            <a:r>
              <a:rPr lang="en-US" altLang="zh-CN" sz="2400" dirty="0">
                <a:solidFill>
                  <a:srgbClr val="0070C0"/>
                </a:solidFill>
              </a:rPr>
              <a:t>SELECT</a:t>
            </a:r>
            <a:r>
              <a:rPr lang="en-US" altLang="zh-CN" sz="2400" dirty="0"/>
              <a:t> </a:t>
            </a:r>
            <a:r>
              <a:rPr lang="en-US" altLang="zh-CN" sz="2400" dirty="0" err="1"/>
              <a:t>Sno</a:t>
            </a:r>
            <a:r>
              <a:rPr lang="en-US" altLang="zh-CN" sz="2400" dirty="0"/>
              <a:t>, </a:t>
            </a:r>
            <a:r>
              <a:rPr lang="en-US" altLang="zh-CN" sz="2400" dirty="0" err="1"/>
              <a:t>Cno</a:t>
            </a:r>
            <a:endParaRPr lang="en-US" altLang="zh-CN" sz="2400" dirty="0"/>
          </a:p>
          <a:p>
            <a:pPr>
              <a:lnSpc>
                <a:spcPct val="90000"/>
              </a:lnSpc>
            </a:pPr>
            <a:r>
              <a:rPr lang="en-US" altLang="zh-CN" sz="2400" dirty="0"/>
              <a:t>    </a:t>
            </a:r>
            <a:r>
              <a:rPr lang="en-US" altLang="zh-CN" sz="2400" dirty="0">
                <a:solidFill>
                  <a:srgbClr val="0070C0"/>
                </a:solidFill>
              </a:rPr>
              <a:t>FROM</a:t>
            </a:r>
            <a:r>
              <a:rPr lang="en-US" altLang="zh-CN" sz="2400" dirty="0"/>
              <a:t> SC, </a:t>
            </a:r>
            <a:r>
              <a:rPr lang="zh-CN" altLang="en-US" sz="2400" dirty="0"/>
              <a:t>(</a:t>
            </a:r>
            <a:r>
              <a:rPr lang="en-US" altLang="zh-CN" sz="2400" dirty="0">
                <a:solidFill>
                  <a:srgbClr val="0070C0"/>
                </a:solidFill>
              </a:rPr>
              <a:t>SELECT</a:t>
            </a:r>
            <a:r>
              <a:rPr lang="en-US" altLang="zh-CN" sz="2400" dirty="0"/>
              <a:t> </a:t>
            </a:r>
            <a:r>
              <a:rPr lang="en-US" altLang="zh-CN" sz="2400" dirty="0" err="1"/>
              <a:t>Sno</a:t>
            </a:r>
            <a:r>
              <a:rPr lang="en-US" altLang="zh-CN" sz="2400" dirty="0"/>
              <a:t>, </a:t>
            </a:r>
            <a:r>
              <a:rPr lang="en-US" altLang="zh-CN" sz="2400" dirty="0" err="1"/>
              <a:t>Avg</a:t>
            </a:r>
            <a:r>
              <a:rPr lang="zh-CN" altLang="en-US" sz="2400" dirty="0"/>
              <a:t>(</a:t>
            </a:r>
            <a:r>
              <a:rPr lang="en-US" altLang="zh-CN" sz="2400" dirty="0"/>
              <a:t>Grade</a:t>
            </a:r>
            <a:r>
              <a:rPr lang="zh-CN" altLang="en-US" sz="2400" dirty="0"/>
              <a:t>)</a:t>
            </a:r>
            <a:r>
              <a:rPr lang="en-US" altLang="zh-CN" sz="2400" dirty="0"/>
              <a:t> </a:t>
            </a:r>
          </a:p>
          <a:p>
            <a:pPr>
              <a:lnSpc>
                <a:spcPct val="90000"/>
              </a:lnSpc>
            </a:pPr>
            <a:r>
              <a:rPr lang="en-US" altLang="zh-CN" sz="2400" dirty="0"/>
              <a:t>                        </a:t>
            </a:r>
            <a:r>
              <a:rPr lang="en-US" altLang="zh-CN" sz="2400" dirty="0">
                <a:solidFill>
                  <a:srgbClr val="0070C0"/>
                </a:solidFill>
              </a:rPr>
              <a:t>FROM</a:t>
            </a:r>
            <a:r>
              <a:rPr lang="en-US" altLang="zh-CN" sz="2400" dirty="0"/>
              <a:t> SC</a:t>
            </a:r>
          </a:p>
          <a:p>
            <a:pPr>
              <a:lnSpc>
                <a:spcPct val="90000"/>
              </a:lnSpc>
            </a:pPr>
            <a:r>
              <a:rPr lang="en-US" altLang="zh-CN" sz="2400" dirty="0"/>
              <a:t>    	         </a:t>
            </a:r>
            <a:r>
              <a:rPr lang="en-US" altLang="zh-CN" sz="2400" dirty="0">
                <a:solidFill>
                  <a:srgbClr val="0070C0"/>
                </a:solidFill>
              </a:rPr>
              <a:t>GROUP</a:t>
            </a:r>
            <a:r>
              <a:rPr lang="en-US" altLang="zh-CN" sz="2400" dirty="0"/>
              <a:t> </a:t>
            </a:r>
            <a:r>
              <a:rPr lang="en-US" altLang="zh-CN" sz="2400" dirty="0">
                <a:solidFill>
                  <a:srgbClr val="0070C0"/>
                </a:solidFill>
              </a:rPr>
              <a:t>BY</a:t>
            </a:r>
            <a:r>
              <a:rPr lang="en-US" altLang="zh-CN" sz="2400" dirty="0"/>
              <a:t> </a:t>
            </a:r>
            <a:r>
              <a:rPr lang="en-US" altLang="zh-CN" sz="2400" dirty="0" err="1"/>
              <a:t>Sno</a:t>
            </a:r>
            <a:r>
              <a:rPr lang="zh-CN" altLang="en-US" sz="2400" dirty="0"/>
              <a:t>)</a:t>
            </a:r>
          </a:p>
          <a:p>
            <a:pPr>
              <a:lnSpc>
                <a:spcPct val="90000"/>
              </a:lnSpc>
            </a:pPr>
            <a:r>
              <a:rPr lang="en-US" altLang="zh-CN" sz="2400" dirty="0"/>
              <a:t>       </a:t>
            </a:r>
            <a:r>
              <a:rPr lang="en-US" altLang="zh-CN" sz="2400" dirty="0" smtClean="0">
                <a:solidFill>
                  <a:srgbClr val="0070C0"/>
                </a:solidFill>
              </a:rPr>
              <a:t>AS</a:t>
            </a:r>
            <a:r>
              <a:rPr lang="en-US" altLang="zh-CN" sz="2400" dirty="0" smtClean="0"/>
              <a:t>   </a:t>
            </a:r>
            <a:r>
              <a:rPr lang="en-US" altLang="zh-CN" sz="2400" dirty="0" err="1">
                <a:solidFill>
                  <a:srgbClr val="800000"/>
                </a:solidFill>
              </a:rPr>
              <a:t>Avg_sc</a:t>
            </a:r>
            <a:r>
              <a:rPr lang="zh-CN" altLang="en-US" sz="2400" dirty="0"/>
              <a:t>(</a:t>
            </a:r>
            <a:r>
              <a:rPr lang="en-US" altLang="zh-CN" sz="2400" dirty="0" err="1">
                <a:solidFill>
                  <a:srgbClr val="FF00FF"/>
                </a:solidFill>
              </a:rPr>
              <a:t>avg_sno</a:t>
            </a:r>
            <a:r>
              <a:rPr lang="en-US" altLang="zh-CN" sz="2400" dirty="0" smtClean="0"/>
              <a:t>,</a:t>
            </a:r>
            <a:r>
              <a:rPr lang="zh-CN" altLang="en-US" sz="2400" dirty="0" smtClean="0"/>
              <a:t> </a:t>
            </a:r>
            <a:r>
              <a:rPr lang="en-US" altLang="zh-CN" sz="2400" dirty="0" err="1" smtClean="0">
                <a:solidFill>
                  <a:srgbClr val="0000FF"/>
                </a:solidFill>
              </a:rPr>
              <a:t>avg_grade</a:t>
            </a:r>
            <a:r>
              <a:rPr lang="zh-CN" altLang="en-US" sz="2400" dirty="0"/>
              <a:t>)</a:t>
            </a:r>
          </a:p>
          <a:p>
            <a:pPr>
              <a:lnSpc>
                <a:spcPct val="90000"/>
              </a:lnSpc>
            </a:pPr>
            <a:r>
              <a:rPr lang="en-US" altLang="zh-CN" sz="2400" dirty="0"/>
              <a:t>    </a:t>
            </a:r>
            <a:r>
              <a:rPr lang="en-US" altLang="zh-CN" sz="2400" dirty="0">
                <a:solidFill>
                  <a:srgbClr val="0070C0"/>
                </a:solidFill>
              </a:rPr>
              <a:t>WHERE</a:t>
            </a:r>
            <a:r>
              <a:rPr lang="en-US" altLang="zh-CN" sz="2400" dirty="0"/>
              <a:t> </a:t>
            </a:r>
            <a:r>
              <a:rPr lang="en-US" altLang="zh-CN" sz="2400" dirty="0" err="1"/>
              <a:t>SC.Sno</a:t>
            </a:r>
            <a:r>
              <a:rPr lang="en-US" altLang="zh-CN" sz="2400" dirty="0"/>
              <a:t> = </a:t>
            </a:r>
            <a:r>
              <a:rPr lang="en-US" altLang="zh-CN" sz="2400" dirty="0" err="1">
                <a:solidFill>
                  <a:srgbClr val="800000"/>
                </a:solidFill>
              </a:rPr>
              <a:t>Avg_sc</a:t>
            </a:r>
            <a:r>
              <a:rPr lang="en-US" altLang="zh-CN" sz="2400" dirty="0" err="1"/>
              <a:t>.</a:t>
            </a:r>
            <a:r>
              <a:rPr lang="en-US" altLang="zh-CN" sz="2400" dirty="0" err="1">
                <a:solidFill>
                  <a:srgbClr val="FF00FF"/>
                </a:solidFill>
              </a:rPr>
              <a:t>avg_sno</a:t>
            </a:r>
            <a:endParaRPr lang="en-US" altLang="zh-CN" sz="2400" dirty="0">
              <a:solidFill>
                <a:srgbClr val="FF00FF"/>
              </a:solidFill>
            </a:endParaRPr>
          </a:p>
          <a:p>
            <a:pPr>
              <a:lnSpc>
                <a:spcPct val="90000"/>
              </a:lnSpc>
            </a:pPr>
            <a:r>
              <a:rPr lang="en-US" altLang="zh-CN" sz="2400" dirty="0"/>
              <a:t>           </a:t>
            </a:r>
            <a:r>
              <a:rPr lang="en-US" altLang="zh-CN" sz="2400" dirty="0">
                <a:solidFill>
                  <a:srgbClr val="0070C0"/>
                </a:solidFill>
              </a:rPr>
              <a:t>and</a:t>
            </a:r>
            <a:r>
              <a:rPr lang="en-US" altLang="zh-CN" sz="2400" dirty="0"/>
              <a:t> </a:t>
            </a:r>
            <a:r>
              <a:rPr lang="en-US" altLang="zh-CN" sz="2400" dirty="0" err="1"/>
              <a:t>SC.Grade</a:t>
            </a:r>
            <a:r>
              <a:rPr lang="en-US" altLang="zh-CN" sz="2400" dirty="0"/>
              <a:t> &gt;=</a:t>
            </a:r>
            <a:r>
              <a:rPr lang="en-US" altLang="zh-CN" sz="2400" dirty="0" err="1">
                <a:solidFill>
                  <a:srgbClr val="800000"/>
                </a:solidFill>
              </a:rPr>
              <a:t>Avg_sc</a:t>
            </a:r>
            <a:r>
              <a:rPr lang="en-US" altLang="zh-CN" sz="2400" dirty="0" err="1"/>
              <a:t>.</a:t>
            </a:r>
            <a:r>
              <a:rPr lang="en-US" altLang="zh-CN" sz="2400" dirty="0" err="1">
                <a:solidFill>
                  <a:srgbClr val="0000FF"/>
                </a:solidFill>
              </a:rPr>
              <a:t>avg_grade</a:t>
            </a:r>
            <a:endParaRPr lang="en-US" altLang="zh-CN" sz="2400" dirty="0">
              <a:solidFill>
                <a:srgbClr val="0000FF"/>
              </a:solidFill>
            </a:endParaRPr>
          </a:p>
        </p:txBody>
      </p:sp>
    </p:spTree>
    <p:extLst>
      <p:ext uri="{BB962C8B-B14F-4D97-AF65-F5344CB8AC3E}">
        <p14:creationId xmlns:p14="http://schemas.microsoft.com/office/powerpoint/2010/main" val="3268597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1"/>
          <p:cNvSpPr>
            <a:spLocks noGrp="1"/>
          </p:cNvSpPr>
          <p:nvPr>
            <p:ph sz="quarter" idx="15"/>
          </p:nvPr>
        </p:nvSpPr>
        <p:spPr>
          <a:xfrm>
            <a:off x="304800" y="836613"/>
            <a:ext cx="8077200" cy="5411787"/>
          </a:xfrm>
        </p:spPr>
        <p:txBody>
          <a:bodyPr/>
          <a:lstStyle/>
          <a:p>
            <a:pPr eaLnBrk="1" hangingPunct="1"/>
            <a:r>
              <a:rPr lang="zh-CN" altLang="en-US">
                <a:latin typeface="宋体" charset="-122"/>
                <a:ea typeface="微软雅黑" charset="-122"/>
              </a:rPr>
              <a:t>如果子查询中没有聚集函数，派生表可以不指定属性列，子查询</a:t>
            </a:r>
            <a:r>
              <a:rPr lang="en-US" altLang="zh-CN">
                <a:latin typeface="微软雅黑" charset="-122"/>
                <a:ea typeface="微软雅黑" charset="-122"/>
              </a:rPr>
              <a:t>SELECT</a:t>
            </a:r>
            <a:r>
              <a:rPr lang="zh-CN" altLang="en-US">
                <a:latin typeface="宋体" charset="-122"/>
                <a:ea typeface="微软雅黑" charset="-122"/>
              </a:rPr>
              <a:t>子句后面的列名为其缺省属性。</a:t>
            </a:r>
          </a:p>
          <a:p>
            <a:pPr eaLnBrk="1" hangingPunct="1"/>
            <a:r>
              <a:rPr lang="en-US" altLang="zh-CN">
                <a:latin typeface="微软雅黑" charset="-122"/>
                <a:ea typeface="微软雅黑" charset="-122"/>
              </a:rPr>
              <a:t>[</a:t>
            </a:r>
            <a:r>
              <a:rPr lang="zh-CN" altLang="en-US">
                <a:latin typeface="宋体" charset="-122"/>
                <a:ea typeface="微软雅黑" charset="-122"/>
              </a:rPr>
              <a:t>例</a:t>
            </a:r>
            <a:r>
              <a:rPr lang="en-US" altLang="zh-CN">
                <a:latin typeface="微软雅黑" charset="-122"/>
                <a:ea typeface="微软雅黑" charset="-122"/>
              </a:rPr>
              <a:t>3.60]</a:t>
            </a:r>
            <a:r>
              <a:rPr lang="zh-CN" altLang="en-US">
                <a:latin typeface="宋体" charset="-122"/>
                <a:ea typeface="微软雅黑" charset="-122"/>
              </a:rPr>
              <a:t>查询所有选修了</a:t>
            </a:r>
            <a:r>
              <a:rPr lang="en-US" altLang="zh-CN">
                <a:latin typeface="宋体" charset="-122"/>
                <a:ea typeface="微软雅黑" charset="-122"/>
              </a:rPr>
              <a:t>1</a:t>
            </a:r>
            <a:r>
              <a:rPr lang="zh-CN" altLang="en-US">
                <a:latin typeface="宋体" charset="-122"/>
                <a:ea typeface="微软雅黑" charset="-122"/>
              </a:rPr>
              <a:t>号课程的学生姓名，可以用如下查询完成：</a:t>
            </a:r>
            <a:endParaRPr lang="en-US" altLang="zh-CN">
              <a:latin typeface="宋体" charset="-122"/>
              <a:ea typeface="微软雅黑" charset="-122"/>
            </a:endParaRPr>
          </a:p>
          <a:p>
            <a:pPr eaLnBrk="1" hangingPunct="1"/>
            <a:endParaRPr lang="zh-CN" altLang="en-US">
              <a:latin typeface="微软雅黑" charset="-122"/>
              <a:ea typeface="微软雅黑" charset="-122"/>
            </a:endParaRPr>
          </a:p>
        </p:txBody>
      </p:sp>
      <p:sp>
        <p:nvSpPr>
          <p:cNvPr id="5" name="矩形 4"/>
          <p:cNvSpPr>
            <a:spLocks noChangeArrowheads="1"/>
          </p:cNvSpPr>
          <p:nvPr/>
        </p:nvSpPr>
        <p:spPr bwMode="auto">
          <a:xfrm>
            <a:off x="584200" y="3543300"/>
            <a:ext cx="722816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20000"/>
              </a:lnSpc>
            </a:pPr>
            <a:r>
              <a:rPr lang="en-US" altLang="zh-CN" sz="2400" dirty="0">
                <a:solidFill>
                  <a:srgbClr val="0070C0"/>
                </a:solidFill>
              </a:rPr>
              <a:t>SELECT</a:t>
            </a:r>
            <a:r>
              <a:rPr lang="en-US" altLang="zh-CN" sz="2400" dirty="0"/>
              <a:t> </a:t>
            </a:r>
            <a:r>
              <a:rPr lang="en-US" altLang="zh-CN" sz="2400" dirty="0" err="1"/>
              <a:t>Sname</a:t>
            </a:r>
            <a:endParaRPr lang="zh-CN" altLang="en-US" sz="2400" dirty="0"/>
          </a:p>
          <a:p>
            <a:pPr>
              <a:lnSpc>
                <a:spcPct val="120000"/>
              </a:lnSpc>
            </a:pPr>
            <a:r>
              <a:rPr lang="en-US" altLang="zh-CN" sz="2400" dirty="0"/>
              <a:t>    </a:t>
            </a:r>
            <a:r>
              <a:rPr lang="en-US" altLang="zh-CN" sz="2400" dirty="0">
                <a:solidFill>
                  <a:srgbClr val="0070C0"/>
                </a:solidFill>
              </a:rPr>
              <a:t>FROM</a:t>
            </a:r>
            <a:r>
              <a:rPr lang="en-US" altLang="zh-CN" sz="2400" dirty="0"/>
              <a:t>     Student,  </a:t>
            </a:r>
          </a:p>
          <a:p>
            <a:pPr>
              <a:lnSpc>
                <a:spcPct val="120000"/>
              </a:lnSpc>
            </a:pPr>
            <a:r>
              <a:rPr lang="en-US" altLang="zh-CN" sz="2400" dirty="0"/>
              <a:t>                   </a:t>
            </a:r>
            <a:r>
              <a:rPr lang="zh-CN" altLang="en-US" sz="2400" dirty="0"/>
              <a:t>(</a:t>
            </a:r>
            <a:r>
              <a:rPr lang="en-US" altLang="zh-CN" sz="2400" dirty="0">
                <a:solidFill>
                  <a:srgbClr val="0070C0"/>
                </a:solidFill>
              </a:rPr>
              <a:t>SELECT</a:t>
            </a:r>
            <a:r>
              <a:rPr lang="en-US" altLang="zh-CN" sz="2400" dirty="0"/>
              <a:t> </a:t>
            </a:r>
            <a:r>
              <a:rPr lang="en-US" altLang="zh-CN" sz="2400" dirty="0" err="1"/>
              <a:t>Sno</a:t>
            </a:r>
            <a:r>
              <a:rPr lang="en-US" altLang="zh-CN" sz="2400" dirty="0"/>
              <a:t> </a:t>
            </a:r>
            <a:r>
              <a:rPr lang="en-US" altLang="zh-CN" sz="2400" dirty="0">
                <a:solidFill>
                  <a:srgbClr val="0070C0"/>
                </a:solidFill>
              </a:rPr>
              <a:t>FROM</a:t>
            </a:r>
            <a:r>
              <a:rPr lang="en-US" altLang="zh-CN" sz="2400" dirty="0"/>
              <a:t> SC     		  		</a:t>
            </a:r>
            <a:r>
              <a:rPr lang="en-US" altLang="zh-CN" sz="2400" dirty="0">
                <a:solidFill>
                  <a:srgbClr val="0070C0"/>
                </a:solidFill>
              </a:rPr>
              <a:t>WHERE</a:t>
            </a:r>
            <a:r>
              <a:rPr lang="en-US" altLang="zh-CN" sz="2400" dirty="0"/>
              <a:t> </a:t>
            </a:r>
            <a:r>
              <a:rPr lang="en-US" altLang="zh-CN" sz="2400" dirty="0" err="1"/>
              <a:t>Cno</a:t>
            </a:r>
            <a:r>
              <a:rPr lang="en-US" altLang="zh-CN" sz="2400" dirty="0"/>
              <a:t>=' 1 '</a:t>
            </a:r>
            <a:r>
              <a:rPr lang="zh-CN" altLang="en-US" sz="2400" dirty="0"/>
              <a:t>)</a:t>
            </a:r>
            <a:r>
              <a:rPr lang="en-US" altLang="zh-CN" sz="2400" dirty="0"/>
              <a:t> </a:t>
            </a:r>
            <a:r>
              <a:rPr lang="en-US" altLang="zh-CN" sz="2400" dirty="0">
                <a:solidFill>
                  <a:srgbClr val="0070C0"/>
                </a:solidFill>
              </a:rPr>
              <a:t>AS</a:t>
            </a:r>
            <a:r>
              <a:rPr lang="en-US" altLang="zh-CN" sz="2400" dirty="0"/>
              <a:t> </a:t>
            </a:r>
            <a:r>
              <a:rPr lang="en-US" altLang="zh-CN" sz="2400" dirty="0">
                <a:solidFill>
                  <a:srgbClr val="FF00FF"/>
                </a:solidFill>
              </a:rPr>
              <a:t>SC1</a:t>
            </a:r>
            <a:endParaRPr lang="zh-CN" altLang="en-US" sz="2400" dirty="0">
              <a:solidFill>
                <a:srgbClr val="FF00FF"/>
              </a:solidFill>
            </a:endParaRPr>
          </a:p>
          <a:p>
            <a:pPr>
              <a:lnSpc>
                <a:spcPct val="120000"/>
              </a:lnSpc>
            </a:pPr>
            <a:r>
              <a:rPr lang="en-US" altLang="zh-CN" sz="2400" dirty="0"/>
              <a:t>    </a:t>
            </a:r>
            <a:r>
              <a:rPr lang="en-US" altLang="zh-CN" sz="2400" dirty="0">
                <a:solidFill>
                  <a:srgbClr val="0070C0"/>
                </a:solidFill>
              </a:rPr>
              <a:t>WHERE</a:t>
            </a:r>
            <a:r>
              <a:rPr lang="en-US" altLang="zh-CN" sz="2400" dirty="0"/>
              <a:t>  </a:t>
            </a:r>
            <a:r>
              <a:rPr lang="en-US" altLang="zh-CN" sz="2400" dirty="0" err="1"/>
              <a:t>Student.Sno</a:t>
            </a:r>
            <a:r>
              <a:rPr lang="en-US" altLang="zh-CN" sz="2400" dirty="0"/>
              <a:t>=</a:t>
            </a:r>
            <a:r>
              <a:rPr lang="en-US" altLang="zh-CN" sz="2400" dirty="0">
                <a:solidFill>
                  <a:srgbClr val="FF00FF"/>
                </a:solidFill>
              </a:rPr>
              <a:t>SC1</a:t>
            </a:r>
            <a:r>
              <a:rPr lang="en-US" altLang="zh-CN" sz="2400" dirty="0"/>
              <a:t>.Sno;</a:t>
            </a:r>
            <a:endParaRPr lang="zh-CN" altLang="en-US" sz="2400" dirty="0"/>
          </a:p>
        </p:txBody>
      </p:sp>
      <p:sp>
        <p:nvSpPr>
          <p:cNvPr id="6"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sz="2800">
                <a:latin typeface="微软雅黑" charset="-122"/>
                <a:ea typeface="微软雅黑" charset="-122"/>
              </a:rPr>
              <a:t>基于派生表的查询</a:t>
            </a:r>
          </a:p>
        </p:txBody>
      </p:sp>
      <p:sp>
        <p:nvSpPr>
          <p:cNvPr id="7" name="矩形 6"/>
          <p:cNvSpPr>
            <a:spLocks noChangeArrowheads="1"/>
          </p:cNvSpPr>
          <p:nvPr/>
        </p:nvSpPr>
        <p:spPr bwMode="auto">
          <a:xfrm>
            <a:off x="517525" y="1916113"/>
            <a:ext cx="7172325" cy="1423987"/>
          </a:xfrm>
          <a:prstGeom prst="rect">
            <a:avLst/>
          </a:prstGeom>
          <a:solidFill>
            <a:schemeClr val="accent1"/>
          </a:solidFill>
          <a:ln w="38100">
            <a:solidFill>
              <a:schemeClr val="bg1"/>
            </a:solidFill>
            <a:miter lim="800000"/>
            <a:headEnd/>
            <a:tailEnd/>
          </a:ln>
          <a:effectLst>
            <a:outerShdw blurRad="65500" dist="38100" dir="5400000" rotWithShape="0">
              <a:srgbClr val="000000">
                <a:alpha val="39999"/>
              </a:srgbClr>
            </a:outerShdw>
          </a:effec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50000"/>
              </a:lnSpc>
            </a:pPr>
            <a:r>
              <a:rPr lang="zh-CN" altLang="en-US" sz="2000">
                <a:solidFill>
                  <a:srgbClr val="FFFFFF"/>
                </a:solidFill>
                <a:latin typeface="微软雅黑" charset="-122"/>
                <a:ea typeface="微软雅黑" charset="-122"/>
              </a:rPr>
              <a:t>学生表：</a:t>
            </a:r>
            <a:r>
              <a:rPr lang="en-US" altLang="zh-CN" sz="2000">
                <a:solidFill>
                  <a:srgbClr val="FFFFFF"/>
                </a:solidFill>
                <a:latin typeface="微软雅黑" charset="-122"/>
                <a:ea typeface="微软雅黑" charset="-122"/>
              </a:rPr>
              <a:t>Student</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a:t>
            </a:r>
            <a:r>
              <a:rPr lang="en-US" altLang="zh-CN" sz="2000">
                <a:solidFill>
                  <a:srgbClr val="FFFFFF"/>
                </a:solidFill>
                <a:latin typeface="微软雅黑" charset="-122"/>
                <a:ea typeface="微软雅黑" charset="-122"/>
              </a:rPr>
              <a:t>,Sname,Ssex,Sage,Sdept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课程表：</a:t>
            </a:r>
            <a:r>
              <a:rPr lang="en-US" altLang="zh-CN" sz="2000">
                <a:solidFill>
                  <a:srgbClr val="FFFFFF"/>
                </a:solidFill>
                <a:latin typeface="微软雅黑" charset="-122"/>
                <a:ea typeface="微软雅黑" charset="-122"/>
              </a:rPr>
              <a:t>Course</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Cno</a:t>
            </a:r>
            <a:r>
              <a:rPr lang="en-US" altLang="zh-CN" sz="2000">
                <a:solidFill>
                  <a:srgbClr val="FFFFFF"/>
                </a:solidFill>
                <a:latin typeface="微软雅黑" charset="-122"/>
                <a:ea typeface="微软雅黑" charset="-122"/>
              </a:rPr>
              <a:t>,Cname,Cpno,Ccredit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学生选课表：</a:t>
            </a:r>
            <a:r>
              <a:rPr lang="en-US" altLang="zh-CN" sz="2000">
                <a:solidFill>
                  <a:srgbClr val="FFFFFF"/>
                </a:solidFill>
                <a:latin typeface="微软雅黑" charset="-122"/>
                <a:ea typeface="微软雅黑" charset="-122"/>
              </a:rPr>
              <a:t>SC</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Sno,Cno</a:t>
            </a:r>
            <a:r>
              <a:rPr lang="en-US" altLang="zh-CN" sz="2000">
                <a:solidFill>
                  <a:srgbClr val="FFFFFF"/>
                </a:solidFill>
                <a:latin typeface="微软雅黑" charset="-122"/>
                <a:ea typeface="微软雅黑" charset="-122"/>
              </a:rPr>
              <a:t>,Grade</a:t>
            </a:r>
            <a:r>
              <a:rPr lang="zh-CN" altLang="en-US" sz="2000">
                <a:solidFill>
                  <a:srgbClr val="FFFFFF"/>
                </a:solidFill>
                <a:latin typeface="微软雅黑" charset="-122"/>
                <a:ea typeface="微软雅黑" charset="-122"/>
              </a:rPr>
              <a:t>)</a:t>
            </a:r>
          </a:p>
        </p:txBody>
      </p:sp>
    </p:spTree>
    <p:extLst>
      <p:ext uri="{BB962C8B-B14F-4D97-AF65-F5344CB8AC3E}">
        <p14:creationId xmlns:p14="http://schemas.microsoft.com/office/powerpoint/2010/main" val="29032133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1"/>
          <p:cNvSpPr>
            <a:spLocks noGrp="1"/>
          </p:cNvSpPr>
          <p:nvPr>
            <p:ph sz="quarter" idx="15"/>
          </p:nvPr>
        </p:nvSpPr>
        <p:spPr>
          <a:xfrm>
            <a:off x="304800" y="885825"/>
            <a:ext cx="8077200" cy="5411788"/>
          </a:xfrm>
        </p:spPr>
        <p:txBody>
          <a:bodyPr/>
          <a:lstStyle/>
          <a:p>
            <a:pPr marL="457200" lvl="1" indent="0" eaLnBrk="1" hangingPunct="1">
              <a:lnSpc>
                <a:spcPct val="180000"/>
              </a:lnSpc>
            </a:pPr>
            <a:r>
              <a:rPr lang="zh-CN" altLang="en-US" sz="2400">
                <a:latin typeface="微软雅黑" charset="-122"/>
                <a:ea typeface="微软雅黑" charset="-122"/>
              </a:rPr>
              <a:t>上层的查询块称为</a:t>
            </a:r>
            <a:r>
              <a:rPr lang="zh-CN" altLang="en-US" sz="2400">
                <a:solidFill>
                  <a:srgbClr val="FF00FF"/>
                </a:solidFill>
                <a:latin typeface="微软雅黑" charset="-122"/>
                <a:ea typeface="微软雅黑" charset="-122"/>
              </a:rPr>
              <a:t>外层查询</a:t>
            </a:r>
            <a:r>
              <a:rPr lang="zh-CN" altLang="en-US" sz="2400">
                <a:latin typeface="微软雅黑" charset="-122"/>
                <a:ea typeface="微软雅黑" charset="-122"/>
              </a:rPr>
              <a:t>或</a:t>
            </a:r>
            <a:r>
              <a:rPr lang="zh-CN" altLang="en-US" sz="2400">
                <a:solidFill>
                  <a:srgbClr val="FF00FF"/>
                </a:solidFill>
                <a:latin typeface="微软雅黑" charset="-122"/>
                <a:ea typeface="微软雅黑" charset="-122"/>
              </a:rPr>
              <a:t>父查询</a:t>
            </a:r>
            <a:endParaRPr lang="en-US" altLang="zh-CN" sz="2400">
              <a:solidFill>
                <a:srgbClr val="FF00FF"/>
              </a:solidFill>
              <a:latin typeface="微软雅黑" charset="-122"/>
              <a:ea typeface="微软雅黑" charset="-122"/>
            </a:endParaRPr>
          </a:p>
          <a:p>
            <a:pPr marL="457200" lvl="1" indent="0" eaLnBrk="1" hangingPunct="1">
              <a:lnSpc>
                <a:spcPct val="180000"/>
              </a:lnSpc>
            </a:pPr>
            <a:r>
              <a:rPr lang="zh-CN" altLang="en-US" sz="2400">
                <a:latin typeface="微软雅黑" charset="-122"/>
                <a:ea typeface="微软雅黑" charset="-122"/>
              </a:rPr>
              <a:t>下层查询块称为</a:t>
            </a:r>
            <a:r>
              <a:rPr lang="zh-CN" altLang="en-US" sz="2400">
                <a:solidFill>
                  <a:srgbClr val="FF00FF"/>
                </a:solidFill>
                <a:latin typeface="微软雅黑" charset="-122"/>
                <a:ea typeface="微软雅黑" charset="-122"/>
              </a:rPr>
              <a:t>内层查询</a:t>
            </a:r>
            <a:r>
              <a:rPr lang="zh-CN" altLang="en-US" sz="2400">
                <a:latin typeface="微软雅黑" charset="-122"/>
                <a:ea typeface="微软雅黑" charset="-122"/>
              </a:rPr>
              <a:t>或</a:t>
            </a:r>
            <a:r>
              <a:rPr lang="zh-CN" altLang="en-US" sz="2400">
                <a:solidFill>
                  <a:srgbClr val="FF00FF"/>
                </a:solidFill>
                <a:latin typeface="微软雅黑" charset="-122"/>
                <a:ea typeface="微软雅黑" charset="-122"/>
              </a:rPr>
              <a:t>子查询</a:t>
            </a:r>
            <a:endParaRPr lang="en-US" altLang="zh-CN" sz="2400">
              <a:solidFill>
                <a:srgbClr val="FF00FF"/>
              </a:solidFill>
              <a:latin typeface="微软雅黑" charset="-122"/>
              <a:ea typeface="微软雅黑" charset="-122"/>
            </a:endParaRPr>
          </a:p>
          <a:p>
            <a:pPr marL="457200" lvl="1" indent="0" eaLnBrk="1" hangingPunct="1">
              <a:lnSpc>
                <a:spcPct val="180000"/>
              </a:lnSpc>
            </a:pPr>
            <a:r>
              <a:rPr lang="en-US" altLang="zh-CN" sz="2400">
                <a:latin typeface="微软雅黑" charset="-122"/>
                <a:ea typeface="微软雅黑" charset="-122"/>
              </a:rPr>
              <a:t>SQL</a:t>
            </a:r>
            <a:r>
              <a:rPr lang="zh-CN" altLang="en-US" sz="2400">
                <a:latin typeface="微软雅黑" charset="-122"/>
                <a:ea typeface="微软雅黑" charset="-122"/>
              </a:rPr>
              <a:t>语言允许多层嵌套查询</a:t>
            </a:r>
            <a:endParaRPr lang="en-US" altLang="zh-CN" sz="2400">
              <a:latin typeface="微软雅黑" charset="-122"/>
              <a:ea typeface="微软雅黑" charset="-122"/>
            </a:endParaRPr>
          </a:p>
          <a:p>
            <a:pPr marL="914400" lvl="2" indent="0" eaLnBrk="1" hangingPunct="1">
              <a:lnSpc>
                <a:spcPct val="180000"/>
              </a:lnSpc>
              <a:buSzPct val="87000"/>
              <a:buFont typeface="Wingdings" charset="2"/>
              <a:buChar char="l"/>
            </a:pPr>
            <a:r>
              <a:rPr lang="zh-CN" altLang="en-US" sz="2400">
                <a:latin typeface="微软雅黑" charset="-122"/>
                <a:ea typeface="微软雅黑" charset="-122"/>
              </a:rPr>
              <a:t>即一个子查询中还可以嵌套其他子查询</a:t>
            </a:r>
          </a:p>
          <a:p>
            <a:pPr marL="457200" lvl="1" indent="0" eaLnBrk="1" hangingPunct="1">
              <a:lnSpc>
                <a:spcPct val="180000"/>
              </a:lnSpc>
            </a:pPr>
            <a:r>
              <a:rPr lang="zh-CN" altLang="en-US" sz="2400">
                <a:latin typeface="微软雅黑" charset="-122"/>
                <a:ea typeface="微软雅黑" charset="-122"/>
              </a:rPr>
              <a:t>子查询的限制</a:t>
            </a:r>
          </a:p>
          <a:p>
            <a:pPr marL="914400" lvl="2" indent="0" eaLnBrk="1" hangingPunct="1">
              <a:lnSpc>
                <a:spcPct val="180000"/>
              </a:lnSpc>
              <a:buSzPct val="87000"/>
              <a:buFont typeface="Wingdings" charset="2"/>
              <a:buChar char="l"/>
            </a:pPr>
            <a:r>
              <a:rPr lang="zh-CN" altLang="en-US" sz="2400">
                <a:latin typeface="微软雅黑" charset="-122"/>
                <a:ea typeface="微软雅黑" charset="-122"/>
              </a:rPr>
              <a:t>不能使用</a:t>
            </a:r>
            <a:r>
              <a:rPr lang="en-US" altLang="zh-CN" sz="2400">
                <a:latin typeface="微软雅黑" charset="-122"/>
                <a:ea typeface="微软雅黑" charset="-122"/>
              </a:rPr>
              <a:t>ORDER BY</a:t>
            </a:r>
            <a:r>
              <a:rPr lang="zh-CN" altLang="en-US" sz="2400">
                <a:latin typeface="微软雅黑" charset="-122"/>
                <a:ea typeface="微软雅黑" charset="-122"/>
              </a:rPr>
              <a:t>子句</a:t>
            </a:r>
          </a:p>
          <a:p>
            <a:pPr eaLnBrk="1" hangingPunct="1"/>
            <a:endParaRPr lang="zh-CN" altLang="en-US">
              <a:latin typeface="微软雅黑" charset="-122"/>
              <a:ea typeface="微软雅黑" charset="-122"/>
            </a:endParaRPr>
          </a:p>
        </p:txBody>
      </p:sp>
      <p:sp>
        <p:nvSpPr>
          <p:cNvPr id="4"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sz="2800">
                <a:latin typeface="微软雅黑" charset="-122"/>
                <a:ea typeface="微软雅黑" charset="-122"/>
              </a:rPr>
              <a:t>嵌套查询</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1"/>
          <p:cNvSpPr>
            <a:spLocks noGrp="1"/>
          </p:cNvSpPr>
          <p:nvPr>
            <p:ph sz="quarter" idx="15"/>
          </p:nvPr>
        </p:nvSpPr>
        <p:spPr>
          <a:xfrm>
            <a:off x="304800" y="836613"/>
            <a:ext cx="8077200" cy="1944315"/>
          </a:xfrm>
        </p:spPr>
        <p:txBody>
          <a:bodyPr/>
          <a:lstStyle/>
          <a:p>
            <a:pPr eaLnBrk="1" hangingPunct="1"/>
            <a:r>
              <a:rPr lang="en-US" altLang="zh-CN" dirty="0" smtClean="0">
                <a:latin typeface="微软雅黑" charset="-122"/>
                <a:ea typeface="微软雅黑" charset="-122"/>
              </a:rPr>
              <a:t>[</a:t>
            </a:r>
            <a:r>
              <a:rPr lang="zh-CN" altLang="en-US" dirty="0">
                <a:latin typeface="宋体" charset="-122"/>
                <a:ea typeface="微软雅黑" charset="-122"/>
              </a:rPr>
              <a:t>例</a:t>
            </a:r>
            <a:r>
              <a:rPr lang="en-US" altLang="zh-CN" dirty="0" smtClean="0">
                <a:latin typeface="微软雅黑" charset="-122"/>
                <a:ea typeface="微软雅黑" charset="-122"/>
              </a:rPr>
              <a:t>3.48]</a:t>
            </a:r>
            <a:r>
              <a:rPr lang="zh-CN" altLang="en-US" dirty="0" smtClean="0">
                <a:latin typeface="宋体" charset="-122"/>
                <a:ea typeface="微软雅黑" charset="-122"/>
              </a:rPr>
              <a:t>查询平均成绩大于等于</a:t>
            </a:r>
            <a:r>
              <a:rPr lang="en-US" altLang="zh-CN" dirty="0" smtClean="0">
                <a:latin typeface="宋体" charset="-122"/>
                <a:ea typeface="微软雅黑" charset="-122"/>
              </a:rPr>
              <a:t>90</a:t>
            </a:r>
            <a:r>
              <a:rPr lang="zh-CN" altLang="en-US" dirty="0" smtClean="0">
                <a:latin typeface="宋体" charset="-122"/>
                <a:ea typeface="微软雅黑" charset="-122"/>
              </a:rPr>
              <a:t>分的学生学号和平均成绩</a:t>
            </a:r>
            <a:r>
              <a:rPr lang="zh-CN" altLang="en-US" dirty="0">
                <a:latin typeface="宋体" charset="-122"/>
                <a:ea typeface="微软雅黑" charset="-122"/>
              </a:rPr>
              <a:t>。</a:t>
            </a:r>
            <a:endParaRPr lang="en-US" altLang="zh-CN" dirty="0">
              <a:latin typeface="宋体" charset="-122"/>
              <a:ea typeface="微软雅黑" charset="-122"/>
            </a:endParaRPr>
          </a:p>
        </p:txBody>
      </p:sp>
      <p:sp>
        <p:nvSpPr>
          <p:cNvPr id="5" name="矩形 4"/>
          <p:cNvSpPr>
            <a:spLocks noChangeArrowheads="1"/>
          </p:cNvSpPr>
          <p:nvPr/>
        </p:nvSpPr>
        <p:spPr bwMode="auto">
          <a:xfrm>
            <a:off x="467544" y="2852936"/>
            <a:ext cx="7200800" cy="140961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20000"/>
              </a:lnSpc>
            </a:pPr>
            <a:r>
              <a:rPr lang="en-US" altLang="zh-CN" sz="2400" dirty="0">
                <a:solidFill>
                  <a:srgbClr val="0070C0"/>
                </a:solidFill>
              </a:rPr>
              <a:t>SELECT</a:t>
            </a:r>
            <a:r>
              <a:rPr lang="en-US" altLang="zh-CN" sz="2400" dirty="0"/>
              <a:t> </a:t>
            </a:r>
            <a:r>
              <a:rPr lang="en-US" altLang="zh-CN" sz="2400" dirty="0" err="1" smtClean="0"/>
              <a:t>Sno</a:t>
            </a:r>
            <a:r>
              <a:rPr lang="en-US" altLang="zh-CN" sz="2400" dirty="0" smtClean="0"/>
              <a:t>,</a:t>
            </a:r>
            <a:r>
              <a:rPr lang="zh-CN" altLang="en-US" sz="2400" dirty="0" smtClean="0"/>
              <a:t> </a:t>
            </a:r>
            <a:r>
              <a:rPr lang="en-US" altLang="zh-CN" sz="2400" dirty="0" smtClean="0"/>
              <a:t>AVG(Grade)</a:t>
            </a:r>
            <a:r>
              <a:rPr lang="zh-CN" altLang="zh-CN" sz="2400" dirty="0" smtClean="0"/>
              <a:t> F</a:t>
            </a:r>
            <a:r>
              <a:rPr lang="en-US" altLang="zh-CN" sz="2400" dirty="0" smtClean="0"/>
              <a:t>ROM</a:t>
            </a:r>
            <a:r>
              <a:rPr lang="zh-CN" altLang="en-US" sz="2400" dirty="0" smtClean="0"/>
              <a:t> </a:t>
            </a:r>
            <a:r>
              <a:rPr lang="en-US" altLang="zh-CN" sz="2400" dirty="0" smtClean="0"/>
              <a:t>SC</a:t>
            </a:r>
          </a:p>
          <a:p>
            <a:pPr>
              <a:lnSpc>
                <a:spcPct val="120000"/>
              </a:lnSpc>
            </a:pPr>
            <a:r>
              <a:rPr lang="zh-CN" altLang="zh-CN" sz="2400" dirty="0" smtClean="0"/>
              <a:t> </a:t>
            </a:r>
            <a:r>
              <a:rPr lang="en-US" altLang="zh-CN" sz="2400" dirty="0" smtClean="0"/>
              <a:t>GROUP</a:t>
            </a:r>
            <a:r>
              <a:rPr lang="zh-CN" altLang="en-US" sz="2400" dirty="0" smtClean="0"/>
              <a:t> </a:t>
            </a:r>
            <a:r>
              <a:rPr lang="en-US" altLang="zh-CN" sz="2400" dirty="0" smtClean="0"/>
              <a:t>BY</a:t>
            </a:r>
            <a:r>
              <a:rPr lang="zh-CN" altLang="en-US" sz="2400" dirty="0" smtClean="0"/>
              <a:t> </a:t>
            </a:r>
            <a:r>
              <a:rPr lang="en-US" altLang="zh-CN" sz="2400" dirty="0" err="1" smtClean="0"/>
              <a:t>Sno</a:t>
            </a:r>
            <a:endParaRPr lang="en-US" altLang="zh-CN" sz="2400" dirty="0" smtClean="0"/>
          </a:p>
          <a:p>
            <a:pPr>
              <a:lnSpc>
                <a:spcPct val="120000"/>
              </a:lnSpc>
            </a:pPr>
            <a:r>
              <a:rPr lang="zh-CN" altLang="zh-CN" sz="2400" dirty="0"/>
              <a:t> </a:t>
            </a:r>
            <a:r>
              <a:rPr lang="zh-CN" altLang="zh-CN" sz="2400" dirty="0" smtClean="0">
                <a:solidFill>
                  <a:srgbClr val="FF0000"/>
                </a:solidFill>
              </a:rPr>
              <a:t>H</a:t>
            </a:r>
            <a:r>
              <a:rPr lang="en-US" altLang="zh-CN" sz="2400" dirty="0" smtClean="0">
                <a:solidFill>
                  <a:srgbClr val="FF0000"/>
                </a:solidFill>
              </a:rPr>
              <a:t>AVING</a:t>
            </a:r>
            <a:r>
              <a:rPr lang="zh-CN" altLang="en-US" sz="2400" dirty="0" smtClean="0">
                <a:solidFill>
                  <a:srgbClr val="FF0000"/>
                </a:solidFill>
              </a:rPr>
              <a:t> </a:t>
            </a:r>
            <a:r>
              <a:rPr lang="en-US" altLang="zh-CN" sz="2400" dirty="0" smtClean="0">
                <a:solidFill>
                  <a:srgbClr val="FF0000"/>
                </a:solidFill>
              </a:rPr>
              <a:t>AVG(Grade)&gt;=90</a:t>
            </a:r>
          </a:p>
        </p:txBody>
      </p:sp>
      <p:sp>
        <p:nvSpPr>
          <p:cNvPr id="6"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sz="2800">
                <a:latin typeface="微软雅黑" charset="-122"/>
                <a:ea typeface="微软雅黑" charset="-122"/>
              </a:rPr>
              <a:t>基于派生表的查询</a:t>
            </a:r>
          </a:p>
        </p:txBody>
      </p:sp>
      <p:sp>
        <p:nvSpPr>
          <p:cNvPr id="7" name="矩形 6"/>
          <p:cNvSpPr>
            <a:spLocks noChangeArrowheads="1"/>
          </p:cNvSpPr>
          <p:nvPr/>
        </p:nvSpPr>
        <p:spPr bwMode="auto">
          <a:xfrm>
            <a:off x="467544" y="1268760"/>
            <a:ext cx="7172325" cy="1423987"/>
          </a:xfrm>
          <a:prstGeom prst="rect">
            <a:avLst/>
          </a:prstGeom>
          <a:solidFill>
            <a:schemeClr val="accent1"/>
          </a:solidFill>
          <a:ln w="38100">
            <a:solidFill>
              <a:schemeClr val="bg1"/>
            </a:solidFill>
            <a:miter lim="800000"/>
            <a:headEnd/>
            <a:tailEnd/>
          </a:ln>
          <a:effectLst>
            <a:outerShdw blurRad="65500" dist="38100" dir="5400000" rotWithShape="0">
              <a:srgbClr val="000000">
                <a:alpha val="39999"/>
              </a:srgbClr>
            </a:outerShdw>
          </a:effec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50000"/>
              </a:lnSpc>
            </a:pPr>
            <a:r>
              <a:rPr lang="zh-CN" altLang="en-US" sz="2000" dirty="0">
                <a:solidFill>
                  <a:srgbClr val="FFFFFF"/>
                </a:solidFill>
                <a:latin typeface="微软雅黑" charset="-122"/>
                <a:ea typeface="微软雅黑" charset="-122"/>
              </a:rPr>
              <a:t>学生表：</a:t>
            </a:r>
            <a:r>
              <a:rPr lang="en-US" altLang="zh-CN" sz="2000" dirty="0">
                <a:solidFill>
                  <a:srgbClr val="FFFFFF"/>
                </a:solidFill>
                <a:latin typeface="微软雅黑" charset="-122"/>
                <a:ea typeface="微软雅黑" charset="-122"/>
              </a:rPr>
              <a:t>Student</a:t>
            </a:r>
            <a:r>
              <a:rPr lang="zh-CN" altLang="en-US" sz="2000" dirty="0">
                <a:solidFill>
                  <a:srgbClr val="FFFFFF"/>
                </a:solidFill>
                <a:latin typeface="微软雅黑" charset="-122"/>
                <a:ea typeface="微软雅黑" charset="-122"/>
              </a:rPr>
              <a:t>(</a:t>
            </a:r>
            <a:r>
              <a:rPr lang="en-US" altLang="zh-CN" sz="2000" u="sng" dirty="0" err="1">
                <a:solidFill>
                  <a:srgbClr val="FFFFFF"/>
                </a:solidFill>
                <a:latin typeface="微软雅黑" charset="-122"/>
                <a:ea typeface="微软雅黑" charset="-122"/>
              </a:rPr>
              <a:t>Sno</a:t>
            </a:r>
            <a:r>
              <a:rPr lang="en-US" altLang="zh-CN" sz="2000" dirty="0" err="1">
                <a:solidFill>
                  <a:srgbClr val="FFFFFF"/>
                </a:solidFill>
                <a:latin typeface="微软雅黑" charset="-122"/>
                <a:ea typeface="微软雅黑" charset="-122"/>
              </a:rPr>
              <a:t>,Sname,Ssex,Sage,Sdept</a:t>
            </a:r>
            <a:r>
              <a:rPr lang="zh-CN" altLang="en-US" sz="2000" dirty="0">
                <a:solidFill>
                  <a:srgbClr val="FFFFFF"/>
                </a:solidFill>
                <a:latin typeface="微软雅黑" charset="-122"/>
                <a:ea typeface="微软雅黑" charset="-122"/>
              </a:rPr>
              <a:t>)</a:t>
            </a:r>
          </a:p>
          <a:p>
            <a:pPr>
              <a:lnSpc>
                <a:spcPct val="150000"/>
              </a:lnSpc>
            </a:pPr>
            <a:r>
              <a:rPr lang="zh-CN" altLang="en-US" sz="2000" dirty="0">
                <a:solidFill>
                  <a:srgbClr val="FFFFFF"/>
                </a:solidFill>
                <a:latin typeface="微软雅黑" charset="-122"/>
                <a:ea typeface="微软雅黑" charset="-122"/>
              </a:rPr>
              <a:t>课程表：</a:t>
            </a:r>
            <a:r>
              <a:rPr lang="en-US" altLang="zh-CN" sz="2000" dirty="0">
                <a:solidFill>
                  <a:srgbClr val="FFFFFF"/>
                </a:solidFill>
                <a:latin typeface="微软雅黑" charset="-122"/>
                <a:ea typeface="微软雅黑" charset="-122"/>
              </a:rPr>
              <a:t>Course</a:t>
            </a:r>
            <a:r>
              <a:rPr lang="zh-CN" altLang="en-US" sz="2000" dirty="0">
                <a:solidFill>
                  <a:srgbClr val="FFFFFF"/>
                </a:solidFill>
                <a:latin typeface="微软雅黑" charset="-122"/>
                <a:ea typeface="微软雅黑" charset="-122"/>
              </a:rPr>
              <a:t>(</a:t>
            </a:r>
            <a:r>
              <a:rPr lang="en-US" altLang="zh-CN" sz="2000" u="sng" dirty="0" err="1">
                <a:solidFill>
                  <a:srgbClr val="FFFFFF"/>
                </a:solidFill>
                <a:latin typeface="微软雅黑" charset="-122"/>
                <a:ea typeface="微软雅黑" charset="-122"/>
              </a:rPr>
              <a:t>Cno</a:t>
            </a:r>
            <a:r>
              <a:rPr lang="en-US" altLang="zh-CN" sz="2000" dirty="0" err="1">
                <a:solidFill>
                  <a:srgbClr val="FFFFFF"/>
                </a:solidFill>
                <a:latin typeface="微软雅黑" charset="-122"/>
                <a:ea typeface="微软雅黑" charset="-122"/>
              </a:rPr>
              <a:t>,Cname,Cpno,Ccredit</a:t>
            </a:r>
            <a:r>
              <a:rPr lang="zh-CN" altLang="en-US" sz="2000" dirty="0">
                <a:solidFill>
                  <a:srgbClr val="FFFFFF"/>
                </a:solidFill>
                <a:latin typeface="微软雅黑" charset="-122"/>
                <a:ea typeface="微软雅黑" charset="-122"/>
              </a:rPr>
              <a:t>)</a:t>
            </a:r>
          </a:p>
          <a:p>
            <a:pPr>
              <a:lnSpc>
                <a:spcPct val="150000"/>
              </a:lnSpc>
            </a:pPr>
            <a:r>
              <a:rPr lang="zh-CN" altLang="en-US" sz="2000" dirty="0">
                <a:solidFill>
                  <a:srgbClr val="FFFFFF"/>
                </a:solidFill>
                <a:latin typeface="微软雅黑" charset="-122"/>
                <a:ea typeface="微软雅黑" charset="-122"/>
              </a:rPr>
              <a:t>学生选课表：</a:t>
            </a:r>
            <a:r>
              <a:rPr lang="en-US" altLang="zh-CN" sz="2000" dirty="0">
                <a:solidFill>
                  <a:srgbClr val="FFFFFF"/>
                </a:solidFill>
                <a:latin typeface="微软雅黑" charset="-122"/>
                <a:ea typeface="微软雅黑" charset="-122"/>
              </a:rPr>
              <a:t>SC</a:t>
            </a:r>
            <a:r>
              <a:rPr lang="zh-CN" altLang="en-US" sz="2000" dirty="0">
                <a:solidFill>
                  <a:srgbClr val="FFFFFF"/>
                </a:solidFill>
                <a:latin typeface="微软雅黑" charset="-122"/>
                <a:ea typeface="微软雅黑" charset="-122"/>
              </a:rPr>
              <a:t>(</a:t>
            </a:r>
            <a:r>
              <a:rPr lang="en-US" altLang="zh-CN" sz="2000" u="sng" dirty="0" err="1">
                <a:solidFill>
                  <a:srgbClr val="FFFFFF"/>
                </a:solidFill>
                <a:latin typeface="微软雅黑" charset="-122"/>
                <a:ea typeface="微软雅黑" charset="-122"/>
              </a:rPr>
              <a:t>Sno,Cno</a:t>
            </a:r>
            <a:r>
              <a:rPr lang="en-US" altLang="zh-CN" sz="2000" dirty="0" err="1">
                <a:solidFill>
                  <a:srgbClr val="FFFFFF"/>
                </a:solidFill>
                <a:latin typeface="微软雅黑" charset="-122"/>
                <a:ea typeface="微软雅黑" charset="-122"/>
              </a:rPr>
              <a:t>,Grade</a:t>
            </a:r>
            <a:r>
              <a:rPr lang="zh-CN" altLang="en-US" sz="2000" dirty="0">
                <a:solidFill>
                  <a:srgbClr val="FFFFFF"/>
                </a:solidFill>
                <a:latin typeface="微软雅黑" charset="-122"/>
                <a:ea typeface="微软雅黑" charset="-122"/>
              </a:rPr>
              <a:t>)</a:t>
            </a:r>
          </a:p>
        </p:txBody>
      </p:sp>
      <p:sp>
        <p:nvSpPr>
          <p:cNvPr id="8" name="矩形 7"/>
          <p:cNvSpPr>
            <a:spLocks noChangeArrowheads="1"/>
          </p:cNvSpPr>
          <p:nvPr/>
        </p:nvSpPr>
        <p:spPr bwMode="auto">
          <a:xfrm>
            <a:off x="467544" y="4437112"/>
            <a:ext cx="7200800" cy="22960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20000"/>
              </a:lnSpc>
            </a:pPr>
            <a:r>
              <a:rPr lang="en-US" altLang="zh-CN" sz="2400" dirty="0">
                <a:solidFill>
                  <a:srgbClr val="0070C0"/>
                </a:solidFill>
              </a:rPr>
              <a:t>SELECT</a:t>
            </a:r>
            <a:r>
              <a:rPr lang="en-US" altLang="zh-CN" sz="2400" dirty="0"/>
              <a:t> </a:t>
            </a:r>
            <a:r>
              <a:rPr lang="en-US" altLang="zh-CN" sz="2400" dirty="0" err="1" smtClean="0"/>
              <a:t>Sno</a:t>
            </a:r>
            <a:r>
              <a:rPr lang="en-US" altLang="zh-CN" sz="2400" dirty="0" smtClean="0"/>
              <a:t>,</a:t>
            </a:r>
            <a:r>
              <a:rPr lang="zh-CN" altLang="en-US" sz="2400" dirty="0" smtClean="0"/>
              <a:t> </a:t>
            </a:r>
            <a:r>
              <a:rPr lang="en-US" altLang="zh-CN" sz="2400" dirty="0" err="1" smtClean="0"/>
              <a:t>AVG_grade</a:t>
            </a:r>
            <a:endParaRPr lang="en-US" altLang="zh-CN" sz="2400" dirty="0" smtClean="0"/>
          </a:p>
          <a:p>
            <a:pPr>
              <a:lnSpc>
                <a:spcPct val="120000"/>
              </a:lnSpc>
            </a:pPr>
            <a:r>
              <a:rPr lang="zh-CN" altLang="zh-CN" sz="2400" dirty="0" smtClean="0"/>
              <a:t> F</a:t>
            </a:r>
            <a:r>
              <a:rPr lang="en-US" altLang="zh-CN" sz="2400" dirty="0" smtClean="0"/>
              <a:t>ROM</a:t>
            </a:r>
            <a:r>
              <a:rPr lang="zh-CN" altLang="en-US" sz="2400" dirty="0" smtClean="0"/>
              <a:t>  </a:t>
            </a:r>
            <a:r>
              <a:rPr lang="en-US" altLang="zh-CN" sz="2400" dirty="0" smtClean="0">
                <a:solidFill>
                  <a:srgbClr val="0000FF"/>
                </a:solidFill>
              </a:rPr>
              <a:t>(SELECT</a:t>
            </a:r>
            <a:r>
              <a:rPr lang="zh-CN" altLang="en-US" sz="2400" dirty="0" smtClean="0">
                <a:solidFill>
                  <a:srgbClr val="0000FF"/>
                </a:solidFill>
              </a:rPr>
              <a:t> </a:t>
            </a:r>
            <a:r>
              <a:rPr lang="en-US" altLang="zh-CN" sz="2400" dirty="0" err="1" smtClean="0">
                <a:solidFill>
                  <a:srgbClr val="0000FF"/>
                </a:solidFill>
              </a:rPr>
              <a:t>Sno</a:t>
            </a:r>
            <a:r>
              <a:rPr lang="en-US" altLang="zh-CN" sz="2400" dirty="0" smtClean="0">
                <a:solidFill>
                  <a:srgbClr val="0000FF"/>
                </a:solidFill>
              </a:rPr>
              <a:t>,</a:t>
            </a:r>
            <a:r>
              <a:rPr lang="zh-CN" altLang="en-US" sz="2400" dirty="0" smtClean="0">
                <a:solidFill>
                  <a:srgbClr val="0000FF"/>
                </a:solidFill>
              </a:rPr>
              <a:t> </a:t>
            </a:r>
            <a:r>
              <a:rPr lang="en-US" altLang="zh-CN" sz="2400" dirty="0" smtClean="0">
                <a:solidFill>
                  <a:srgbClr val="0000FF"/>
                </a:solidFill>
              </a:rPr>
              <a:t>AVG(Grade</a:t>
            </a:r>
            <a:r>
              <a:rPr lang="zh-CN" altLang="zh-CN" sz="2400" dirty="0" smtClean="0">
                <a:solidFill>
                  <a:srgbClr val="0000FF"/>
                </a:solidFill>
              </a:rPr>
              <a:t> </a:t>
            </a:r>
            <a:r>
              <a:rPr lang="en-US" altLang="zh-CN" sz="2400" dirty="0" smtClean="0">
                <a:solidFill>
                  <a:srgbClr val="0000FF"/>
                </a:solidFill>
              </a:rPr>
              <a:t>)</a:t>
            </a:r>
            <a:r>
              <a:rPr lang="zh-CN" altLang="en-US" sz="2400" dirty="0" smtClean="0">
                <a:solidFill>
                  <a:srgbClr val="0000FF"/>
                </a:solidFill>
              </a:rPr>
              <a:t> </a:t>
            </a:r>
            <a:r>
              <a:rPr lang="en-US" altLang="zh-CN" sz="2400" dirty="0" smtClean="0">
                <a:solidFill>
                  <a:srgbClr val="0000FF"/>
                </a:solidFill>
              </a:rPr>
              <a:t>FROM</a:t>
            </a:r>
            <a:r>
              <a:rPr lang="zh-CN" altLang="en-US" sz="2400" dirty="0" smtClean="0">
                <a:solidFill>
                  <a:srgbClr val="0000FF"/>
                </a:solidFill>
              </a:rPr>
              <a:t> </a:t>
            </a:r>
            <a:r>
              <a:rPr lang="en-US" altLang="zh-CN" sz="2400" dirty="0" smtClean="0">
                <a:solidFill>
                  <a:srgbClr val="0000FF"/>
                </a:solidFill>
              </a:rPr>
              <a:t>SC</a:t>
            </a:r>
            <a:r>
              <a:rPr lang="zh-CN" altLang="en-US" sz="2400" dirty="0" smtClean="0">
                <a:solidFill>
                  <a:srgbClr val="0000FF"/>
                </a:solidFill>
              </a:rPr>
              <a:t>       </a:t>
            </a:r>
            <a:r>
              <a:rPr lang="en-US" altLang="zh-CN" sz="2400" dirty="0" smtClean="0">
                <a:solidFill>
                  <a:srgbClr val="0000FF"/>
                </a:solidFill>
              </a:rPr>
              <a:t>	GROUP</a:t>
            </a:r>
            <a:r>
              <a:rPr lang="zh-CN" altLang="en-US" sz="2400" dirty="0" smtClean="0">
                <a:solidFill>
                  <a:srgbClr val="0000FF"/>
                </a:solidFill>
              </a:rPr>
              <a:t> </a:t>
            </a:r>
            <a:r>
              <a:rPr lang="en-US" altLang="zh-CN" sz="2400" dirty="0" smtClean="0">
                <a:solidFill>
                  <a:srgbClr val="0000FF"/>
                </a:solidFill>
              </a:rPr>
              <a:t>BY</a:t>
            </a:r>
            <a:r>
              <a:rPr lang="zh-CN" altLang="en-US" sz="2400" dirty="0" smtClean="0">
                <a:solidFill>
                  <a:srgbClr val="0000FF"/>
                </a:solidFill>
              </a:rPr>
              <a:t> </a:t>
            </a:r>
            <a:r>
              <a:rPr lang="en-US" altLang="zh-CN" sz="2400" dirty="0" err="1" smtClean="0">
                <a:solidFill>
                  <a:srgbClr val="0000FF"/>
                </a:solidFill>
              </a:rPr>
              <a:t>Sno</a:t>
            </a:r>
            <a:r>
              <a:rPr lang="en-US" altLang="zh-CN" sz="2400" dirty="0" smtClean="0">
                <a:solidFill>
                  <a:srgbClr val="0000FF"/>
                </a:solidFill>
              </a:rPr>
              <a:t>)</a:t>
            </a:r>
            <a:r>
              <a:rPr lang="zh-CN" altLang="en-US" sz="2400" dirty="0" smtClean="0">
                <a:solidFill>
                  <a:srgbClr val="0000FF"/>
                </a:solidFill>
              </a:rPr>
              <a:t> </a:t>
            </a:r>
            <a:endParaRPr lang="en-US" altLang="zh-CN" sz="2400" dirty="0" smtClean="0">
              <a:solidFill>
                <a:srgbClr val="0000FF"/>
              </a:solidFill>
            </a:endParaRPr>
          </a:p>
          <a:p>
            <a:pPr>
              <a:lnSpc>
                <a:spcPct val="120000"/>
              </a:lnSpc>
            </a:pPr>
            <a:r>
              <a:rPr lang="en-US" altLang="zh-CN" sz="2400" dirty="0">
                <a:solidFill>
                  <a:srgbClr val="0000FF"/>
                </a:solidFill>
              </a:rPr>
              <a:t>	</a:t>
            </a:r>
            <a:r>
              <a:rPr lang="zh-CN" altLang="zh-CN" sz="2400" dirty="0" smtClean="0">
                <a:solidFill>
                  <a:srgbClr val="0000FF"/>
                </a:solidFill>
              </a:rPr>
              <a:t>A</a:t>
            </a:r>
            <a:r>
              <a:rPr lang="en-US" altLang="zh-CN" sz="2400" dirty="0" smtClean="0">
                <a:solidFill>
                  <a:srgbClr val="0000FF"/>
                </a:solidFill>
              </a:rPr>
              <a:t>S</a:t>
            </a:r>
            <a:r>
              <a:rPr lang="zh-CN" altLang="en-US" sz="2400" dirty="0" smtClean="0">
                <a:solidFill>
                  <a:srgbClr val="0000FF"/>
                </a:solidFill>
              </a:rPr>
              <a:t>  </a:t>
            </a:r>
            <a:r>
              <a:rPr lang="zh-CN" altLang="zh-CN" sz="2400" dirty="0" smtClean="0">
                <a:solidFill>
                  <a:srgbClr val="0000FF"/>
                </a:solidFill>
              </a:rPr>
              <a:t>S</a:t>
            </a:r>
            <a:r>
              <a:rPr lang="en-US" altLang="zh-CN" sz="2400" dirty="0" err="1" smtClean="0">
                <a:solidFill>
                  <a:srgbClr val="0000FF"/>
                </a:solidFill>
              </a:rPr>
              <a:t>C_AVG_Grade</a:t>
            </a:r>
            <a:r>
              <a:rPr lang="en-US" altLang="zh-CN" sz="2400" dirty="0" smtClean="0">
                <a:solidFill>
                  <a:srgbClr val="0000FF"/>
                </a:solidFill>
              </a:rPr>
              <a:t>(</a:t>
            </a:r>
            <a:r>
              <a:rPr lang="en-US" altLang="zh-CN" sz="2400" dirty="0" err="1" smtClean="0">
                <a:solidFill>
                  <a:srgbClr val="0000FF"/>
                </a:solidFill>
              </a:rPr>
              <a:t>Sno</a:t>
            </a:r>
            <a:r>
              <a:rPr lang="en-US" altLang="zh-CN" sz="2400" dirty="0" smtClean="0">
                <a:solidFill>
                  <a:srgbClr val="0000FF"/>
                </a:solidFill>
              </a:rPr>
              <a:t>,</a:t>
            </a:r>
            <a:r>
              <a:rPr lang="zh-CN" altLang="en-US" sz="2400" dirty="0" smtClean="0">
                <a:solidFill>
                  <a:srgbClr val="0000FF"/>
                </a:solidFill>
              </a:rPr>
              <a:t> </a:t>
            </a:r>
            <a:r>
              <a:rPr lang="en-US" altLang="zh-CN" sz="2400" dirty="0" err="1" smtClean="0">
                <a:solidFill>
                  <a:srgbClr val="0000FF"/>
                </a:solidFill>
              </a:rPr>
              <a:t>AVG_grade</a:t>
            </a:r>
            <a:r>
              <a:rPr lang="en-US" altLang="zh-CN" sz="2400" dirty="0" smtClean="0">
                <a:solidFill>
                  <a:srgbClr val="0000FF"/>
                </a:solidFill>
              </a:rPr>
              <a:t>)</a:t>
            </a:r>
          </a:p>
          <a:p>
            <a:pPr>
              <a:lnSpc>
                <a:spcPct val="120000"/>
              </a:lnSpc>
            </a:pPr>
            <a:r>
              <a:rPr lang="zh-CN" altLang="zh-CN" sz="2400" dirty="0"/>
              <a:t> </a:t>
            </a:r>
            <a:r>
              <a:rPr lang="zh-CN" altLang="zh-CN" sz="2400" dirty="0" smtClean="0">
                <a:solidFill>
                  <a:srgbClr val="FF0000"/>
                </a:solidFill>
              </a:rPr>
              <a:t>WH</a:t>
            </a:r>
            <a:r>
              <a:rPr lang="en-US" altLang="zh-CN" sz="2400" dirty="0" smtClean="0">
                <a:solidFill>
                  <a:srgbClr val="FF0000"/>
                </a:solidFill>
              </a:rPr>
              <a:t>ERE</a:t>
            </a:r>
            <a:r>
              <a:rPr lang="zh-CN" altLang="en-US" sz="2400" dirty="0" smtClean="0">
                <a:solidFill>
                  <a:srgbClr val="FF0000"/>
                </a:solidFill>
              </a:rPr>
              <a:t> </a:t>
            </a:r>
            <a:r>
              <a:rPr lang="en-US" altLang="zh-CN" sz="2400" dirty="0" err="1" smtClean="0">
                <a:solidFill>
                  <a:srgbClr val="FF0000"/>
                </a:solidFill>
              </a:rPr>
              <a:t>AVG_grade</a:t>
            </a:r>
            <a:r>
              <a:rPr lang="en-US" altLang="zh-CN" sz="2400" dirty="0" smtClean="0">
                <a:solidFill>
                  <a:srgbClr val="FF0000"/>
                </a:solidFill>
              </a:rPr>
              <a:t>&gt;=90</a:t>
            </a:r>
          </a:p>
        </p:txBody>
      </p:sp>
    </p:spTree>
    <p:extLst>
      <p:ext uri="{BB962C8B-B14F-4D97-AF65-F5344CB8AC3E}">
        <p14:creationId xmlns:p14="http://schemas.microsoft.com/office/powerpoint/2010/main" val="479895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a:xfrm>
            <a:off x="304800" y="933450"/>
            <a:ext cx="7867650" cy="4260850"/>
          </a:xfrm>
          <a:solidFill>
            <a:schemeClr val="accent1"/>
          </a:solidFill>
          <a:ln w="38100" cap="flat">
            <a:solidFill>
              <a:schemeClr val="bg1"/>
            </a:solidFill>
            <a:miter lim="800000"/>
            <a:headEnd/>
            <a:tailEnd/>
          </a:ln>
          <a:effectLst>
            <a:outerShdw blurRad="65500" dist="38100" dir="5400000" rotWithShape="0">
              <a:srgbClr val="000000">
                <a:alpha val="39999"/>
              </a:srgbClr>
            </a:outerShdw>
          </a:effectLst>
        </p:spPr>
        <p:txBody>
          <a:bodyPr/>
          <a:lstStyle/>
          <a:p>
            <a:pPr eaLnBrk="1" hangingPunct="1">
              <a:lnSpc>
                <a:spcPct val="120000"/>
              </a:lnSpc>
            </a:pPr>
            <a:r>
              <a:rPr lang="en-US" altLang="zh-CN" sz="2400">
                <a:solidFill>
                  <a:schemeClr val="hlink"/>
                </a:solidFill>
                <a:latin typeface="微软雅黑" charset="-122"/>
                <a:ea typeface="微软雅黑" charset="-122"/>
              </a:rPr>
              <a:t> </a:t>
            </a:r>
            <a:r>
              <a:rPr lang="en-US" altLang="zh-CN" sz="2400">
                <a:solidFill>
                  <a:srgbClr val="FFFF00"/>
                </a:solidFill>
                <a:latin typeface="微软雅黑" charset="-122"/>
                <a:ea typeface="微软雅黑" charset="-122"/>
              </a:rPr>
              <a:t>SELECT </a:t>
            </a:r>
            <a:r>
              <a:rPr lang="en-US" altLang="zh-CN" sz="2400">
                <a:solidFill>
                  <a:srgbClr val="FFFFFF"/>
                </a:solidFill>
                <a:latin typeface="微软雅黑" charset="-122"/>
                <a:ea typeface="微软雅黑" charset="-122"/>
              </a:rPr>
              <a:t>[ALL|DISTINCT]  </a:t>
            </a:r>
          </a:p>
          <a:p>
            <a:pPr eaLnBrk="1" hangingPunct="1">
              <a:lnSpc>
                <a:spcPct val="120000"/>
              </a:lnSpc>
            </a:pPr>
            <a:r>
              <a:rPr lang="en-US" altLang="zh-CN" sz="2400">
                <a:solidFill>
                  <a:srgbClr val="FFFFFF"/>
                </a:solidFill>
                <a:latin typeface="微软雅黑" charset="-122"/>
                <a:ea typeface="微软雅黑" charset="-122"/>
              </a:rPr>
              <a:t>   &lt;</a:t>
            </a:r>
            <a:r>
              <a:rPr lang="zh-CN" altLang="en-US" sz="2400">
                <a:solidFill>
                  <a:srgbClr val="FFFFFF"/>
                </a:solidFill>
                <a:latin typeface="微软雅黑" charset="-122"/>
                <a:ea typeface="微软雅黑" charset="-122"/>
              </a:rPr>
              <a:t>目标列表达式</a:t>
            </a:r>
            <a:r>
              <a:rPr lang="en-US" altLang="zh-CN" sz="2400">
                <a:solidFill>
                  <a:srgbClr val="FFFFFF"/>
                </a:solidFill>
                <a:latin typeface="微软雅黑" charset="-122"/>
                <a:ea typeface="微软雅黑" charset="-122"/>
              </a:rPr>
              <a:t>&gt; [</a:t>
            </a:r>
            <a:r>
              <a:rPr lang="zh-CN" altLang="en-US" sz="2400">
                <a:solidFill>
                  <a:srgbClr val="FFFFFF"/>
                </a:solidFill>
                <a:latin typeface="微软雅黑" charset="-122"/>
                <a:ea typeface="微软雅黑" charset="-122"/>
              </a:rPr>
              <a:t>别名</a:t>
            </a:r>
            <a:r>
              <a:rPr lang="en-US" altLang="zh-CN" sz="2400">
                <a:solidFill>
                  <a:srgbClr val="FFFFFF"/>
                </a:solidFill>
                <a:latin typeface="微软雅黑" charset="-122"/>
                <a:ea typeface="微软雅黑" charset="-122"/>
              </a:rPr>
              <a:t>] [ ,&lt;</a:t>
            </a:r>
            <a:r>
              <a:rPr lang="zh-CN" altLang="en-US" sz="2400">
                <a:solidFill>
                  <a:srgbClr val="FFFFFF"/>
                </a:solidFill>
                <a:latin typeface="微软雅黑" charset="-122"/>
                <a:ea typeface="微软雅黑" charset="-122"/>
              </a:rPr>
              <a:t>目标列表达式</a:t>
            </a:r>
            <a:r>
              <a:rPr lang="en-US" altLang="zh-CN" sz="2400">
                <a:solidFill>
                  <a:srgbClr val="FFFFFF"/>
                </a:solidFill>
                <a:latin typeface="微软雅黑" charset="-122"/>
                <a:ea typeface="微软雅黑" charset="-122"/>
              </a:rPr>
              <a:t>&gt; [</a:t>
            </a:r>
            <a:r>
              <a:rPr lang="zh-CN" altLang="en-US" sz="2400">
                <a:solidFill>
                  <a:srgbClr val="FFFFFF"/>
                </a:solidFill>
                <a:latin typeface="微软雅黑" charset="-122"/>
                <a:ea typeface="微软雅黑" charset="-122"/>
              </a:rPr>
              <a:t>别名</a:t>
            </a:r>
            <a:r>
              <a:rPr lang="en-US" altLang="zh-CN" sz="2400">
                <a:solidFill>
                  <a:srgbClr val="FFFFFF"/>
                </a:solidFill>
                <a:latin typeface="微软雅黑" charset="-122"/>
                <a:ea typeface="微软雅黑" charset="-122"/>
              </a:rPr>
              <a:t>]] …</a:t>
            </a:r>
          </a:p>
          <a:p>
            <a:pPr eaLnBrk="1" hangingPunct="1">
              <a:lnSpc>
                <a:spcPct val="120000"/>
              </a:lnSpc>
            </a:pPr>
            <a:r>
              <a:rPr lang="en-US" altLang="zh-CN" sz="2400">
                <a:solidFill>
                  <a:schemeClr val="hlink"/>
                </a:solidFill>
                <a:latin typeface="微软雅黑" charset="-122"/>
                <a:ea typeface="微软雅黑" charset="-122"/>
              </a:rPr>
              <a:t> </a:t>
            </a:r>
            <a:r>
              <a:rPr lang="en-US" altLang="zh-CN" sz="2400">
                <a:solidFill>
                  <a:srgbClr val="FFFF00"/>
                </a:solidFill>
                <a:latin typeface="微软雅黑" charset="-122"/>
                <a:ea typeface="微软雅黑" charset="-122"/>
              </a:rPr>
              <a:t>FROM</a:t>
            </a:r>
            <a:r>
              <a:rPr lang="en-US" altLang="zh-CN" sz="2400">
                <a:solidFill>
                  <a:srgbClr val="FF3399"/>
                </a:solidFill>
                <a:latin typeface="微软雅黑" charset="-122"/>
                <a:ea typeface="微软雅黑" charset="-122"/>
              </a:rPr>
              <a:t>    </a:t>
            </a:r>
            <a:r>
              <a:rPr lang="en-US" altLang="zh-CN" sz="2400">
                <a:solidFill>
                  <a:srgbClr val="FFFFFF"/>
                </a:solidFill>
                <a:latin typeface="微软雅黑" charset="-122"/>
                <a:ea typeface="微软雅黑" charset="-122"/>
              </a:rPr>
              <a:t> &lt;</a:t>
            </a:r>
            <a:r>
              <a:rPr lang="zh-CN" altLang="en-US" sz="2400">
                <a:solidFill>
                  <a:srgbClr val="FFFFFF"/>
                </a:solidFill>
                <a:latin typeface="微软雅黑" charset="-122"/>
                <a:ea typeface="微软雅黑" charset="-122"/>
              </a:rPr>
              <a:t>表名或视图名</a:t>
            </a:r>
            <a:r>
              <a:rPr lang="en-US" altLang="zh-CN" sz="2400">
                <a:solidFill>
                  <a:srgbClr val="FFFFFF"/>
                </a:solidFill>
                <a:latin typeface="微软雅黑" charset="-122"/>
                <a:ea typeface="微软雅黑" charset="-122"/>
              </a:rPr>
              <a:t>&gt; [</a:t>
            </a:r>
            <a:r>
              <a:rPr lang="zh-CN" altLang="en-US" sz="2400">
                <a:solidFill>
                  <a:srgbClr val="FFFFFF"/>
                </a:solidFill>
                <a:latin typeface="微软雅黑" charset="-122"/>
                <a:ea typeface="微软雅黑" charset="-122"/>
              </a:rPr>
              <a:t>别名</a:t>
            </a:r>
            <a:r>
              <a:rPr lang="en-US" altLang="zh-CN" sz="2400">
                <a:solidFill>
                  <a:srgbClr val="FFFFFF"/>
                </a:solidFill>
                <a:latin typeface="微软雅黑" charset="-122"/>
                <a:ea typeface="微软雅黑" charset="-122"/>
              </a:rPr>
              <a:t>] </a:t>
            </a:r>
          </a:p>
          <a:p>
            <a:pPr eaLnBrk="1" hangingPunct="1">
              <a:lnSpc>
                <a:spcPct val="120000"/>
              </a:lnSpc>
            </a:pPr>
            <a:r>
              <a:rPr lang="en-US" altLang="zh-CN" sz="2400">
                <a:solidFill>
                  <a:srgbClr val="FFFFFF"/>
                </a:solidFill>
                <a:latin typeface="微软雅黑" charset="-122"/>
                <a:ea typeface="微软雅黑" charset="-122"/>
              </a:rPr>
              <a:t>                [ ,&lt;</a:t>
            </a:r>
            <a:r>
              <a:rPr lang="zh-CN" altLang="en-US" sz="2400">
                <a:solidFill>
                  <a:srgbClr val="FFFFFF"/>
                </a:solidFill>
                <a:latin typeface="微软雅黑" charset="-122"/>
                <a:ea typeface="微软雅黑" charset="-122"/>
              </a:rPr>
              <a:t>表名或视图名</a:t>
            </a:r>
            <a:r>
              <a:rPr lang="en-US" altLang="zh-CN" sz="2400">
                <a:solidFill>
                  <a:srgbClr val="FFFFFF"/>
                </a:solidFill>
                <a:latin typeface="微软雅黑" charset="-122"/>
                <a:ea typeface="微软雅黑" charset="-122"/>
              </a:rPr>
              <a:t>&gt; [</a:t>
            </a:r>
            <a:r>
              <a:rPr lang="zh-CN" altLang="en-US" sz="2400">
                <a:solidFill>
                  <a:srgbClr val="FFFFFF"/>
                </a:solidFill>
                <a:latin typeface="微软雅黑" charset="-122"/>
                <a:ea typeface="微软雅黑" charset="-122"/>
              </a:rPr>
              <a:t>别名</a:t>
            </a:r>
            <a:r>
              <a:rPr lang="en-US" altLang="zh-CN" sz="2400">
                <a:solidFill>
                  <a:srgbClr val="FFFFFF"/>
                </a:solidFill>
                <a:latin typeface="微软雅黑" charset="-122"/>
                <a:ea typeface="微软雅黑" charset="-122"/>
              </a:rPr>
              <a:t>]] …</a:t>
            </a:r>
          </a:p>
          <a:p>
            <a:pPr eaLnBrk="1" hangingPunct="1">
              <a:lnSpc>
                <a:spcPct val="120000"/>
              </a:lnSpc>
            </a:pPr>
            <a:r>
              <a:rPr lang="en-US" altLang="zh-CN" sz="2400">
                <a:solidFill>
                  <a:srgbClr val="FFFFFF"/>
                </a:solidFill>
                <a:latin typeface="微软雅黑" charset="-122"/>
                <a:ea typeface="微软雅黑" charset="-122"/>
              </a:rPr>
              <a:t>                |</a:t>
            </a:r>
            <a:r>
              <a:rPr lang="zh-CN" altLang="en-US" sz="2400">
                <a:solidFill>
                  <a:srgbClr val="FFFFFF"/>
                </a:solidFill>
                <a:latin typeface="微软雅黑" charset="-122"/>
                <a:ea typeface="微软雅黑" charset="-122"/>
              </a:rPr>
              <a:t>(</a:t>
            </a:r>
            <a:r>
              <a:rPr lang="en-US" altLang="zh-CN" sz="2400">
                <a:solidFill>
                  <a:srgbClr val="FFFFFF"/>
                </a:solidFill>
                <a:latin typeface="微软雅黑" charset="-122"/>
                <a:ea typeface="微软雅黑" charset="-122"/>
              </a:rPr>
              <a:t>&lt;SELECT</a:t>
            </a:r>
            <a:r>
              <a:rPr lang="zh-CN" altLang="en-US" sz="2400">
                <a:solidFill>
                  <a:srgbClr val="FFFFFF"/>
                </a:solidFill>
                <a:latin typeface="微软雅黑" charset="-122"/>
                <a:ea typeface="微软雅黑" charset="-122"/>
              </a:rPr>
              <a:t>语句</a:t>
            </a:r>
            <a:r>
              <a:rPr lang="en-US" altLang="zh-CN" sz="2400">
                <a:solidFill>
                  <a:srgbClr val="FFFFFF"/>
                </a:solidFill>
                <a:latin typeface="微软雅黑" charset="-122"/>
                <a:ea typeface="微软雅黑" charset="-122"/>
              </a:rPr>
              <a:t>&gt;</a:t>
            </a:r>
            <a:r>
              <a:rPr lang="zh-CN" altLang="en-US" sz="2400">
                <a:solidFill>
                  <a:srgbClr val="FFFFFF"/>
                </a:solidFill>
                <a:latin typeface="微软雅黑" charset="-122"/>
                <a:ea typeface="微软雅黑" charset="-122"/>
              </a:rPr>
              <a:t>)</a:t>
            </a:r>
            <a:r>
              <a:rPr lang="en-US" altLang="zh-CN" sz="2400">
                <a:solidFill>
                  <a:srgbClr val="FFFFFF"/>
                </a:solidFill>
                <a:latin typeface="微软雅黑" charset="-122"/>
                <a:ea typeface="微软雅黑" charset="-122"/>
              </a:rPr>
              <a:t>[AS]&lt;</a:t>
            </a:r>
            <a:r>
              <a:rPr lang="zh-CN" altLang="en-US" sz="2400">
                <a:solidFill>
                  <a:srgbClr val="FFFFFF"/>
                </a:solidFill>
                <a:latin typeface="微软雅黑" charset="-122"/>
                <a:ea typeface="微软雅黑" charset="-122"/>
              </a:rPr>
              <a:t>别名</a:t>
            </a:r>
            <a:r>
              <a:rPr lang="en-US" altLang="zh-CN" sz="2400">
                <a:solidFill>
                  <a:srgbClr val="FFFFFF"/>
                </a:solidFill>
                <a:latin typeface="微软雅黑" charset="-122"/>
                <a:ea typeface="微软雅黑" charset="-122"/>
              </a:rPr>
              <a:t>&gt;</a:t>
            </a:r>
          </a:p>
          <a:p>
            <a:pPr eaLnBrk="1" hangingPunct="1">
              <a:lnSpc>
                <a:spcPct val="120000"/>
              </a:lnSpc>
            </a:pPr>
            <a:r>
              <a:rPr lang="en-US" altLang="zh-CN" sz="2400">
                <a:solidFill>
                  <a:srgbClr val="FFFFFF"/>
                </a:solidFill>
                <a:latin typeface="微软雅黑" charset="-122"/>
                <a:ea typeface="微软雅黑" charset="-122"/>
              </a:rPr>
              <a:t> [</a:t>
            </a:r>
            <a:r>
              <a:rPr lang="en-US" altLang="zh-CN" sz="2400">
                <a:solidFill>
                  <a:srgbClr val="FFFF00"/>
                </a:solidFill>
                <a:latin typeface="微软雅黑" charset="-122"/>
                <a:ea typeface="微软雅黑" charset="-122"/>
              </a:rPr>
              <a:t>WHERE</a:t>
            </a:r>
            <a:r>
              <a:rPr lang="en-US" altLang="zh-CN" sz="2400">
                <a:solidFill>
                  <a:srgbClr val="FFFFFF"/>
                </a:solidFill>
                <a:latin typeface="微软雅黑" charset="-122"/>
                <a:ea typeface="微软雅黑" charset="-122"/>
              </a:rPr>
              <a:t> &lt;</a:t>
            </a:r>
            <a:r>
              <a:rPr lang="zh-CN" altLang="en-US" sz="2400">
                <a:solidFill>
                  <a:srgbClr val="FFFFFF"/>
                </a:solidFill>
                <a:latin typeface="微软雅黑" charset="-122"/>
                <a:ea typeface="微软雅黑" charset="-122"/>
              </a:rPr>
              <a:t>条件表达式</a:t>
            </a:r>
            <a:r>
              <a:rPr lang="en-US" altLang="zh-CN" sz="2400">
                <a:solidFill>
                  <a:srgbClr val="FFFFFF"/>
                </a:solidFill>
                <a:latin typeface="微软雅黑" charset="-122"/>
                <a:ea typeface="微软雅黑" charset="-122"/>
              </a:rPr>
              <a:t>&gt;]</a:t>
            </a:r>
          </a:p>
          <a:p>
            <a:pPr eaLnBrk="1" hangingPunct="1">
              <a:lnSpc>
                <a:spcPct val="120000"/>
              </a:lnSpc>
            </a:pPr>
            <a:r>
              <a:rPr lang="en-US" altLang="zh-CN" sz="2400">
                <a:solidFill>
                  <a:srgbClr val="FFFFFF"/>
                </a:solidFill>
                <a:latin typeface="微软雅黑" charset="-122"/>
                <a:ea typeface="微软雅黑" charset="-122"/>
              </a:rPr>
              <a:t> [</a:t>
            </a:r>
            <a:r>
              <a:rPr lang="en-US" altLang="zh-CN" sz="2400">
                <a:solidFill>
                  <a:srgbClr val="FFFF00"/>
                </a:solidFill>
                <a:latin typeface="微软雅黑" charset="-122"/>
                <a:ea typeface="微软雅黑" charset="-122"/>
              </a:rPr>
              <a:t>GROUP</a:t>
            </a:r>
            <a:r>
              <a:rPr lang="en-US" altLang="zh-CN" sz="2400">
                <a:solidFill>
                  <a:schemeClr val="hlink"/>
                </a:solidFill>
                <a:latin typeface="微软雅黑" charset="-122"/>
                <a:ea typeface="微软雅黑" charset="-122"/>
              </a:rPr>
              <a:t> </a:t>
            </a:r>
            <a:r>
              <a:rPr lang="en-US" altLang="zh-CN" sz="2400">
                <a:solidFill>
                  <a:srgbClr val="FFFF00"/>
                </a:solidFill>
                <a:latin typeface="微软雅黑" charset="-122"/>
                <a:ea typeface="微软雅黑" charset="-122"/>
              </a:rPr>
              <a:t>BY</a:t>
            </a:r>
            <a:r>
              <a:rPr lang="en-US" altLang="zh-CN" sz="2400">
                <a:solidFill>
                  <a:srgbClr val="FFFFFF"/>
                </a:solidFill>
                <a:latin typeface="微软雅黑" charset="-122"/>
                <a:ea typeface="微软雅黑" charset="-122"/>
              </a:rPr>
              <a:t> &lt;</a:t>
            </a:r>
            <a:r>
              <a:rPr lang="zh-CN" altLang="en-US" sz="2400">
                <a:solidFill>
                  <a:srgbClr val="FFFFFF"/>
                </a:solidFill>
                <a:latin typeface="微软雅黑" charset="-122"/>
                <a:ea typeface="微软雅黑" charset="-122"/>
              </a:rPr>
              <a:t>列名</a:t>
            </a:r>
            <a:r>
              <a:rPr lang="en-US" altLang="zh-CN" sz="2400">
                <a:solidFill>
                  <a:srgbClr val="FFFFFF"/>
                </a:solidFill>
                <a:latin typeface="微软雅黑" charset="-122"/>
                <a:ea typeface="微软雅黑" charset="-122"/>
              </a:rPr>
              <a:t>1&gt;[</a:t>
            </a:r>
            <a:r>
              <a:rPr lang="en-US" altLang="zh-CN" sz="2400">
                <a:solidFill>
                  <a:srgbClr val="FFFF00"/>
                </a:solidFill>
                <a:latin typeface="微软雅黑" charset="-122"/>
                <a:ea typeface="微软雅黑" charset="-122"/>
              </a:rPr>
              <a:t>HAVING</a:t>
            </a:r>
            <a:r>
              <a:rPr lang="en-US" altLang="zh-CN" sz="2400">
                <a:solidFill>
                  <a:srgbClr val="FFFFFF"/>
                </a:solidFill>
                <a:latin typeface="微软雅黑" charset="-122"/>
                <a:ea typeface="微软雅黑" charset="-122"/>
              </a:rPr>
              <a:t>&lt;</a:t>
            </a:r>
            <a:r>
              <a:rPr lang="zh-CN" altLang="en-US" sz="2400">
                <a:solidFill>
                  <a:srgbClr val="FFFFFF"/>
                </a:solidFill>
                <a:latin typeface="微软雅黑" charset="-122"/>
                <a:ea typeface="微软雅黑" charset="-122"/>
              </a:rPr>
              <a:t>条件表达式</a:t>
            </a:r>
            <a:r>
              <a:rPr lang="en-US" altLang="zh-CN" sz="2400">
                <a:solidFill>
                  <a:srgbClr val="FFFFFF"/>
                </a:solidFill>
                <a:latin typeface="微软雅黑" charset="-122"/>
                <a:ea typeface="微软雅黑" charset="-122"/>
              </a:rPr>
              <a:t>&gt;]]</a:t>
            </a:r>
          </a:p>
          <a:p>
            <a:pPr eaLnBrk="1" hangingPunct="1">
              <a:lnSpc>
                <a:spcPct val="120000"/>
              </a:lnSpc>
            </a:pPr>
            <a:r>
              <a:rPr lang="en-US" altLang="zh-CN" sz="2400">
                <a:solidFill>
                  <a:srgbClr val="FFFFFF"/>
                </a:solidFill>
                <a:latin typeface="微软雅黑" charset="-122"/>
                <a:ea typeface="微软雅黑" charset="-122"/>
              </a:rPr>
              <a:t> [</a:t>
            </a:r>
            <a:r>
              <a:rPr lang="en-US" altLang="zh-CN" sz="2400">
                <a:solidFill>
                  <a:srgbClr val="FFFF00"/>
                </a:solidFill>
                <a:latin typeface="微软雅黑" charset="-122"/>
                <a:ea typeface="微软雅黑" charset="-122"/>
              </a:rPr>
              <a:t>ORDER</a:t>
            </a:r>
            <a:r>
              <a:rPr lang="en-US" altLang="zh-CN" sz="2400">
                <a:solidFill>
                  <a:schemeClr val="hlink"/>
                </a:solidFill>
                <a:latin typeface="微软雅黑" charset="-122"/>
                <a:ea typeface="微软雅黑" charset="-122"/>
              </a:rPr>
              <a:t> </a:t>
            </a:r>
            <a:r>
              <a:rPr lang="en-US" altLang="zh-CN" sz="2400">
                <a:solidFill>
                  <a:srgbClr val="FFFF00"/>
                </a:solidFill>
                <a:latin typeface="微软雅黑" charset="-122"/>
                <a:ea typeface="微软雅黑" charset="-122"/>
              </a:rPr>
              <a:t>BY</a:t>
            </a:r>
            <a:r>
              <a:rPr lang="en-US" altLang="zh-CN" sz="2400">
                <a:solidFill>
                  <a:srgbClr val="FFFFFF"/>
                </a:solidFill>
                <a:latin typeface="微软雅黑" charset="-122"/>
                <a:ea typeface="微软雅黑" charset="-122"/>
              </a:rPr>
              <a:t> &lt;</a:t>
            </a:r>
            <a:r>
              <a:rPr lang="zh-CN" altLang="en-US" sz="2400">
                <a:solidFill>
                  <a:srgbClr val="FFFFFF"/>
                </a:solidFill>
                <a:latin typeface="微软雅黑" charset="-122"/>
                <a:ea typeface="微软雅黑" charset="-122"/>
              </a:rPr>
              <a:t>列名</a:t>
            </a:r>
            <a:r>
              <a:rPr lang="en-US" altLang="zh-CN" sz="2400">
                <a:solidFill>
                  <a:srgbClr val="FFFFFF"/>
                </a:solidFill>
                <a:latin typeface="微软雅黑" charset="-122"/>
                <a:ea typeface="微软雅黑" charset="-122"/>
              </a:rPr>
              <a:t>2&gt; [ASC|DESC]];</a:t>
            </a:r>
          </a:p>
          <a:p>
            <a:pPr eaLnBrk="1" hangingPunct="1"/>
            <a:endParaRPr lang="zh-CN" altLang="en-US" sz="2400">
              <a:solidFill>
                <a:srgbClr val="FFFFFF"/>
              </a:solidFill>
              <a:latin typeface="微软雅黑" charset="-122"/>
              <a:ea typeface="微软雅黑" charset="-122"/>
            </a:endParaRPr>
          </a:p>
        </p:txBody>
      </p:sp>
      <p:sp>
        <p:nvSpPr>
          <p:cNvPr id="4"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en-US" altLang="zh-CN" sz="2800">
                <a:latin typeface="微软雅黑" charset="-122"/>
                <a:ea typeface="微软雅黑" charset="-122"/>
              </a:rPr>
              <a:t>3.4.6 SELECT</a:t>
            </a:r>
            <a:r>
              <a:rPr lang="zh-CN" altLang="en-US" sz="2800">
                <a:latin typeface="微软雅黑" charset="-122"/>
                <a:ea typeface="微软雅黑" charset="-122"/>
              </a:rPr>
              <a:t>语句的一般格式</a:t>
            </a:r>
          </a:p>
        </p:txBody>
      </p:sp>
    </p:spTree>
    <p:extLst>
      <p:ext uri="{BB962C8B-B14F-4D97-AF65-F5344CB8AC3E}">
        <p14:creationId xmlns:p14="http://schemas.microsoft.com/office/powerpoint/2010/main" val="1140324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5"/>
          </p:nvPr>
        </p:nvSpPr>
        <p:spPr>
          <a:xfrm>
            <a:off x="304800" y="836613"/>
            <a:ext cx="8077200" cy="5411787"/>
          </a:xfrm>
        </p:spPr>
        <p:txBody>
          <a:bodyPr>
            <a:normAutofit/>
          </a:bodyPr>
          <a:lstStyle/>
          <a:p>
            <a:pPr eaLnBrk="1" hangingPunct="1">
              <a:lnSpc>
                <a:spcPct val="120000"/>
              </a:lnSpc>
            </a:pPr>
            <a:r>
              <a:rPr lang="zh-CN" altLang="en-US" sz="2200">
                <a:latin typeface="微软雅黑" charset="-122"/>
                <a:ea typeface="微软雅黑" charset="-122"/>
              </a:rPr>
              <a:t>目标列表达式格式</a:t>
            </a:r>
          </a:p>
          <a:p>
            <a:pPr marL="457200" lvl="1" indent="0" eaLnBrk="1" hangingPunct="1">
              <a:lnSpc>
                <a:spcPct val="120000"/>
              </a:lnSpc>
            </a:pPr>
            <a:r>
              <a:rPr lang="zh-CN" altLang="en-US" sz="2200">
                <a:latin typeface="微软雅黑" charset="-122"/>
                <a:ea typeface="微软雅黑" charset="-122"/>
              </a:rPr>
              <a:t>（</a:t>
            </a:r>
            <a:r>
              <a:rPr lang="en-US" altLang="zh-CN" sz="2200">
                <a:latin typeface="微软雅黑" charset="-122"/>
                <a:ea typeface="微软雅黑" charset="-122"/>
              </a:rPr>
              <a:t>1</a:t>
            </a:r>
            <a:r>
              <a:rPr lang="zh-CN" altLang="en-US" sz="2200">
                <a:latin typeface="微软雅黑" charset="-122"/>
                <a:ea typeface="微软雅黑" charset="-122"/>
              </a:rPr>
              <a:t>） *</a:t>
            </a:r>
          </a:p>
          <a:p>
            <a:pPr marL="457200" lvl="1" indent="0" eaLnBrk="1" hangingPunct="1">
              <a:lnSpc>
                <a:spcPct val="120000"/>
              </a:lnSpc>
            </a:pPr>
            <a:r>
              <a:rPr lang="zh-CN" altLang="en-US" sz="2200">
                <a:latin typeface="微软雅黑" charset="-122"/>
                <a:ea typeface="微软雅黑" charset="-122"/>
              </a:rPr>
              <a:t>（</a:t>
            </a:r>
            <a:r>
              <a:rPr lang="en-US" altLang="zh-CN" sz="2200">
                <a:latin typeface="微软雅黑" charset="-122"/>
                <a:ea typeface="微软雅黑" charset="-122"/>
              </a:rPr>
              <a:t>2</a:t>
            </a:r>
            <a:r>
              <a:rPr lang="zh-CN" altLang="en-US" sz="2200">
                <a:latin typeface="微软雅黑" charset="-122"/>
                <a:ea typeface="微软雅黑" charset="-122"/>
              </a:rPr>
              <a:t>） </a:t>
            </a:r>
            <a:r>
              <a:rPr lang="en-US" altLang="zh-CN" sz="2200">
                <a:latin typeface="微软雅黑" charset="-122"/>
                <a:ea typeface="微软雅黑" charset="-122"/>
              </a:rPr>
              <a:t>&lt;</a:t>
            </a:r>
            <a:r>
              <a:rPr lang="zh-CN" altLang="en-US" sz="2200">
                <a:latin typeface="微软雅黑" charset="-122"/>
                <a:ea typeface="微软雅黑" charset="-122"/>
              </a:rPr>
              <a:t>表名</a:t>
            </a:r>
            <a:r>
              <a:rPr lang="en-US" altLang="zh-CN" sz="2200">
                <a:latin typeface="微软雅黑" charset="-122"/>
                <a:ea typeface="微软雅黑" charset="-122"/>
              </a:rPr>
              <a:t>&gt;.*</a:t>
            </a:r>
          </a:p>
          <a:p>
            <a:pPr marL="457200" lvl="1" indent="0" eaLnBrk="1" hangingPunct="1">
              <a:lnSpc>
                <a:spcPct val="120000"/>
              </a:lnSpc>
            </a:pPr>
            <a:r>
              <a:rPr lang="zh-CN" altLang="en-US" sz="2200">
                <a:latin typeface="微软雅黑" charset="-122"/>
                <a:ea typeface="微软雅黑" charset="-122"/>
              </a:rPr>
              <a:t>（</a:t>
            </a:r>
            <a:r>
              <a:rPr lang="en-US" altLang="zh-CN" sz="2200">
                <a:latin typeface="微软雅黑" charset="-122"/>
                <a:ea typeface="微软雅黑" charset="-122"/>
              </a:rPr>
              <a:t>3</a:t>
            </a:r>
            <a:r>
              <a:rPr lang="zh-CN" altLang="en-US" sz="2200">
                <a:latin typeface="微软雅黑" charset="-122"/>
                <a:ea typeface="微软雅黑" charset="-122"/>
              </a:rPr>
              <a:t>） </a:t>
            </a:r>
            <a:r>
              <a:rPr lang="en-US" altLang="zh-CN" sz="2200">
                <a:latin typeface="微软雅黑" charset="-122"/>
                <a:ea typeface="微软雅黑" charset="-122"/>
              </a:rPr>
              <a:t>COUNT</a:t>
            </a:r>
            <a:r>
              <a:rPr lang="zh-CN" altLang="en-US" sz="2200">
                <a:latin typeface="微软雅黑" charset="-122"/>
                <a:ea typeface="微软雅黑" charset="-122"/>
              </a:rPr>
              <a:t>(</a:t>
            </a:r>
            <a:r>
              <a:rPr lang="en-US" altLang="zh-CN" sz="2200">
                <a:latin typeface="微软雅黑" charset="-122"/>
                <a:ea typeface="微软雅黑" charset="-122"/>
              </a:rPr>
              <a:t>[DISTINCT|ALL]</a:t>
            </a:r>
            <a:r>
              <a:rPr lang="zh-CN" altLang="en-US" sz="2200">
                <a:latin typeface="微软雅黑" charset="-122"/>
                <a:ea typeface="微软雅黑" charset="-122"/>
              </a:rPr>
              <a:t>* )</a:t>
            </a:r>
          </a:p>
          <a:p>
            <a:pPr marL="457200" lvl="1" indent="0" eaLnBrk="1" hangingPunct="1">
              <a:lnSpc>
                <a:spcPct val="120000"/>
              </a:lnSpc>
            </a:pPr>
            <a:r>
              <a:rPr lang="zh-CN" altLang="en-US" sz="2200">
                <a:latin typeface="微软雅黑" charset="-122"/>
                <a:ea typeface="微软雅黑" charset="-122"/>
              </a:rPr>
              <a:t>（</a:t>
            </a:r>
            <a:r>
              <a:rPr lang="en-US" altLang="zh-CN" sz="2200">
                <a:latin typeface="微软雅黑" charset="-122"/>
                <a:ea typeface="微软雅黑" charset="-122"/>
              </a:rPr>
              <a:t>4</a:t>
            </a:r>
            <a:r>
              <a:rPr lang="zh-CN" altLang="en-US" sz="2200">
                <a:latin typeface="微软雅黑" charset="-122"/>
                <a:ea typeface="微软雅黑" charset="-122"/>
              </a:rPr>
              <a:t>） </a:t>
            </a:r>
            <a:r>
              <a:rPr lang="en-US" altLang="zh-CN" sz="2200">
                <a:latin typeface="微软雅黑" charset="-122"/>
                <a:ea typeface="微软雅黑" charset="-122"/>
              </a:rPr>
              <a:t>[&lt;</a:t>
            </a:r>
            <a:r>
              <a:rPr lang="zh-CN" altLang="en-US" sz="2200">
                <a:latin typeface="微软雅黑" charset="-122"/>
                <a:ea typeface="微软雅黑" charset="-122"/>
              </a:rPr>
              <a:t>表名</a:t>
            </a:r>
            <a:r>
              <a:rPr lang="en-US" altLang="zh-CN" sz="2200">
                <a:latin typeface="微软雅黑" charset="-122"/>
                <a:ea typeface="微软雅黑" charset="-122"/>
              </a:rPr>
              <a:t>&gt;.]&lt;</a:t>
            </a:r>
            <a:r>
              <a:rPr lang="zh-CN" altLang="en-US" sz="2200">
                <a:latin typeface="微软雅黑" charset="-122"/>
                <a:ea typeface="微软雅黑" charset="-122"/>
              </a:rPr>
              <a:t>属性列名表达式</a:t>
            </a:r>
            <a:r>
              <a:rPr lang="en-US" altLang="zh-CN" sz="2200">
                <a:latin typeface="微软雅黑" charset="-122"/>
                <a:ea typeface="微软雅黑" charset="-122"/>
              </a:rPr>
              <a:t>&gt;[,&lt;</a:t>
            </a:r>
            <a:r>
              <a:rPr lang="zh-CN" altLang="en-US" sz="2200">
                <a:latin typeface="微软雅黑" charset="-122"/>
                <a:ea typeface="微软雅黑" charset="-122"/>
              </a:rPr>
              <a:t>表名</a:t>
            </a:r>
            <a:r>
              <a:rPr lang="en-US" altLang="zh-CN" sz="2200">
                <a:latin typeface="微软雅黑" charset="-122"/>
                <a:ea typeface="微软雅黑" charset="-122"/>
              </a:rPr>
              <a:t>&gt;.]&lt;</a:t>
            </a:r>
            <a:r>
              <a:rPr lang="zh-CN" altLang="en-US" sz="2200">
                <a:latin typeface="微软雅黑" charset="-122"/>
                <a:ea typeface="微软雅黑" charset="-122"/>
              </a:rPr>
              <a:t>属性列名表达式</a:t>
            </a:r>
            <a:r>
              <a:rPr lang="en-US" altLang="zh-CN" sz="2200">
                <a:latin typeface="微软雅黑" charset="-122"/>
                <a:ea typeface="微软雅黑" charset="-122"/>
              </a:rPr>
              <a:t>&gt;]…</a:t>
            </a:r>
          </a:p>
          <a:p>
            <a:pPr marL="457200" lvl="1" indent="0" eaLnBrk="1" hangingPunct="1">
              <a:lnSpc>
                <a:spcPct val="120000"/>
              </a:lnSpc>
            </a:pPr>
            <a:r>
              <a:rPr lang="en-US" altLang="zh-CN" sz="2200">
                <a:latin typeface="微软雅黑" charset="-122"/>
                <a:ea typeface="微软雅黑" charset="-122"/>
              </a:rPr>
              <a:t>	</a:t>
            </a:r>
          </a:p>
          <a:p>
            <a:pPr marL="457200" lvl="1" indent="0" eaLnBrk="1" hangingPunct="1">
              <a:lnSpc>
                <a:spcPct val="120000"/>
              </a:lnSpc>
            </a:pPr>
            <a:r>
              <a:rPr lang="zh-CN" altLang="en-US" sz="2200">
                <a:latin typeface="微软雅黑" charset="-122"/>
                <a:ea typeface="微软雅黑" charset="-122"/>
              </a:rPr>
              <a:t>其中</a:t>
            </a:r>
            <a:r>
              <a:rPr lang="en-US" altLang="zh-CN" sz="2200">
                <a:latin typeface="微软雅黑" charset="-122"/>
                <a:ea typeface="微软雅黑" charset="-122"/>
              </a:rPr>
              <a:t>&lt;</a:t>
            </a:r>
            <a:r>
              <a:rPr lang="zh-CN" altLang="en-US" sz="2200">
                <a:latin typeface="微软雅黑" charset="-122"/>
                <a:ea typeface="微软雅黑" charset="-122"/>
              </a:rPr>
              <a:t>属性列名表达式</a:t>
            </a:r>
            <a:r>
              <a:rPr lang="en-US" altLang="zh-CN" sz="2200">
                <a:latin typeface="微软雅黑" charset="-122"/>
                <a:ea typeface="微软雅黑" charset="-122"/>
              </a:rPr>
              <a:t>&gt;</a:t>
            </a:r>
            <a:r>
              <a:rPr lang="zh-CN" altLang="en-US" sz="2200">
                <a:latin typeface="微软雅黑" charset="-122"/>
                <a:ea typeface="微软雅黑" charset="-122"/>
              </a:rPr>
              <a:t>可以是由属性列、作用于属性列</a:t>
            </a:r>
          </a:p>
          <a:p>
            <a:pPr marL="457200" lvl="1" indent="0" eaLnBrk="1" hangingPunct="1">
              <a:lnSpc>
                <a:spcPct val="120000"/>
              </a:lnSpc>
            </a:pPr>
            <a:r>
              <a:rPr lang="zh-CN" altLang="en-US" sz="2200">
                <a:latin typeface="微软雅黑" charset="-122"/>
                <a:ea typeface="微软雅黑" charset="-122"/>
              </a:rPr>
              <a:t>的聚集函数和常量的任意算术运算（</a:t>
            </a:r>
            <a:r>
              <a:rPr lang="en-US" altLang="zh-CN" sz="2200">
                <a:latin typeface="微软雅黑" charset="-122"/>
                <a:ea typeface="微软雅黑" charset="-122"/>
              </a:rPr>
              <a:t>+</a:t>
            </a:r>
            <a:r>
              <a:rPr lang="zh-CN" altLang="en-US" sz="2200">
                <a:latin typeface="微软雅黑" charset="-122"/>
                <a:ea typeface="微软雅黑" charset="-122"/>
              </a:rPr>
              <a:t>，</a:t>
            </a:r>
            <a:r>
              <a:rPr lang="en-US" altLang="zh-CN" sz="2200">
                <a:latin typeface="微软雅黑" charset="-122"/>
                <a:ea typeface="微软雅黑" charset="-122"/>
              </a:rPr>
              <a:t>-</a:t>
            </a:r>
            <a:r>
              <a:rPr lang="zh-CN" altLang="en-US" sz="2200">
                <a:latin typeface="微软雅黑" charset="-122"/>
                <a:ea typeface="微软雅黑" charset="-122"/>
              </a:rPr>
              <a:t>，*，</a:t>
            </a:r>
            <a:r>
              <a:rPr lang="en-US" altLang="zh-CN" sz="2200">
                <a:latin typeface="微软雅黑" charset="-122"/>
                <a:ea typeface="微软雅黑" charset="-122"/>
              </a:rPr>
              <a:t>/</a:t>
            </a:r>
            <a:r>
              <a:rPr lang="zh-CN" altLang="en-US" sz="2200">
                <a:latin typeface="微软雅黑" charset="-122"/>
                <a:ea typeface="微软雅黑" charset="-122"/>
              </a:rPr>
              <a:t>）组成的</a:t>
            </a:r>
          </a:p>
          <a:p>
            <a:pPr marL="457200" lvl="1" indent="0" eaLnBrk="1" hangingPunct="1">
              <a:lnSpc>
                <a:spcPct val="120000"/>
              </a:lnSpc>
            </a:pPr>
            <a:r>
              <a:rPr lang="zh-CN" altLang="en-US" sz="2200">
                <a:latin typeface="微软雅黑" charset="-122"/>
                <a:ea typeface="微软雅黑" charset="-122"/>
              </a:rPr>
              <a:t>运算公式 </a:t>
            </a:r>
          </a:p>
          <a:p>
            <a:pPr eaLnBrk="1" hangingPunct="1"/>
            <a:endParaRPr lang="zh-CN" altLang="en-US" sz="1900">
              <a:latin typeface="微软雅黑" charset="-122"/>
              <a:ea typeface="微软雅黑" charset="-122"/>
            </a:endParaRPr>
          </a:p>
        </p:txBody>
      </p:sp>
      <p:sp>
        <p:nvSpPr>
          <p:cNvPr id="4"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en-US" altLang="zh-CN" sz="2800">
                <a:latin typeface="微软雅黑" charset="-122"/>
                <a:ea typeface="微软雅黑" charset="-122"/>
              </a:rPr>
              <a:t>1. </a:t>
            </a:r>
            <a:r>
              <a:rPr lang="zh-CN" altLang="en-US" sz="2800">
                <a:latin typeface="微软雅黑" charset="-122"/>
                <a:ea typeface="微软雅黑" charset="-122"/>
              </a:rPr>
              <a:t>目标列表达式的可选格式</a:t>
            </a:r>
          </a:p>
        </p:txBody>
      </p:sp>
    </p:spTree>
    <p:extLst>
      <p:ext uri="{BB962C8B-B14F-4D97-AF65-F5344CB8AC3E}">
        <p14:creationId xmlns:p14="http://schemas.microsoft.com/office/powerpoint/2010/main" val="10232515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866924" y="2118335"/>
            <a:ext cx="6729412" cy="2246769"/>
            <a:chOff x="866924" y="2118335"/>
            <a:chExt cx="6729412" cy="2246769"/>
          </a:xfrm>
        </p:grpSpPr>
        <p:sp>
          <p:nvSpPr>
            <p:cNvPr id="31746" name="AutoShape 4"/>
            <p:cNvSpPr>
              <a:spLocks noChangeArrowheads="1"/>
            </p:cNvSpPr>
            <p:nvPr/>
          </p:nvSpPr>
          <p:spPr bwMode="auto">
            <a:xfrm>
              <a:off x="1404243" y="2766407"/>
              <a:ext cx="1944836" cy="1512168"/>
            </a:xfrm>
            <a:prstGeom prst="bracePair">
              <a:avLst>
                <a:gd name="adj" fmla="val 8333"/>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defRPr sz="2000">
                  <a:solidFill>
                    <a:schemeClr val="tx1"/>
                  </a:solidFill>
                  <a:latin typeface="Arial" charset="0"/>
                  <a:ea typeface="黑体" charset="-122"/>
                </a:defRPr>
              </a:lvl1pPr>
              <a:lvl2pPr marL="742950" indent="-285750">
                <a:spcBef>
                  <a:spcPct val="20000"/>
                </a:spcBef>
                <a:defRPr sz="2000">
                  <a:solidFill>
                    <a:schemeClr val="tx1"/>
                  </a:solidFill>
                  <a:latin typeface="Arial" charset="0"/>
                  <a:ea typeface="黑体" charset="-122"/>
                </a:defRPr>
              </a:lvl2pPr>
              <a:lvl3pPr marL="1143000" indent="-228600">
                <a:spcBef>
                  <a:spcPct val="20000"/>
                </a:spcBef>
                <a:defRPr sz="2000">
                  <a:solidFill>
                    <a:schemeClr val="tx1"/>
                  </a:solidFill>
                  <a:latin typeface="Arial" charset="0"/>
                  <a:ea typeface="黑体" charset="-122"/>
                </a:defRPr>
              </a:lvl3pPr>
              <a:lvl4pPr marL="1600200" indent="-228600">
                <a:spcBef>
                  <a:spcPct val="20000"/>
                </a:spcBef>
                <a:defRPr sz="2000">
                  <a:solidFill>
                    <a:schemeClr val="tx1"/>
                  </a:solidFill>
                  <a:latin typeface="Arial" charset="0"/>
                  <a:ea typeface="黑体" charset="-122"/>
                </a:defRPr>
              </a:lvl4pPr>
              <a:lvl5pPr marL="2057400" indent="-228600">
                <a:spcBef>
                  <a:spcPct val="20000"/>
                </a:spcBef>
                <a:defRPr sz="2000">
                  <a:solidFill>
                    <a:schemeClr val="tx1"/>
                  </a:solidFill>
                  <a:latin typeface="Arial" charset="0"/>
                  <a:ea typeface="黑体" charset="-122"/>
                </a:defRPr>
              </a:lvl5pPr>
              <a:lvl6pPr marL="2514600" indent="-228600" eaLnBrk="0" fontAlgn="base" hangingPunct="0">
                <a:spcBef>
                  <a:spcPct val="20000"/>
                </a:spcBef>
                <a:spcAft>
                  <a:spcPct val="0"/>
                </a:spcAft>
                <a:defRPr sz="2000">
                  <a:solidFill>
                    <a:schemeClr val="tx1"/>
                  </a:solidFill>
                  <a:latin typeface="Arial" charset="0"/>
                  <a:ea typeface="黑体" charset="-122"/>
                </a:defRPr>
              </a:lvl6pPr>
              <a:lvl7pPr marL="2971800" indent="-228600" eaLnBrk="0" fontAlgn="base" hangingPunct="0">
                <a:spcBef>
                  <a:spcPct val="20000"/>
                </a:spcBef>
                <a:spcAft>
                  <a:spcPct val="0"/>
                </a:spcAft>
                <a:defRPr sz="2000">
                  <a:solidFill>
                    <a:schemeClr val="tx1"/>
                  </a:solidFill>
                  <a:latin typeface="Arial" charset="0"/>
                  <a:ea typeface="黑体" charset="-122"/>
                </a:defRPr>
              </a:lvl7pPr>
              <a:lvl8pPr marL="3429000" indent="-228600" eaLnBrk="0" fontAlgn="base" hangingPunct="0">
                <a:spcBef>
                  <a:spcPct val="20000"/>
                </a:spcBef>
                <a:spcAft>
                  <a:spcPct val="0"/>
                </a:spcAft>
                <a:defRPr sz="2000">
                  <a:solidFill>
                    <a:schemeClr val="tx1"/>
                  </a:solidFill>
                  <a:latin typeface="Arial" charset="0"/>
                  <a:ea typeface="黑体" charset="-122"/>
                </a:defRPr>
              </a:lvl8pPr>
              <a:lvl9pPr marL="3886200" indent="-228600" eaLnBrk="0" fontAlgn="base" hangingPunct="0">
                <a:spcBef>
                  <a:spcPct val="20000"/>
                </a:spcBef>
                <a:spcAft>
                  <a:spcPct val="0"/>
                </a:spcAft>
                <a:defRPr sz="2000">
                  <a:solidFill>
                    <a:schemeClr val="tx1"/>
                  </a:solidFill>
                  <a:latin typeface="Arial" charset="0"/>
                  <a:ea typeface="黑体" charset="-122"/>
                </a:defRPr>
              </a:lvl9pPr>
            </a:lstStyle>
            <a:p>
              <a:pPr eaLnBrk="1" hangingPunct="1">
                <a:spcBef>
                  <a:spcPct val="0"/>
                </a:spcBef>
              </a:pPr>
              <a:endParaRPr lang="zh-CN" altLang="en-US" sz="1800">
                <a:ea typeface="宋体" charset="-122"/>
              </a:endParaRPr>
            </a:p>
          </p:txBody>
        </p:sp>
        <p:sp>
          <p:nvSpPr>
            <p:cNvPr id="31747" name="矩形 4"/>
            <p:cNvSpPr>
              <a:spLocks noChangeArrowheads="1"/>
            </p:cNvSpPr>
            <p:nvPr/>
          </p:nvSpPr>
          <p:spPr bwMode="auto">
            <a:xfrm>
              <a:off x="866924" y="2118335"/>
              <a:ext cx="6729412"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黑体" charset="-122"/>
                </a:defRPr>
              </a:lvl1pPr>
              <a:lvl2pPr>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lvl="1">
                <a:buFont typeface="Wingdings" charset="2"/>
                <a:buNone/>
              </a:pPr>
              <a:r>
                <a:rPr lang="en-US" altLang="zh-CN" sz="2000" dirty="0" smtClean="0">
                  <a:latin typeface="微软雅黑" charset="-122"/>
                  <a:ea typeface="微软雅黑" charset="-122"/>
                </a:rPr>
                <a:t>	COUNT(</a:t>
              </a:r>
              <a:r>
                <a:rPr lang="zh-CN" altLang="en-US" sz="2000" dirty="0" smtClean="0">
                  <a:latin typeface="微软雅黑" charset="-122"/>
                  <a:ea typeface="微软雅黑" charset="-122"/>
                </a:rPr>
                <a:t>*</a:t>
              </a:r>
              <a:r>
                <a:rPr lang="en-US" altLang="zh-CN" sz="2000" dirty="0" smtClean="0">
                  <a:latin typeface="微软雅黑" charset="-122"/>
                  <a:ea typeface="微软雅黑" charset="-122"/>
                </a:rPr>
                <a:t>)  </a:t>
              </a:r>
            </a:p>
            <a:p>
              <a:pPr lvl="1">
                <a:buFont typeface="Wingdings" charset="2"/>
                <a:buNone/>
              </a:pPr>
              <a:r>
                <a:rPr lang="en-US" altLang="zh-CN" sz="2000" dirty="0" smtClean="0">
                  <a:latin typeface="微软雅黑" charset="-122"/>
                  <a:ea typeface="微软雅黑" charset="-122"/>
                </a:rPr>
                <a:t>  </a:t>
              </a:r>
            </a:p>
            <a:p>
              <a:pPr lvl="1">
                <a:buFont typeface="Wingdings" charset="2"/>
                <a:buNone/>
              </a:pPr>
              <a:r>
                <a:rPr lang="en-US" altLang="zh-CN" sz="2000" dirty="0" smtClean="0">
                  <a:latin typeface="微软雅黑" charset="-122"/>
                  <a:ea typeface="微软雅黑" charset="-122"/>
                </a:rPr>
                <a:t>	COUNT</a:t>
              </a:r>
              <a:endParaRPr lang="en-US" altLang="zh-CN" sz="2000" dirty="0">
                <a:latin typeface="微软雅黑" charset="-122"/>
                <a:ea typeface="微软雅黑" charset="-122"/>
              </a:endParaRPr>
            </a:p>
            <a:p>
              <a:pPr lvl="1">
                <a:buFont typeface="Wingdings" charset="2"/>
                <a:buNone/>
              </a:pPr>
              <a:r>
                <a:rPr lang="en-US" altLang="zh-CN" sz="2000" dirty="0">
                  <a:latin typeface="微软雅黑" charset="-122"/>
                  <a:ea typeface="微软雅黑" charset="-122"/>
                </a:rPr>
                <a:t>        SUM</a:t>
              </a:r>
            </a:p>
            <a:p>
              <a:pPr lvl="1">
                <a:buFont typeface="Wingdings" charset="2"/>
                <a:buNone/>
              </a:pPr>
              <a:r>
                <a:rPr lang="en-US" altLang="zh-CN" sz="2000" dirty="0">
                  <a:latin typeface="微软雅黑" charset="-122"/>
                  <a:ea typeface="微软雅黑" charset="-122"/>
                </a:rPr>
                <a:t>        AVG          </a:t>
              </a:r>
              <a:r>
                <a:rPr lang="zh-CN" altLang="en-US" sz="2000" dirty="0" smtClean="0">
                  <a:latin typeface="微软雅黑" charset="-122"/>
                  <a:ea typeface="微软雅黑" charset="-122"/>
                </a:rPr>
                <a:t>     </a:t>
              </a:r>
              <a:r>
                <a:rPr lang="en-US" altLang="zh-CN" sz="2000" dirty="0" smtClean="0">
                  <a:latin typeface="微软雅黑" charset="-122"/>
                  <a:ea typeface="微软雅黑" charset="-122"/>
                </a:rPr>
                <a:t>（</a:t>
              </a:r>
              <a:r>
                <a:rPr lang="en-US" altLang="zh-CN" sz="2000" dirty="0">
                  <a:latin typeface="微软雅黑" charset="-122"/>
                  <a:ea typeface="微软雅黑" charset="-122"/>
                </a:rPr>
                <a:t>[DISTINCT|ALL] &lt;</a:t>
              </a:r>
              <a:r>
                <a:rPr lang="zh-CN" altLang="en-US" sz="2000" dirty="0">
                  <a:latin typeface="微软雅黑" charset="-122"/>
                  <a:ea typeface="微软雅黑" charset="-122"/>
                </a:rPr>
                <a:t>列名</a:t>
              </a:r>
              <a:r>
                <a:rPr lang="en-US" altLang="zh-CN" sz="2000" dirty="0">
                  <a:latin typeface="微软雅黑" charset="-122"/>
                  <a:ea typeface="微软雅黑" charset="-122"/>
                </a:rPr>
                <a:t>&gt;）</a:t>
              </a:r>
            </a:p>
            <a:p>
              <a:pPr lvl="1">
                <a:buFont typeface="Wingdings" charset="2"/>
                <a:buNone/>
              </a:pPr>
              <a:r>
                <a:rPr lang="en-US" altLang="zh-CN" sz="2000" dirty="0">
                  <a:latin typeface="微软雅黑" charset="-122"/>
                  <a:ea typeface="微软雅黑" charset="-122"/>
                </a:rPr>
                <a:t>        MAX</a:t>
              </a:r>
            </a:p>
            <a:p>
              <a:pPr lvl="1">
                <a:buFont typeface="Wingdings" charset="2"/>
                <a:buNone/>
              </a:pPr>
              <a:r>
                <a:rPr lang="en-US" altLang="zh-CN" sz="2000" dirty="0">
                  <a:latin typeface="微软雅黑" charset="-122"/>
                  <a:ea typeface="微软雅黑" charset="-122"/>
                </a:rPr>
                <a:t>        MIN</a:t>
              </a:r>
            </a:p>
          </p:txBody>
        </p:sp>
      </p:grpSp>
      <p:sp>
        <p:nvSpPr>
          <p:cNvPr id="6" name="Title 2"/>
          <p:cNvSpPr txBox="1">
            <a:spLocks/>
          </p:cNvSpPr>
          <p:nvPr/>
        </p:nvSpPr>
        <p:spPr>
          <a:xfrm>
            <a:off x="323850" y="260350"/>
            <a:ext cx="7416800" cy="484188"/>
          </a:xfrm>
          <a:prstGeom prst="rect">
            <a:avLst/>
          </a:prstGeom>
        </p:spPr>
        <p:txBody>
          <a:bodyPr/>
          <a:lstStyle>
            <a:lvl1pPr algn="l" rtl="0" eaLnBrk="1" latinLnBrk="0" hangingPunct="1">
              <a:spcBef>
                <a:spcPct val="0"/>
              </a:spcBef>
              <a:buNone/>
              <a:defRPr sz="2400" cap="small" spc="0" baseline="0">
                <a:solidFill>
                  <a:schemeClr val="bg1"/>
                </a:solidFill>
                <a:latin typeface="+mj-lt"/>
                <a:ea typeface="+mj-ea"/>
                <a:cs typeface="+mj-cs"/>
              </a:defRPr>
            </a:lvl1pPr>
            <a:extLst/>
          </a:lstStyle>
          <a:p>
            <a:pPr>
              <a:defRPr/>
            </a:pPr>
            <a:r>
              <a:rPr lang="en-US" altLang="zh-CN" sz="2800" kern="0" dirty="0">
                <a:solidFill>
                  <a:schemeClr val="tx1"/>
                </a:solidFill>
                <a:latin typeface="微软雅黑" pitchFamily="34" charset="-122"/>
              </a:rPr>
              <a:t>2.</a:t>
            </a:r>
            <a:r>
              <a:rPr lang="zh-CN" altLang="en-US" sz="2800" kern="0" dirty="0">
                <a:solidFill>
                  <a:schemeClr val="tx1"/>
                </a:solidFill>
                <a:latin typeface="微软雅黑" pitchFamily="34" charset="-122"/>
              </a:rPr>
              <a:t>聚集函数的一般格式</a:t>
            </a:r>
          </a:p>
        </p:txBody>
      </p:sp>
    </p:spTree>
    <p:extLst>
      <p:ext uri="{BB962C8B-B14F-4D97-AF65-F5344CB8AC3E}">
        <p14:creationId xmlns:p14="http://schemas.microsoft.com/office/powerpoint/2010/main" val="187744022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1"/>
          <p:cNvSpPr>
            <a:spLocks noGrp="1"/>
          </p:cNvSpPr>
          <p:nvPr>
            <p:ph sz="quarter" idx="15"/>
          </p:nvPr>
        </p:nvSpPr>
        <p:spPr>
          <a:xfrm>
            <a:off x="382588" y="1041400"/>
            <a:ext cx="8077200" cy="5411788"/>
          </a:xfrm>
        </p:spPr>
        <p:txBody>
          <a:bodyPr/>
          <a:lstStyle/>
          <a:p>
            <a:pPr eaLnBrk="1" hangingPunct="1"/>
            <a:r>
              <a:rPr lang="en-US" altLang="zh-CN" sz="2400" dirty="0">
                <a:latin typeface="微软雅黑" charset="-122"/>
                <a:ea typeface="微软雅黑" charset="-122"/>
              </a:rPr>
              <a:t>（1）</a:t>
            </a:r>
            <a:endParaRPr lang="zh-CN" altLang="en-US" sz="2400" dirty="0">
              <a:latin typeface="微软雅黑" charset="-122"/>
              <a:ea typeface="微软雅黑" charset="-122"/>
            </a:endParaRPr>
          </a:p>
          <a:p>
            <a:pPr marL="457200" lvl="1" indent="0" eaLnBrk="1" hangingPunct="1"/>
            <a:r>
              <a:rPr lang="zh-CN" altLang="en-US" sz="2400" dirty="0">
                <a:latin typeface="微软雅黑" charset="-122"/>
                <a:ea typeface="微软雅黑" charset="-122"/>
              </a:rPr>
              <a:t>                            </a:t>
            </a:r>
            <a:r>
              <a:rPr lang="en-US" altLang="zh-CN" sz="2400" dirty="0">
                <a:latin typeface="微软雅黑" charset="-122"/>
                <a:ea typeface="微软雅黑" charset="-122"/>
              </a:rPr>
              <a:t>&lt;</a:t>
            </a:r>
            <a:r>
              <a:rPr lang="zh-CN" altLang="en-US" sz="2400" dirty="0">
                <a:latin typeface="微软雅黑" charset="-122"/>
                <a:ea typeface="微软雅黑" charset="-122"/>
              </a:rPr>
              <a:t>属性列名</a:t>
            </a:r>
            <a:r>
              <a:rPr lang="en-US" altLang="zh-CN" sz="2400" dirty="0">
                <a:latin typeface="微软雅黑" charset="-122"/>
                <a:ea typeface="微软雅黑" charset="-122"/>
              </a:rPr>
              <a:t>&gt;</a:t>
            </a:r>
          </a:p>
          <a:p>
            <a:pPr marL="457200" lvl="1" indent="0" eaLnBrk="1" hangingPunct="1"/>
            <a:r>
              <a:rPr lang="en-US" altLang="zh-CN" sz="2400" dirty="0">
                <a:latin typeface="微软雅黑" charset="-122"/>
                <a:ea typeface="微软雅黑" charset="-122"/>
              </a:rPr>
              <a:t>&lt;</a:t>
            </a:r>
            <a:r>
              <a:rPr lang="zh-CN" altLang="en-US" sz="2400" dirty="0">
                <a:latin typeface="微软雅黑" charset="-122"/>
                <a:ea typeface="微软雅黑" charset="-122"/>
              </a:rPr>
              <a:t>属性列名</a:t>
            </a:r>
            <a:r>
              <a:rPr lang="en-US" altLang="zh-CN" sz="2400" dirty="0">
                <a:latin typeface="微软雅黑" charset="-122"/>
                <a:ea typeface="微软雅黑" charset="-122"/>
              </a:rPr>
              <a:t>&gt; </a:t>
            </a:r>
            <a:r>
              <a:rPr lang="en-US" altLang="zh-CN" sz="2400" dirty="0" err="1">
                <a:latin typeface="微软雅黑" charset="-122"/>
                <a:ea typeface="微软雅黑" charset="-122"/>
              </a:rPr>
              <a:t>θ</a:t>
            </a:r>
            <a:r>
              <a:rPr lang="en-US" altLang="zh-CN" sz="2400" dirty="0">
                <a:latin typeface="微软雅黑" charset="-122"/>
                <a:ea typeface="微软雅黑" charset="-122"/>
              </a:rPr>
              <a:t>      &lt;</a:t>
            </a:r>
            <a:r>
              <a:rPr lang="zh-CN" altLang="en-US" sz="2400" dirty="0">
                <a:latin typeface="微软雅黑" charset="-122"/>
                <a:ea typeface="微软雅黑" charset="-122"/>
              </a:rPr>
              <a:t>常量</a:t>
            </a:r>
            <a:r>
              <a:rPr lang="en-US" altLang="zh-CN" sz="2400" dirty="0">
                <a:latin typeface="微软雅黑" charset="-122"/>
                <a:ea typeface="微软雅黑" charset="-122"/>
              </a:rPr>
              <a:t>&gt;</a:t>
            </a:r>
          </a:p>
          <a:p>
            <a:pPr marL="457200" lvl="1" indent="0" eaLnBrk="1" hangingPunct="1"/>
            <a:r>
              <a:rPr lang="en-US" altLang="zh-CN" sz="2400" dirty="0">
                <a:latin typeface="微软雅黑" charset="-122"/>
                <a:ea typeface="微软雅黑" charset="-122"/>
              </a:rPr>
              <a:t>			            [ANY|ALL] （SELECT</a:t>
            </a:r>
            <a:r>
              <a:rPr lang="zh-CN" altLang="en-US" sz="2400" dirty="0">
                <a:latin typeface="微软雅黑" charset="-122"/>
                <a:ea typeface="微软雅黑" charset="-122"/>
              </a:rPr>
              <a:t>语句</a:t>
            </a:r>
            <a:r>
              <a:rPr lang="en-US" altLang="zh-CN" sz="2400" dirty="0">
                <a:latin typeface="微软雅黑" charset="-122"/>
                <a:ea typeface="微软雅黑" charset="-122"/>
              </a:rPr>
              <a:t>）</a:t>
            </a:r>
          </a:p>
          <a:p>
            <a:pPr eaLnBrk="1" hangingPunct="1"/>
            <a:r>
              <a:rPr lang="en-US" altLang="zh-CN" sz="2400" dirty="0">
                <a:latin typeface="微软雅黑" charset="-122"/>
                <a:ea typeface="微软雅黑" charset="-122"/>
              </a:rPr>
              <a:t> </a:t>
            </a:r>
          </a:p>
          <a:p>
            <a:pPr eaLnBrk="1" hangingPunct="1"/>
            <a:r>
              <a:rPr lang="en-US" altLang="zh-CN" sz="2400" dirty="0">
                <a:latin typeface="微软雅黑" charset="-122"/>
                <a:ea typeface="微软雅黑" charset="-122"/>
              </a:rPr>
              <a:t>（2）</a:t>
            </a:r>
          </a:p>
          <a:p>
            <a:pPr eaLnBrk="1" hangingPunct="1"/>
            <a:r>
              <a:rPr lang="zh-CN" altLang="en-US" sz="2400" dirty="0">
                <a:latin typeface="微软雅黑" charset="-122"/>
                <a:ea typeface="微软雅黑" charset="-122"/>
              </a:rPr>
              <a:t>                </a:t>
            </a:r>
          </a:p>
          <a:p>
            <a:pPr eaLnBrk="1" hangingPunct="1"/>
            <a:r>
              <a:rPr lang="zh-CN" altLang="en-US" sz="2400" dirty="0">
                <a:latin typeface="微软雅黑" charset="-122"/>
                <a:ea typeface="微软雅黑" charset="-122"/>
              </a:rPr>
              <a:t> </a:t>
            </a:r>
            <a:r>
              <a:rPr lang="en-US" altLang="zh-CN" sz="2400" dirty="0">
                <a:latin typeface="微软雅黑" charset="-122"/>
                <a:ea typeface="微软雅黑" charset="-122"/>
              </a:rPr>
              <a:t> </a:t>
            </a:r>
          </a:p>
          <a:p>
            <a:pPr eaLnBrk="1" hangingPunct="1"/>
            <a:endParaRPr lang="en-US" altLang="zh-CN" sz="2400" dirty="0">
              <a:latin typeface="微软雅黑" charset="-122"/>
              <a:ea typeface="微软雅黑" charset="-122"/>
            </a:endParaRPr>
          </a:p>
          <a:p>
            <a:pPr eaLnBrk="1" hangingPunct="1"/>
            <a:r>
              <a:rPr lang="en-US" altLang="zh-CN" sz="2400" dirty="0">
                <a:latin typeface="微软雅黑" charset="-122"/>
                <a:ea typeface="微软雅黑" charset="-122"/>
              </a:rPr>
              <a:t>					  	</a:t>
            </a:r>
          </a:p>
          <a:p>
            <a:pPr eaLnBrk="1" hangingPunct="1"/>
            <a:endParaRPr lang="zh-CN" altLang="en-US" sz="2400" dirty="0">
              <a:latin typeface="微软雅黑" charset="-122"/>
              <a:ea typeface="微软雅黑" charset="-122"/>
            </a:endParaRPr>
          </a:p>
        </p:txBody>
      </p:sp>
      <p:sp>
        <p:nvSpPr>
          <p:cNvPr id="32771" name="AutoShape 4"/>
          <p:cNvSpPr>
            <a:spLocks noChangeArrowheads="1"/>
          </p:cNvSpPr>
          <p:nvPr/>
        </p:nvSpPr>
        <p:spPr bwMode="auto">
          <a:xfrm>
            <a:off x="2982913" y="1427163"/>
            <a:ext cx="5261495" cy="1368425"/>
          </a:xfrm>
          <a:prstGeom prst="bracePair">
            <a:avLst>
              <a:gd name="adj" fmla="val 8333"/>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defRPr sz="2000">
                <a:solidFill>
                  <a:schemeClr val="tx1"/>
                </a:solidFill>
                <a:latin typeface="Arial" charset="0"/>
                <a:ea typeface="黑体" charset="-122"/>
              </a:defRPr>
            </a:lvl1pPr>
            <a:lvl2pPr marL="742950" indent="-285750">
              <a:spcBef>
                <a:spcPct val="20000"/>
              </a:spcBef>
              <a:defRPr sz="2000">
                <a:solidFill>
                  <a:schemeClr val="tx1"/>
                </a:solidFill>
                <a:latin typeface="Arial" charset="0"/>
                <a:ea typeface="黑体" charset="-122"/>
              </a:defRPr>
            </a:lvl2pPr>
            <a:lvl3pPr marL="1143000" indent="-228600">
              <a:spcBef>
                <a:spcPct val="20000"/>
              </a:spcBef>
              <a:defRPr sz="2000">
                <a:solidFill>
                  <a:schemeClr val="tx1"/>
                </a:solidFill>
                <a:latin typeface="Arial" charset="0"/>
                <a:ea typeface="黑体" charset="-122"/>
              </a:defRPr>
            </a:lvl3pPr>
            <a:lvl4pPr marL="1600200" indent="-228600">
              <a:spcBef>
                <a:spcPct val="20000"/>
              </a:spcBef>
              <a:defRPr sz="2000">
                <a:solidFill>
                  <a:schemeClr val="tx1"/>
                </a:solidFill>
                <a:latin typeface="Arial" charset="0"/>
                <a:ea typeface="黑体" charset="-122"/>
              </a:defRPr>
            </a:lvl4pPr>
            <a:lvl5pPr marL="2057400" indent="-228600">
              <a:spcBef>
                <a:spcPct val="20000"/>
              </a:spcBef>
              <a:defRPr sz="2000">
                <a:solidFill>
                  <a:schemeClr val="tx1"/>
                </a:solidFill>
                <a:latin typeface="Arial" charset="0"/>
                <a:ea typeface="黑体" charset="-122"/>
              </a:defRPr>
            </a:lvl5pPr>
            <a:lvl6pPr marL="2514600" indent="-228600" eaLnBrk="0" fontAlgn="base" hangingPunct="0">
              <a:spcBef>
                <a:spcPct val="20000"/>
              </a:spcBef>
              <a:spcAft>
                <a:spcPct val="0"/>
              </a:spcAft>
              <a:defRPr sz="2000">
                <a:solidFill>
                  <a:schemeClr val="tx1"/>
                </a:solidFill>
                <a:latin typeface="Arial" charset="0"/>
                <a:ea typeface="黑体" charset="-122"/>
              </a:defRPr>
            </a:lvl6pPr>
            <a:lvl7pPr marL="2971800" indent="-228600" eaLnBrk="0" fontAlgn="base" hangingPunct="0">
              <a:spcBef>
                <a:spcPct val="20000"/>
              </a:spcBef>
              <a:spcAft>
                <a:spcPct val="0"/>
              </a:spcAft>
              <a:defRPr sz="2000">
                <a:solidFill>
                  <a:schemeClr val="tx1"/>
                </a:solidFill>
                <a:latin typeface="Arial" charset="0"/>
                <a:ea typeface="黑体" charset="-122"/>
              </a:defRPr>
            </a:lvl7pPr>
            <a:lvl8pPr marL="3429000" indent="-228600" eaLnBrk="0" fontAlgn="base" hangingPunct="0">
              <a:spcBef>
                <a:spcPct val="20000"/>
              </a:spcBef>
              <a:spcAft>
                <a:spcPct val="0"/>
              </a:spcAft>
              <a:defRPr sz="2000">
                <a:solidFill>
                  <a:schemeClr val="tx1"/>
                </a:solidFill>
                <a:latin typeface="Arial" charset="0"/>
                <a:ea typeface="黑体" charset="-122"/>
              </a:defRPr>
            </a:lvl8pPr>
            <a:lvl9pPr marL="3886200" indent="-228600" eaLnBrk="0" fontAlgn="base" hangingPunct="0">
              <a:spcBef>
                <a:spcPct val="20000"/>
              </a:spcBef>
              <a:spcAft>
                <a:spcPct val="0"/>
              </a:spcAft>
              <a:defRPr sz="2000">
                <a:solidFill>
                  <a:schemeClr val="tx1"/>
                </a:solidFill>
                <a:latin typeface="Arial" charset="0"/>
                <a:ea typeface="黑体" charset="-122"/>
              </a:defRPr>
            </a:lvl9pPr>
          </a:lstStyle>
          <a:p>
            <a:pPr eaLnBrk="1" hangingPunct="1">
              <a:spcBef>
                <a:spcPct val="0"/>
              </a:spcBef>
            </a:pPr>
            <a:endParaRPr lang="zh-CN" altLang="en-US" sz="1800">
              <a:ea typeface="宋体" charset="-122"/>
            </a:endParaRPr>
          </a:p>
        </p:txBody>
      </p:sp>
      <p:sp>
        <p:nvSpPr>
          <p:cNvPr id="32772" name="AutoShape 4"/>
          <p:cNvSpPr>
            <a:spLocks noChangeArrowheads="1"/>
          </p:cNvSpPr>
          <p:nvPr/>
        </p:nvSpPr>
        <p:spPr bwMode="auto">
          <a:xfrm>
            <a:off x="3500438" y="3717031"/>
            <a:ext cx="2049462" cy="1008113"/>
          </a:xfrm>
          <a:prstGeom prst="bracePair">
            <a:avLst>
              <a:gd name="adj" fmla="val 8333"/>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defRPr sz="2000">
                <a:solidFill>
                  <a:schemeClr val="tx1"/>
                </a:solidFill>
                <a:latin typeface="Arial" charset="0"/>
                <a:ea typeface="黑体" charset="-122"/>
              </a:defRPr>
            </a:lvl1pPr>
            <a:lvl2pPr marL="742950" indent="-285750">
              <a:spcBef>
                <a:spcPct val="20000"/>
              </a:spcBef>
              <a:defRPr sz="2000">
                <a:solidFill>
                  <a:schemeClr val="tx1"/>
                </a:solidFill>
                <a:latin typeface="Arial" charset="0"/>
                <a:ea typeface="黑体" charset="-122"/>
              </a:defRPr>
            </a:lvl2pPr>
            <a:lvl3pPr marL="1143000" indent="-228600">
              <a:spcBef>
                <a:spcPct val="20000"/>
              </a:spcBef>
              <a:defRPr sz="2000">
                <a:solidFill>
                  <a:schemeClr val="tx1"/>
                </a:solidFill>
                <a:latin typeface="Arial" charset="0"/>
                <a:ea typeface="黑体" charset="-122"/>
              </a:defRPr>
            </a:lvl3pPr>
            <a:lvl4pPr marL="1600200" indent="-228600">
              <a:spcBef>
                <a:spcPct val="20000"/>
              </a:spcBef>
              <a:defRPr sz="2000">
                <a:solidFill>
                  <a:schemeClr val="tx1"/>
                </a:solidFill>
                <a:latin typeface="Arial" charset="0"/>
                <a:ea typeface="黑体" charset="-122"/>
              </a:defRPr>
            </a:lvl4pPr>
            <a:lvl5pPr marL="2057400" indent="-228600">
              <a:spcBef>
                <a:spcPct val="20000"/>
              </a:spcBef>
              <a:defRPr sz="2000">
                <a:solidFill>
                  <a:schemeClr val="tx1"/>
                </a:solidFill>
                <a:latin typeface="Arial" charset="0"/>
                <a:ea typeface="黑体" charset="-122"/>
              </a:defRPr>
            </a:lvl5pPr>
            <a:lvl6pPr marL="2514600" indent="-228600" eaLnBrk="0" fontAlgn="base" hangingPunct="0">
              <a:spcBef>
                <a:spcPct val="20000"/>
              </a:spcBef>
              <a:spcAft>
                <a:spcPct val="0"/>
              </a:spcAft>
              <a:defRPr sz="2000">
                <a:solidFill>
                  <a:schemeClr val="tx1"/>
                </a:solidFill>
                <a:latin typeface="Arial" charset="0"/>
                <a:ea typeface="黑体" charset="-122"/>
              </a:defRPr>
            </a:lvl6pPr>
            <a:lvl7pPr marL="2971800" indent="-228600" eaLnBrk="0" fontAlgn="base" hangingPunct="0">
              <a:spcBef>
                <a:spcPct val="20000"/>
              </a:spcBef>
              <a:spcAft>
                <a:spcPct val="0"/>
              </a:spcAft>
              <a:defRPr sz="2000">
                <a:solidFill>
                  <a:schemeClr val="tx1"/>
                </a:solidFill>
                <a:latin typeface="Arial" charset="0"/>
                <a:ea typeface="黑体" charset="-122"/>
              </a:defRPr>
            </a:lvl7pPr>
            <a:lvl8pPr marL="3429000" indent="-228600" eaLnBrk="0" fontAlgn="base" hangingPunct="0">
              <a:spcBef>
                <a:spcPct val="20000"/>
              </a:spcBef>
              <a:spcAft>
                <a:spcPct val="0"/>
              </a:spcAft>
              <a:defRPr sz="2000">
                <a:solidFill>
                  <a:schemeClr val="tx1"/>
                </a:solidFill>
                <a:latin typeface="Arial" charset="0"/>
                <a:ea typeface="黑体" charset="-122"/>
              </a:defRPr>
            </a:lvl8pPr>
            <a:lvl9pPr marL="3886200" indent="-228600" eaLnBrk="0" fontAlgn="base" hangingPunct="0">
              <a:spcBef>
                <a:spcPct val="20000"/>
              </a:spcBef>
              <a:spcAft>
                <a:spcPct val="0"/>
              </a:spcAft>
              <a:defRPr sz="2000">
                <a:solidFill>
                  <a:schemeClr val="tx1"/>
                </a:solidFill>
                <a:latin typeface="Arial" charset="0"/>
                <a:ea typeface="黑体" charset="-122"/>
              </a:defRPr>
            </a:lvl9pPr>
          </a:lstStyle>
          <a:p>
            <a:pPr eaLnBrk="1" hangingPunct="1">
              <a:spcBef>
                <a:spcPct val="0"/>
              </a:spcBef>
            </a:pPr>
            <a:endParaRPr lang="zh-CN" altLang="en-US" sz="1800">
              <a:ea typeface="宋体" charset="-122"/>
            </a:endParaRPr>
          </a:p>
        </p:txBody>
      </p:sp>
      <p:sp>
        <p:nvSpPr>
          <p:cNvPr id="32773" name="AutoShape 5"/>
          <p:cNvSpPr>
            <a:spLocks noChangeArrowheads="1"/>
          </p:cNvSpPr>
          <p:nvPr/>
        </p:nvSpPr>
        <p:spPr bwMode="auto">
          <a:xfrm>
            <a:off x="6311901" y="3645023"/>
            <a:ext cx="2076524" cy="1080121"/>
          </a:xfrm>
          <a:prstGeom prst="bracePair">
            <a:avLst>
              <a:gd name="adj" fmla="val 8333"/>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defRPr sz="2000">
                <a:solidFill>
                  <a:schemeClr val="tx1"/>
                </a:solidFill>
                <a:latin typeface="Arial" charset="0"/>
                <a:ea typeface="黑体" charset="-122"/>
              </a:defRPr>
            </a:lvl1pPr>
            <a:lvl2pPr marL="742950" indent="-285750">
              <a:spcBef>
                <a:spcPct val="20000"/>
              </a:spcBef>
              <a:defRPr sz="2000">
                <a:solidFill>
                  <a:schemeClr val="tx1"/>
                </a:solidFill>
                <a:latin typeface="Arial" charset="0"/>
                <a:ea typeface="黑体" charset="-122"/>
              </a:defRPr>
            </a:lvl2pPr>
            <a:lvl3pPr marL="1143000" indent="-228600">
              <a:spcBef>
                <a:spcPct val="20000"/>
              </a:spcBef>
              <a:defRPr sz="2000">
                <a:solidFill>
                  <a:schemeClr val="tx1"/>
                </a:solidFill>
                <a:latin typeface="Arial" charset="0"/>
                <a:ea typeface="黑体" charset="-122"/>
              </a:defRPr>
            </a:lvl3pPr>
            <a:lvl4pPr marL="1600200" indent="-228600">
              <a:spcBef>
                <a:spcPct val="20000"/>
              </a:spcBef>
              <a:defRPr sz="2000">
                <a:solidFill>
                  <a:schemeClr val="tx1"/>
                </a:solidFill>
                <a:latin typeface="Arial" charset="0"/>
                <a:ea typeface="黑体" charset="-122"/>
              </a:defRPr>
            </a:lvl4pPr>
            <a:lvl5pPr marL="2057400" indent="-228600">
              <a:spcBef>
                <a:spcPct val="20000"/>
              </a:spcBef>
              <a:defRPr sz="2000">
                <a:solidFill>
                  <a:schemeClr val="tx1"/>
                </a:solidFill>
                <a:latin typeface="Arial" charset="0"/>
                <a:ea typeface="黑体" charset="-122"/>
              </a:defRPr>
            </a:lvl5pPr>
            <a:lvl6pPr marL="2514600" indent="-228600" eaLnBrk="0" fontAlgn="base" hangingPunct="0">
              <a:spcBef>
                <a:spcPct val="20000"/>
              </a:spcBef>
              <a:spcAft>
                <a:spcPct val="0"/>
              </a:spcAft>
              <a:defRPr sz="2000">
                <a:solidFill>
                  <a:schemeClr val="tx1"/>
                </a:solidFill>
                <a:latin typeface="Arial" charset="0"/>
                <a:ea typeface="黑体" charset="-122"/>
              </a:defRPr>
            </a:lvl6pPr>
            <a:lvl7pPr marL="2971800" indent="-228600" eaLnBrk="0" fontAlgn="base" hangingPunct="0">
              <a:spcBef>
                <a:spcPct val="20000"/>
              </a:spcBef>
              <a:spcAft>
                <a:spcPct val="0"/>
              </a:spcAft>
              <a:defRPr sz="2000">
                <a:solidFill>
                  <a:schemeClr val="tx1"/>
                </a:solidFill>
                <a:latin typeface="Arial" charset="0"/>
                <a:ea typeface="黑体" charset="-122"/>
              </a:defRPr>
            </a:lvl7pPr>
            <a:lvl8pPr marL="3429000" indent="-228600" eaLnBrk="0" fontAlgn="base" hangingPunct="0">
              <a:spcBef>
                <a:spcPct val="20000"/>
              </a:spcBef>
              <a:spcAft>
                <a:spcPct val="0"/>
              </a:spcAft>
              <a:defRPr sz="2000">
                <a:solidFill>
                  <a:schemeClr val="tx1"/>
                </a:solidFill>
                <a:latin typeface="Arial" charset="0"/>
                <a:ea typeface="黑体" charset="-122"/>
              </a:defRPr>
            </a:lvl8pPr>
            <a:lvl9pPr marL="3886200" indent="-228600" eaLnBrk="0" fontAlgn="base" hangingPunct="0">
              <a:spcBef>
                <a:spcPct val="20000"/>
              </a:spcBef>
              <a:spcAft>
                <a:spcPct val="0"/>
              </a:spcAft>
              <a:defRPr sz="2000">
                <a:solidFill>
                  <a:schemeClr val="tx1"/>
                </a:solidFill>
                <a:latin typeface="Arial" charset="0"/>
                <a:ea typeface="黑体" charset="-122"/>
              </a:defRPr>
            </a:lvl9pPr>
          </a:lstStyle>
          <a:p>
            <a:pPr eaLnBrk="1" hangingPunct="1">
              <a:spcBef>
                <a:spcPct val="0"/>
              </a:spcBef>
            </a:pPr>
            <a:endParaRPr lang="zh-CN" altLang="en-US" sz="1800">
              <a:ea typeface="宋体" charset="-122"/>
            </a:endParaRPr>
          </a:p>
        </p:txBody>
      </p:sp>
      <p:sp>
        <p:nvSpPr>
          <p:cNvPr id="7"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en-US" altLang="zh-CN" sz="2800">
                <a:latin typeface="微软雅黑" charset="-122"/>
                <a:ea typeface="微软雅黑" charset="-122"/>
              </a:rPr>
              <a:t>3. WHERE</a:t>
            </a:r>
            <a:r>
              <a:rPr lang="zh-CN" altLang="en-US" sz="2800">
                <a:latin typeface="微软雅黑" charset="-122"/>
                <a:ea typeface="微软雅黑" charset="-122"/>
              </a:rPr>
              <a:t>子句的条件表达式的可选格式</a:t>
            </a:r>
          </a:p>
        </p:txBody>
      </p:sp>
      <p:sp>
        <p:nvSpPr>
          <p:cNvPr id="32775" name="文本框 2"/>
          <p:cNvSpPr txBox="1">
            <a:spLocks noChangeArrowheads="1"/>
          </p:cNvSpPr>
          <p:nvPr/>
        </p:nvSpPr>
        <p:spPr bwMode="auto">
          <a:xfrm>
            <a:off x="217488" y="4097338"/>
            <a:ext cx="37877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r>
              <a:rPr lang="en-US" altLang="zh-CN"/>
              <a:t>&lt;</a:t>
            </a:r>
            <a:r>
              <a:rPr lang="zh-CN" altLang="en-US"/>
              <a:t>属性列名</a:t>
            </a:r>
            <a:r>
              <a:rPr lang="en-US" altLang="zh-CN"/>
              <a:t>&gt; [NOT] BETWEEN</a:t>
            </a:r>
            <a:endParaRPr lang="zh-CN" altLang="en-US"/>
          </a:p>
        </p:txBody>
      </p:sp>
      <p:sp>
        <p:nvSpPr>
          <p:cNvPr id="32776" name="文本框 7"/>
          <p:cNvSpPr txBox="1">
            <a:spLocks noChangeArrowheads="1"/>
          </p:cNvSpPr>
          <p:nvPr/>
        </p:nvSpPr>
        <p:spPr bwMode="auto">
          <a:xfrm>
            <a:off x="3709144" y="3748088"/>
            <a:ext cx="21590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r>
              <a:rPr lang="en-US" altLang="zh-CN" dirty="0"/>
              <a:t>&lt;</a:t>
            </a:r>
            <a:r>
              <a:rPr lang="zh-CN" altLang="en-US" dirty="0"/>
              <a:t>属性列名</a:t>
            </a:r>
            <a:r>
              <a:rPr lang="en-US" altLang="zh-CN" dirty="0"/>
              <a:t>&gt;</a:t>
            </a:r>
          </a:p>
          <a:p>
            <a:r>
              <a:rPr lang="en-US" altLang="zh-CN" dirty="0"/>
              <a:t>&lt;</a:t>
            </a:r>
            <a:r>
              <a:rPr lang="zh-CN" altLang="en-US" dirty="0"/>
              <a:t>常量</a:t>
            </a:r>
            <a:r>
              <a:rPr lang="en-US" altLang="zh-CN" dirty="0"/>
              <a:t>&gt;</a:t>
            </a:r>
          </a:p>
          <a:p>
            <a:r>
              <a:rPr lang="zh-CN" altLang="en-US" dirty="0"/>
              <a:t>(</a:t>
            </a:r>
            <a:r>
              <a:rPr lang="en-US" altLang="zh-CN" dirty="0" smtClean="0"/>
              <a:t>SELECT</a:t>
            </a:r>
            <a:r>
              <a:rPr lang="zh-CN" altLang="en-US" dirty="0" smtClean="0"/>
              <a:t>语句</a:t>
            </a:r>
            <a:r>
              <a:rPr lang="en-US" altLang="zh-CN" dirty="0" smtClean="0"/>
              <a:t>)</a:t>
            </a:r>
            <a:endParaRPr lang="zh-CN" altLang="en-US" dirty="0"/>
          </a:p>
        </p:txBody>
      </p:sp>
      <p:sp>
        <p:nvSpPr>
          <p:cNvPr id="32777" name="文本框 8"/>
          <p:cNvSpPr txBox="1">
            <a:spLocks noChangeArrowheads="1"/>
          </p:cNvSpPr>
          <p:nvPr/>
        </p:nvSpPr>
        <p:spPr bwMode="auto">
          <a:xfrm>
            <a:off x="5605463" y="4097338"/>
            <a:ext cx="8715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r>
              <a:rPr lang="en-US" altLang="zh-CN"/>
              <a:t>AND</a:t>
            </a:r>
            <a:endParaRPr lang="zh-CN" altLang="en-US"/>
          </a:p>
        </p:txBody>
      </p:sp>
      <p:sp>
        <p:nvSpPr>
          <p:cNvPr id="32778" name="文本框 9"/>
          <p:cNvSpPr txBox="1">
            <a:spLocks noChangeArrowheads="1"/>
          </p:cNvSpPr>
          <p:nvPr/>
        </p:nvSpPr>
        <p:spPr bwMode="auto">
          <a:xfrm>
            <a:off x="6588224" y="3717032"/>
            <a:ext cx="1728787"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r>
              <a:rPr lang="en-US" altLang="zh-CN" dirty="0"/>
              <a:t>&lt;</a:t>
            </a:r>
            <a:r>
              <a:rPr lang="zh-CN" altLang="en-US" dirty="0"/>
              <a:t>属性列名</a:t>
            </a:r>
            <a:r>
              <a:rPr lang="en-US" altLang="zh-CN" dirty="0"/>
              <a:t>&gt;</a:t>
            </a:r>
          </a:p>
          <a:p>
            <a:r>
              <a:rPr lang="en-US" altLang="zh-CN" dirty="0"/>
              <a:t>&lt;</a:t>
            </a:r>
            <a:r>
              <a:rPr lang="zh-CN" altLang="en-US" dirty="0"/>
              <a:t>常量</a:t>
            </a:r>
            <a:r>
              <a:rPr lang="en-US" altLang="zh-CN" dirty="0"/>
              <a:t>&gt;</a:t>
            </a:r>
          </a:p>
          <a:p>
            <a:r>
              <a:rPr lang="en-US" altLang="zh-CN" dirty="0"/>
              <a:t>(SELECT</a:t>
            </a:r>
            <a:r>
              <a:rPr lang="zh-CN" altLang="en-US" dirty="0"/>
              <a:t>语句</a:t>
            </a:r>
            <a:r>
              <a:rPr lang="en-US" altLang="zh-CN" dirty="0"/>
              <a:t>)</a:t>
            </a:r>
            <a:endParaRPr lang="zh-CN" altLang="en-US" dirty="0"/>
          </a:p>
        </p:txBody>
      </p:sp>
    </p:spTree>
    <p:extLst>
      <p:ext uri="{BB962C8B-B14F-4D97-AF65-F5344CB8AC3E}">
        <p14:creationId xmlns:p14="http://schemas.microsoft.com/office/powerpoint/2010/main" val="251726743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1"/>
          <p:cNvSpPr>
            <a:spLocks noGrp="1"/>
          </p:cNvSpPr>
          <p:nvPr>
            <p:ph sz="quarter" idx="15"/>
          </p:nvPr>
        </p:nvSpPr>
        <p:spPr>
          <a:xfrm>
            <a:off x="250825" y="1185863"/>
            <a:ext cx="8077200" cy="5411787"/>
          </a:xfrm>
        </p:spPr>
        <p:txBody>
          <a:bodyPr/>
          <a:lstStyle/>
          <a:p>
            <a:pPr eaLnBrk="1" hangingPunct="1"/>
            <a:r>
              <a:rPr lang="en-US" altLang="zh-CN" sz="2400">
                <a:latin typeface="微软雅黑" charset="-122"/>
                <a:ea typeface="微软雅黑" charset="-122"/>
              </a:rPr>
              <a:t>（3）</a:t>
            </a:r>
          </a:p>
          <a:p>
            <a:pPr eaLnBrk="1" hangingPunct="1"/>
            <a:endParaRPr lang="en-US" altLang="zh-CN" sz="2400">
              <a:latin typeface="微软雅黑" charset="-122"/>
              <a:ea typeface="微软雅黑" charset="-122"/>
            </a:endParaRPr>
          </a:p>
          <a:p>
            <a:pPr eaLnBrk="1" hangingPunct="1"/>
            <a:endParaRPr lang="en-US" altLang="zh-CN" sz="2400">
              <a:latin typeface="微软雅黑" charset="-122"/>
              <a:ea typeface="微软雅黑" charset="-122"/>
            </a:endParaRPr>
          </a:p>
          <a:p>
            <a:pPr eaLnBrk="1" hangingPunct="1"/>
            <a:endParaRPr lang="en-US" altLang="zh-CN" sz="2400">
              <a:latin typeface="微软雅黑" charset="-122"/>
              <a:ea typeface="微软雅黑" charset="-122"/>
            </a:endParaRPr>
          </a:p>
          <a:p>
            <a:pPr eaLnBrk="1" hangingPunct="1">
              <a:lnSpc>
                <a:spcPct val="160000"/>
              </a:lnSpc>
            </a:pPr>
            <a:endParaRPr lang="en-US" altLang="zh-CN" sz="2400">
              <a:latin typeface="微软雅黑" charset="-122"/>
              <a:ea typeface="微软雅黑" charset="-122"/>
            </a:endParaRPr>
          </a:p>
          <a:p>
            <a:pPr eaLnBrk="1" hangingPunct="1">
              <a:lnSpc>
                <a:spcPct val="160000"/>
              </a:lnSpc>
            </a:pPr>
            <a:r>
              <a:rPr lang="en-US" altLang="zh-CN" sz="2400">
                <a:latin typeface="微软雅黑" charset="-122"/>
                <a:ea typeface="微软雅黑" charset="-122"/>
              </a:rPr>
              <a:t>（4）   &lt;</a:t>
            </a:r>
            <a:r>
              <a:rPr lang="zh-CN" altLang="en-US" sz="2400">
                <a:latin typeface="微软雅黑" charset="-122"/>
                <a:ea typeface="微软雅黑" charset="-122"/>
              </a:rPr>
              <a:t>属性列名</a:t>
            </a:r>
            <a:r>
              <a:rPr lang="en-US" altLang="zh-CN" sz="2400">
                <a:latin typeface="微软雅黑" charset="-122"/>
                <a:ea typeface="微软雅黑" charset="-122"/>
              </a:rPr>
              <a:t>&gt; [NOT] LIKE &lt;</a:t>
            </a:r>
            <a:r>
              <a:rPr lang="zh-CN" altLang="en-US" sz="2400">
                <a:latin typeface="微软雅黑" charset="-122"/>
                <a:ea typeface="微软雅黑" charset="-122"/>
              </a:rPr>
              <a:t>匹配串</a:t>
            </a:r>
            <a:r>
              <a:rPr lang="en-US" altLang="zh-CN" sz="2400">
                <a:latin typeface="微软雅黑" charset="-122"/>
                <a:ea typeface="微软雅黑" charset="-122"/>
              </a:rPr>
              <a:t>&gt;</a:t>
            </a:r>
          </a:p>
          <a:p>
            <a:pPr eaLnBrk="1" hangingPunct="1">
              <a:lnSpc>
                <a:spcPct val="160000"/>
              </a:lnSpc>
            </a:pPr>
            <a:r>
              <a:rPr lang="en-US" altLang="zh-CN" sz="2400">
                <a:latin typeface="微软雅黑" charset="-122"/>
                <a:ea typeface="微软雅黑" charset="-122"/>
              </a:rPr>
              <a:t>（5）  &lt;</a:t>
            </a:r>
            <a:r>
              <a:rPr lang="zh-CN" altLang="en-US" sz="2400">
                <a:latin typeface="微软雅黑" charset="-122"/>
                <a:ea typeface="微软雅黑" charset="-122"/>
              </a:rPr>
              <a:t>属性列名</a:t>
            </a:r>
            <a:r>
              <a:rPr lang="en-US" altLang="zh-CN" sz="2400">
                <a:latin typeface="微软雅黑" charset="-122"/>
                <a:ea typeface="微软雅黑" charset="-122"/>
              </a:rPr>
              <a:t>&gt; IS [NOT] NULL</a:t>
            </a:r>
          </a:p>
          <a:p>
            <a:pPr eaLnBrk="1" hangingPunct="1">
              <a:lnSpc>
                <a:spcPct val="160000"/>
              </a:lnSpc>
            </a:pPr>
            <a:r>
              <a:rPr lang="en-US" altLang="zh-CN" sz="2400">
                <a:latin typeface="微软雅黑" charset="-122"/>
                <a:ea typeface="微软雅黑" charset="-122"/>
              </a:rPr>
              <a:t>（6）  [NOT] EXISTS （SELECT</a:t>
            </a:r>
            <a:r>
              <a:rPr lang="zh-CN" altLang="en-US" sz="2400">
                <a:latin typeface="微软雅黑" charset="-122"/>
                <a:ea typeface="微软雅黑" charset="-122"/>
              </a:rPr>
              <a:t>语句</a:t>
            </a:r>
            <a:r>
              <a:rPr lang="en-US" altLang="zh-CN" sz="2400">
                <a:latin typeface="微软雅黑" charset="-122"/>
                <a:ea typeface="微软雅黑" charset="-122"/>
              </a:rPr>
              <a:t>）</a:t>
            </a:r>
          </a:p>
          <a:p>
            <a:pPr eaLnBrk="1" hangingPunct="1"/>
            <a:endParaRPr lang="zh-CN" altLang="en-US">
              <a:latin typeface="微软雅黑" charset="-122"/>
              <a:ea typeface="微软雅黑" charset="-122"/>
            </a:endParaRPr>
          </a:p>
        </p:txBody>
      </p:sp>
      <p:sp>
        <p:nvSpPr>
          <p:cNvPr id="34819" name="AutoShape 4"/>
          <p:cNvSpPr>
            <a:spLocks noChangeArrowheads="1"/>
          </p:cNvSpPr>
          <p:nvPr/>
        </p:nvSpPr>
        <p:spPr bwMode="auto">
          <a:xfrm>
            <a:off x="3359150" y="1727200"/>
            <a:ext cx="3603625" cy="1485900"/>
          </a:xfrm>
          <a:prstGeom prst="bracePair">
            <a:avLst>
              <a:gd name="adj" fmla="val 8333"/>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defRPr sz="2000">
                <a:solidFill>
                  <a:schemeClr val="tx1"/>
                </a:solidFill>
                <a:latin typeface="Arial" charset="0"/>
                <a:ea typeface="黑体" charset="-122"/>
              </a:defRPr>
            </a:lvl1pPr>
            <a:lvl2pPr marL="742950" indent="-285750">
              <a:spcBef>
                <a:spcPct val="20000"/>
              </a:spcBef>
              <a:defRPr sz="2000">
                <a:solidFill>
                  <a:schemeClr val="tx1"/>
                </a:solidFill>
                <a:latin typeface="Arial" charset="0"/>
                <a:ea typeface="黑体" charset="-122"/>
              </a:defRPr>
            </a:lvl2pPr>
            <a:lvl3pPr marL="1143000" indent="-228600">
              <a:spcBef>
                <a:spcPct val="20000"/>
              </a:spcBef>
              <a:defRPr sz="2000">
                <a:solidFill>
                  <a:schemeClr val="tx1"/>
                </a:solidFill>
                <a:latin typeface="Arial" charset="0"/>
                <a:ea typeface="黑体" charset="-122"/>
              </a:defRPr>
            </a:lvl3pPr>
            <a:lvl4pPr marL="1600200" indent="-228600">
              <a:spcBef>
                <a:spcPct val="20000"/>
              </a:spcBef>
              <a:defRPr sz="2000">
                <a:solidFill>
                  <a:schemeClr val="tx1"/>
                </a:solidFill>
                <a:latin typeface="Arial" charset="0"/>
                <a:ea typeface="黑体" charset="-122"/>
              </a:defRPr>
            </a:lvl4pPr>
            <a:lvl5pPr marL="2057400" indent="-228600">
              <a:spcBef>
                <a:spcPct val="20000"/>
              </a:spcBef>
              <a:defRPr sz="2000">
                <a:solidFill>
                  <a:schemeClr val="tx1"/>
                </a:solidFill>
                <a:latin typeface="Arial" charset="0"/>
                <a:ea typeface="黑体" charset="-122"/>
              </a:defRPr>
            </a:lvl5pPr>
            <a:lvl6pPr marL="2514600" indent="-228600" eaLnBrk="0" fontAlgn="base" hangingPunct="0">
              <a:spcBef>
                <a:spcPct val="20000"/>
              </a:spcBef>
              <a:spcAft>
                <a:spcPct val="0"/>
              </a:spcAft>
              <a:defRPr sz="2000">
                <a:solidFill>
                  <a:schemeClr val="tx1"/>
                </a:solidFill>
                <a:latin typeface="Arial" charset="0"/>
                <a:ea typeface="黑体" charset="-122"/>
              </a:defRPr>
            </a:lvl6pPr>
            <a:lvl7pPr marL="2971800" indent="-228600" eaLnBrk="0" fontAlgn="base" hangingPunct="0">
              <a:spcBef>
                <a:spcPct val="20000"/>
              </a:spcBef>
              <a:spcAft>
                <a:spcPct val="0"/>
              </a:spcAft>
              <a:defRPr sz="2000">
                <a:solidFill>
                  <a:schemeClr val="tx1"/>
                </a:solidFill>
                <a:latin typeface="Arial" charset="0"/>
                <a:ea typeface="黑体" charset="-122"/>
              </a:defRPr>
            </a:lvl7pPr>
            <a:lvl8pPr marL="3429000" indent="-228600" eaLnBrk="0" fontAlgn="base" hangingPunct="0">
              <a:spcBef>
                <a:spcPct val="20000"/>
              </a:spcBef>
              <a:spcAft>
                <a:spcPct val="0"/>
              </a:spcAft>
              <a:defRPr sz="2000">
                <a:solidFill>
                  <a:schemeClr val="tx1"/>
                </a:solidFill>
                <a:latin typeface="Arial" charset="0"/>
                <a:ea typeface="黑体" charset="-122"/>
              </a:defRPr>
            </a:lvl8pPr>
            <a:lvl9pPr marL="3886200" indent="-228600" eaLnBrk="0" fontAlgn="base" hangingPunct="0">
              <a:spcBef>
                <a:spcPct val="20000"/>
              </a:spcBef>
              <a:spcAft>
                <a:spcPct val="0"/>
              </a:spcAft>
              <a:defRPr sz="2000">
                <a:solidFill>
                  <a:schemeClr val="tx1"/>
                </a:solidFill>
                <a:latin typeface="Arial" charset="0"/>
                <a:ea typeface="黑体" charset="-122"/>
              </a:defRPr>
            </a:lvl9pPr>
          </a:lstStyle>
          <a:p>
            <a:pPr eaLnBrk="1" hangingPunct="1">
              <a:spcBef>
                <a:spcPct val="0"/>
              </a:spcBef>
            </a:pPr>
            <a:endParaRPr lang="zh-CN" altLang="en-US" sz="1800">
              <a:ea typeface="宋体" charset="-122"/>
            </a:endParaRPr>
          </a:p>
        </p:txBody>
      </p:sp>
      <p:sp>
        <p:nvSpPr>
          <p:cNvPr id="5"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en-US" altLang="zh-CN" sz="2800">
                <a:latin typeface="微软雅黑" charset="-122"/>
                <a:ea typeface="微软雅黑" charset="-122"/>
              </a:rPr>
              <a:t>WHERE</a:t>
            </a:r>
            <a:r>
              <a:rPr lang="zh-CN" altLang="en-US" sz="2800">
                <a:latin typeface="微软雅黑" charset="-122"/>
                <a:ea typeface="微软雅黑" charset="-122"/>
              </a:rPr>
              <a:t>子句的条件表达式格式</a:t>
            </a:r>
          </a:p>
        </p:txBody>
      </p:sp>
      <p:sp>
        <p:nvSpPr>
          <p:cNvPr id="34821" name="文本框 2"/>
          <p:cNvSpPr txBox="1">
            <a:spLocks noChangeArrowheads="1"/>
          </p:cNvSpPr>
          <p:nvPr/>
        </p:nvSpPr>
        <p:spPr bwMode="auto">
          <a:xfrm>
            <a:off x="796925" y="2276475"/>
            <a:ext cx="2562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r>
              <a:rPr lang="en-US" altLang="zh-CN"/>
              <a:t>&lt;</a:t>
            </a:r>
            <a:r>
              <a:rPr lang="zh-CN" altLang="en-US"/>
              <a:t>属性列名</a:t>
            </a:r>
            <a:r>
              <a:rPr lang="en-US" altLang="zh-CN"/>
              <a:t>&gt;[NOT] IN</a:t>
            </a:r>
            <a:endParaRPr lang="zh-CN" altLang="en-US"/>
          </a:p>
        </p:txBody>
      </p:sp>
      <p:sp>
        <p:nvSpPr>
          <p:cNvPr id="34822" name="文本框 5"/>
          <p:cNvSpPr txBox="1">
            <a:spLocks noChangeArrowheads="1"/>
          </p:cNvSpPr>
          <p:nvPr/>
        </p:nvSpPr>
        <p:spPr bwMode="auto">
          <a:xfrm>
            <a:off x="3905250" y="1870075"/>
            <a:ext cx="27368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r>
              <a:rPr lang="en-US" altLang="zh-CN"/>
              <a:t>（&lt;</a:t>
            </a:r>
            <a:r>
              <a:rPr lang="zh-CN" altLang="en-US"/>
              <a:t>值</a:t>
            </a:r>
            <a:r>
              <a:rPr lang="en-US" altLang="zh-CN"/>
              <a:t>1&gt;[</a:t>
            </a:r>
            <a:r>
              <a:rPr lang="zh-CN" altLang="en-US"/>
              <a:t>，</a:t>
            </a:r>
            <a:r>
              <a:rPr lang="en-US" altLang="zh-CN"/>
              <a:t>&lt;</a:t>
            </a:r>
            <a:r>
              <a:rPr lang="zh-CN" altLang="en-US"/>
              <a:t>值</a:t>
            </a:r>
            <a:r>
              <a:rPr lang="en-US" altLang="zh-CN"/>
              <a:t>2&gt; ] …）</a:t>
            </a:r>
          </a:p>
          <a:p>
            <a:r>
              <a:rPr lang="en-US" altLang="zh-CN"/>
              <a:t> </a:t>
            </a:r>
          </a:p>
          <a:p>
            <a:r>
              <a:rPr lang="en-US" altLang="zh-CN"/>
              <a:t>                          	     </a:t>
            </a:r>
          </a:p>
          <a:p>
            <a:r>
              <a:rPr lang="en-US" altLang="zh-CN"/>
              <a:t>（SELECT</a:t>
            </a:r>
            <a:r>
              <a:rPr lang="zh-CN" altLang="en-US"/>
              <a:t>语句</a:t>
            </a:r>
            <a:r>
              <a:rPr lang="en-US" altLang="zh-CN"/>
              <a:t>）</a:t>
            </a:r>
          </a:p>
        </p:txBody>
      </p:sp>
    </p:spTree>
    <p:extLst>
      <p:ext uri="{BB962C8B-B14F-4D97-AF65-F5344CB8AC3E}">
        <p14:creationId xmlns:p14="http://schemas.microsoft.com/office/powerpoint/2010/main" val="35942579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427038" y="836613"/>
            <a:ext cx="8362950" cy="4114800"/>
          </a:xfrm>
          <a:prstGeom prst="rect">
            <a:avLst/>
          </a:prstGeom>
        </p:spPr>
        <p:txBody>
          <a:bodyPr>
            <a:normAutofit/>
          </a:bodyPr>
          <a:lstStyle>
            <a:lvl1pPr marL="0" marR="0" indent="0" algn="l" rtl="0" eaLnBrk="1" latinLnBrk="0" hangingPunct="1">
              <a:spcBef>
                <a:spcPct val="20000"/>
              </a:spcBef>
              <a:buFontTx/>
              <a:buNone/>
              <a:defRPr sz="1125">
                <a:solidFill>
                  <a:schemeClr val="tx1"/>
                </a:solidFill>
                <a:latin typeface="+mn-lt"/>
                <a:ea typeface="+mn-ea"/>
                <a:cs typeface="+mn-cs"/>
              </a:defRPr>
            </a:lvl1pPr>
            <a:lvl2pPr marL="417910" indent="-160735" algn="l" rtl="0" eaLnBrk="1" latinLnBrk="0" hangingPunct="1">
              <a:spcBef>
                <a:spcPct val="20000"/>
              </a:spcBef>
              <a:buFontTx/>
              <a:buNone/>
              <a:defRPr sz="1125">
                <a:solidFill>
                  <a:schemeClr val="tx1"/>
                </a:solidFill>
                <a:latin typeface="+mn-lt"/>
                <a:ea typeface="+mn-ea"/>
                <a:cs typeface="+mn-cs"/>
              </a:defRPr>
            </a:lvl2pPr>
            <a:lvl3pPr marL="642938" indent="-128588" algn="l" rtl="0" eaLnBrk="1" latinLnBrk="0" hangingPunct="1">
              <a:spcBef>
                <a:spcPct val="20000"/>
              </a:spcBef>
              <a:buFontTx/>
              <a:buNone/>
              <a:defRPr sz="1125">
                <a:solidFill>
                  <a:schemeClr val="tx1"/>
                </a:solidFill>
                <a:latin typeface="+mn-lt"/>
                <a:ea typeface="+mn-ea"/>
                <a:cs typeface="+mn-cs"/>
              </a:defRPr>
            </a:lvl3pPr>
            <a:lvl4pPr marL="900113" indent="-128588" algn="l" rtl="0" eaLnBrk="1" latinLnBrk="0" hangingPunct="1">
              <a:spcBef>
                <a:spcPct val="20000"/>
              </a:spcBef>
              <a:buFontTx/>
              <a:buNone/>
              <a:defRPr sz="1125">
                <a:solidFill>
                  <a:schemeClr val="tx1"/>
                </a:solidFill>
                <a:latin typeface="+mn-lt"/>
                <a:ea typeface="+mn-ea"/>
                <a:cs typeface="+mn-cs"/>
              </a:defRPr>
            </a:lvl4pPr>
            <a:lvl5pPr marL="1157288" indent="-128588" algn="l" rtl="0" eaLnBrk="1" latinLnBrk="0" hangingPunct="1">
              <a:spcBef>
                <a:spcPct val="20000"/>
              </a:spcBef>
              <a:buFontTx/>
              <a:buNone/>
              <a:defRPr sz="1125">
                <a:solidFill>
                  <a:schemeClr val="tx1"/>
                </a:solidFill>
                <a:latin typeface="+mn-lt"/>
                <a:ea typeface="+mn-ea"/>
                <a:cs typeface="+mn-cs"/>
              </a:defRPr>
            </a:lvl5pPr>
            <a:lvl6pPr marL="1414463" indent="-128588" algn="l" rtl="0" eaLnBrk="1" latinLnBrk="0" hangingPunct="1">
              <a:spcBef>
                <a:spcPct val="20000"/>
              </a:spcBef>
              <a:buChar char="•"/>
              <a:defRPr sz="1125">
                <a:solidFill>
                  <a:schemeClr val="tx1"/>
                </a:solidFill>
                <a:latin typeface="+mn-lt"/>
                <a:ea typeface="+mn-ea"/>
                <a:cs typeface="+mn-cs"/>
              </a:defRPr>
            </a:lvl6pPr>
            <a:lvl7pPr marL="1671638" indent="-128588" algn="l" rtl="0" eaLnBrk="1" latinLnBrk="0" hangingPunct="1">
              <a:spcBef>
                <a:spcPct val="20000"/>
              </a:spcBef>
              <a:buChar char="•"/>
              <a:defRPr sz="1125">
                <a:solidFill>
                  <a:schemeClr val="tx1"/>
                </a:solidFill>
                <a:latin typeface="+mn-lt"/>
                <a:ea typeface="+mn-ea"/>
                <a:cs typeface="+mn-cs"/>
              </a:defRPr>
            </a:lvl7pPr>
            <a:lvl8pPr marL="1928813" indent="-128588" algn="l" rtl="0" eaLnBrk="1" latinLnBrk="0" hangingPunct="1">
              <a:spcBef>
                <a:spcPct val="20000"/>
              </a:spcBef>
              <a:buChar char="•"/>
              <a:defRPr sz="1125">
                <a:solidFill>
                  <a:schemeClr val="tx1"/>
                </a:solidFill>
                <a:latin typeface="+mn-lt"/>
                <a:ea typeface="+mn-ea"/>
                <a:cs typeface="+mn-cs"/>
              </a:defRPr>
            </a:lvl8pPr>
            <a:lvl9pPr marL="2185988" indent="-128588" algn="l" rtl="0" eaLnBrk="1" latinLnBrk="0" hangingPunct="1">
              <a:spcBef>
                <a:spcPct val="20000"/>
              </a:spcBef>
              <a:buChar char="•"/>
              <a:defRPr sz="1125">
                <a:solidFill>
                  <a:schemeClr val="tx1"/>
                </a:solidFill>
                <a:latin typeface="+mn-lt"/>
                <a:ea typeface="+mn-ea"/>
                <a:cs typeface="+mn-cs"/>
              </a:defRPr>
            </a:lvl9pPr>
            <a:extLst/>
          </a:lstStyle>
          <a:p>
            <a:pPr>
              <a:buFont typeface="Wingdings" panose="05000000000000000000" pitchFamily="2" charset="2"/>
              <a:buNone/>
              <a:defRPr/>
            </a:pPr>
            <a:r>
              <a:rPr lang="en-US" altLang="zh-CN" sz="2400" kern="0" dirty="0" smtClean="0"/>
              <a:t> </a:t>
            </a:r>
            <a:r>
              <a:rPr lang="zh-CN" altLang="en-US" sz="2400" kern="0" dirty="0" smtClean="0"/>
              <a:t>（</a:t>
            </a:r>
            <a:r>
              <a:rPr lang="en-US" altLang="zh-CN" sz="2400" kern="0" dirty="0" smtClean="0"/>
              <a:t>7</a:t>
            </a:r>
            <a:r>
              <a:rPr lang="zh-CN" altLang="en-US" sz="2400" kern="0" dirty="0" smtClean="0"/>
              <a:t>）</a:t>
            </a:r>
            <a:endParaRPr lang="en-US" sz="2400" kern="0" dirty="0" smtClean="0"/>
          </a:p>
          <a:p>
            <a:pPr>
              <a:buFont typeface="Wingdings" panose="05000000000000000000" pitchFamily="2" charset="2"/>
              <a:buNone/>
              <a:defRPr/>
            </a:pPr>
            <a:endParaRPr lang="en-US" altLang="zh-CN" sz="2400" kern="0" dirty="0" smtClean="0"/>
          </a:p>
        </p:txBody>
      </p:sp>
      <p:sp>
        <p:nvSpPr>
          <p:cNvPr id="35843" name="AutoShape 4"/>
          <p:cNvSpPr>
            <a:spLocks noChangeArrowheads="1"/>
          </p:cNvSpPr>
          <p:nvPr/>
        </p:nvSpPr>
        <p:spPr bwMode="auto">
          <a:xfrm>
            <a:off x="1766888" y="2479675"/>
            <a:ext cx="1143000" cy="1524000"/>
          </a:xfrm>
          <a:prstGeom prst="bracePair">
            <a:avLst>
              <a:gd name="adj" fmla="val 8333"/>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defRPr sz="2000">
                <a:solidFill>
                  <a:schemeClr val="tx1"/>
                </a:solidFill>
                <a:latin typeface="Arial" charset="0"/>
                <a:ea typeface="黑体" charset="-122"/>
              </a:defRPr>
            </a:lvl1pPr>
            <a:lvl2pPr marL="742950" indent="-285750">
              <a:spcBef>
                <a:spcPct val="20000"/>
              </a:spcBef>
              <a:defRPr sz="2000">
                <a:solidFill>
                  <a:schemeClr val="tx1"/>
                </a:solidFill>
                <a:latin typeface="Arial" charset="0"/>
                <a:ea typeface="黑体" charset="-122"/>
              </a:defRPr>
            </a:lvl2pPr>
            <a:lvl3pPr marL="1143000" indent="-228600">
              <a:spcBef>
                <a:spcPct val="20000"/>
              </a:spcBef>
              <a:defRPr sz="2000">
                <a:solidFill>
                  <a:schemeClr val="tx1"/>
                </a:solidFill>
                <a:latin typeface="Arial" charset="0"/>
                <a:ea typeface="黑体" charset="-122"/>
              </a:defRPr>
            </a:lvl3pPr>
            <a:lvl4pPr marL="1600200" indent="-228600">
              <a:spcBef>
                <a:spcPct val="20000"/>
              </a:spcBef>
              <a:defRPr sz="2000">
                <a:solidFill>
                  <a:schemeClr val="tx1"/>
                </a:solidFill>
                <a:latin typeface="Arial" charset="0"/>
                <a:ea typeface="黑体" charset="-122"/>
              </a:defRPr>
            </a:lvl4pPr>
            <a:lvl5pPr marL="2057400" indent="-228600">
              <a:spcBef>
                <a:spcPct val="20000"/>
              </a:spcBef>
              <a:defRPr sz="2000">
                <a:solidFill>
                  <a:schemeClr val="tx1"/>
                </a:solidFill>
                <a:latin typeface="Arial" charset="0"/>
                <a:ea typeface="黑体" charset="-122"/>
              </a:defRPr>
            </a:lvl5pPr>
            <a:lvl6pPr marL="2514600" indent="-228600" eaLnBrk="0" fontAlgn="base" hangingPunct="0">
              <a:spcBef>
                <a:spcPct val="20000"/>
              </a:spcBef>
              <a:spcAft>
                <a:spcPct val="0"/>
              </a:spcAft>
              <a:defRPr sz="2000">
                <a:solidFill>
                  <a:schemeClr val="tx1"/>
                </a:solidFill>
                <a:latin typeface="Arial" charset="0"/>
                <a:ea typeface="黑体" charset="-122"/>
              </a:defRPr>
            </a:lvl6pPr>
            <a:lvl7pPr marL="2971800" indent="-228600" eaLnBrk="0" fontAlgn="base" hangingPunct="0">
              <a:spcBef>
                <a:spcPct val="20000"/>
              </a:spcBef>
              <a:spcAft>
                <a:spcPct val="0"/>
              </a:spcAft>
              <a:defRPr sz="2000">
                <a:solidFill>
                  <a:schemeClr val="tx1"/>
                </a:solidFill>
                <a:latin typeface="Arial" charset="0"/>
                <a:ea typeface="黑体" charset="-122"/>
              </a:defRPr>
            </a:lvl7pPr>
            <a:lvl8pPr marL="3429000" indent="-228600" eaLnBrk="0" fontAlgn="base" hangingPunct="0">
              <a:spcBef>
                <a:spcPct val="20000"/>
              </a:spcBef>
              <a:spcAft>
                <a:spcPct val="0"/>
              </a:spcAft>
              <a:defRPr sz="2000">
                <a:solidFill>
                  <a:schemeClr val="tx1"/>
                </a:solidFill>
                <a:latin typeface="Arial" charset="0"/>
                <a:ea typeface="黑体" charset="-122"/>
              </a:defRPr>
            </a:lvl8pPr>
            <a:lvl9pPr marL="3886200" indent="-228600" eaLnBrk="0" fontAlgn="base" hangingPunct="0">
              <a:spcBef>
                <a:spcPct val="20000"/>
              </a:spcBef>
              <a:spcAft>
                <a:spcPct val="0"/>
              </a:spcAft>
              <a:defRPr sz="2000">
                <a:solidFill>
                  <a:schemeClr val="tx1"/>
                </a:solidFill>
                <a:latin typeface="Arial" charset="0"/>
                <a:ea typeface="黑体" charset="-122"/>
              </a:defRPr>
            </a:lvl9pPr>
          </a:lstStyle>
          <a:p>
            <a:pPr eaLnBrk="1" hangingPunct="1">
              <a:spcBef>
                <a:spcPct val="0"/>
              </a:spcBef>
            </a:pPr>
            <a:endParaRPr lang="zh-CN" altLang="en-US" sz="1800">
              <a:ea typeface="宋体" charset="-122"/>
            </a:endParaRPr>
          </a:p>
        </p:txBody>
      </p:sp>
      <p:sp>
        <p:nvSpPr>
          <p:cNvPr id="35844" name="AutoShape 5"/>
          <p:cNvSpPr>
            <a:spLocks noChangeArrowheads="1"/>
          </p:cNvSpPr>
          <p:nvPr/>
        </p:nvSpPr>
        <p:spPr bwMode="auto">
          <a:xfrm>
            <a:off x="4805363" y="2681288"/>
            <a:ext cx="1143000" cy="1295400"/>
          </a:xfrm>
          <a:prstGeom prst="bracePair">
            <a:avLst>
              <a:gd name="adj" fmla="val 8333"/>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defRPr sz="2000">
                <a:solidFill>
                  <a:schemeClr val="tx1"/>
                </a:solidFill>
                <a:latin typeface="Arial" charset="0"/>
                <a:ea typeface="黑体" charset="-122"/>
              </a:defRPr>
            </a:lvl1pPr>
            <a:lvl2pPr marL="742950" indent="-285750">
              <a:spcBef>
                <a:spcPct val="20000"/>
              </a:spcBef>
              <a:defRPr sz="2000">
                <a:solidFill>
                  <a:schemeClr val="tx1"/>
                </a:solidFill>
                <a:latin typeface="Arial" charset="0"/>
                <a:ea typeface="黑体" charset="-122"/>
              </a:defRPr>
            </a:lvl2pPr>
            <a:lvl3pPr marL="1143000" indent="-228600">
              <a:spcBef>
                <a:spcPct val="20000"/>
              </a:spcBef>
              <a:defRPr sz="2000">
                <a:solidFill>
                  <a:schemeClr val="tx1"/>
                </a:solidFill>
                <a:latin typeface="Arial" charset="0"/>
                <a:ea typeface="黑体" charset="-122"/>
              </a:defRPr>
            </a:lvl3pPr>
            <a:lvl4pPr marL="1600200" indent="-228600">
              <a:spcBef>
                <a:spcPct val="20000"/>
              </a:spcBef>
              <a:defRPr sz="2000">
                <a:solidFill>
                  <a:schemeClr val="tx1"/>
                </a:solidFill>
                <a:latin typeface="Arial" charset="0"/>
                <a:ea typeface="黑体" charset="-122"/>
              </a:defRPr>
            </a:lvl4pPr>
            <a:lvl5pPr marL="2057400" indent="-228600">
              <a:spcBef>
                <a:spcPct val="20000"/>
              </a:spcBef>
              <a:defRPr sz="2000">
                <a:solidFill>
                  <a:schemeClr val="tx1"/>
                </a:solidFill>
                <a:latin typeface="Arial" charset="0"/>
                <a:ea typeface="黑体" charset="-122"/>
              </a:defRPr>
            </a:lvl5pPr>
            <a:lvl6pPr marL="2514600" indent="-228600" eaLnBrk="0" fontAlgn="base" hangingPunct="0">
              <a:spcBef>
                <a:spcPct val="20000"/>
              </a:spcBef>
              <a:spcAft>
                <a:spcPct val="0"/>
              </a:spcAft>
              <a:defRPr sz="2000">
                <a:solidFill>
                  <a:schemeClr val="tx1"/>
                </a:solidFill>
                <a:latin typeface="Arial" charset="0"/>
                <a:ea typeface="黑体" charset="-122"/>
              </a:defRPr>
            </a:lvl6pPr>
            <a:lvl7pPr marL="2971800" indent="-228600" eaLnBrk="0" fontAlgn="base" hangingPunct="0">
              <a:spcBef>
                <a:spcPct val="20000"/>
              </a:spcBef>
              <a:spcAft>
                <a:spcPct val="0"/>
              </a:spcAft>
              <a:defRPr sz="2000">
                <a:solidFill>
                  <a:schemeClr val="tx1"/>
                </a:solidFill>
                <a:latin typeface="Arial" charset="0"/>
                <a:ea typeface="黑体" charset="-122"/>
              </a:defRPr>
            </a:lvl7pPr>
            <a:lvl8pPr marL="3429000" indent="-228600" eaLnBrk="0" fontAlgn="base" hangingPunct="0">
              <a:spcBef>
                <a:spcPct val="20000"/>
              </a:spcBef>
              <a:spcAft>
                <a:spcPct val="0"/>
              </a:spcAft>
              <a:defRPr sz="2000">
                <a:solidFill>
                  <a:schemeClr val="tx1"/>
                </a:solidFill>
                <a:latin typeface="Arial" charset="0"/>
                <a:ea typeface="黑体" charset="-122"/>
              </a:defRPr>
            </a:lvl8pPr>
            <a:lvl9pPr marL="3886200" indent="-228600" eaLnBrk="0" fontAlgn="base" hangingPunct="0">
              <a:spcBef>
                <a:spcPct val="20000"/>
              </a:spcBef>
              <a:spcAft>
                <a:spcPct val="0"/>
              </a:spcAft>
              <a:defRPr sz="2000">
                <a:solidFill>
                  <a:schemeClr val="tx1"/>
                </a:solidFill>
                <a:latin typeface="Arial" charset="0"/>
                <a:ea typeface="黑体" charset="-122"/>
              </a:defRPr>
            </a:lvl9pPr>
          </a:lstStyle>
          <a:p>
            <a:pPr eaLnBrk="1" hangingPunct="1">
              <a:spcBef>
                <a:spcPct val="0"/>
              </a:spcBef>
            </a:pPr>
            <a:endParaRPr lang="zh-CN" altLang="en-US" sz="1800">
              <a:ea typeface="宋体" charset="-122"/>
            </a:endParaRPr>
          </a:p>
        </p:txBody>
      </p:sp>
      <p:sp>
        <p:nvSpPr>
          <p:cNvPr id="35845" name="AutoShape 6"/>
          <p:cNvSpPr>
            <a:spLocks noChangeArrowheads="1"/>
          </p:cNvSpPr>
          <p:nvPr/>
        </p:nvSpPr>
        <p:spPr bwMode="auto">
          <a:xfrm>
            <a:off x="4608513" y="2455863"/>
            <a:ext cx="3257550" cy="1746250"/>
          </a:xfrm>
          <a:prstGeom prst="bracketPair">
            <a:avLst>
              <a:gd name="adj" fmla="val 16667"/>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defRPr sz="2000">
                <a:solidFill>
                  <a:schemeClr val="tx1"/>
                </a:solidFill>
                <a:latin typeface="Arial" charset="0"/>
                <a:ea typeface="黑体" charset="-122"/>
              </a:defRPr>
            </a:lvl1pPr>
            <a:lvl2pPr marL="742950" indent="-285750">
              <a:spcBef>
                <a:spcPct val="20000"/>
              </a:spcBef>
              <a:defRPr sz="2000">
                <a:solidFill>
                  <a:schemeClr val="tx1"/>
                </a:solidFill>
                <a:latin typeface="Arial" charset="0"/>
                <a:ea typeface="黑体" charset="-122"/>
              </a:defRPr>
            </a:lvl2pPr>
            <a:lvl3pPr marL="1143000" indent="-228600">
              <a:spcBef>
                <a:spcPct val="20000"/>
              </a:spcBef>
              <a:defRPr sz="2000">
                <a:solidFill>
                  <a:schemeClr val="tx1"/>
                </a:solidFill>
                <a:latin typeface="Arial" charset="0"/>
                <a:ea typeface="黑体" charset="-122"/>
              </a:defRPr>
            </a:lvl3pPr>
            <a:lvl4pPr marL="1600200" indent="-228600">
              <a:spcBef>
                <a:spcPct val="20000"/>
              </a:spcBef>
              <a:defRPr sz="2000">
                <a:solidFill>
                  <a:schemeClr val="tx1"/>
                </a:solidFill>
                <a:latin typeface="Arial" charset="0"/>
                <a:ea typeface="黑体" charset="-122"/>
              </a:defRPr>
            </a:lvl4pPr>
            <a:lvl5pPr marL="2057400" indent="-228600">
              <a:spcBef>
                <a:spcPct val="20000"/>
              </a:spcBef>
              <a:defRPr sz="2000">
                <a:solidFill>
                  <a:schemeClr val="tx1"/>
                </a:solidFill>
                <a:latin typeface="Arial" charset="0"/>
                <a:ea typeface="黑体" charset="-122"/>
              </a:defRPr>
            </a:lvl5pPr>
            <a:lvl6pPr marL="2514600" indent="-228600" eaLnBrk="0" fontAlgn="base" hangingPunct="0">
              <a:spcBef>
                <a:spcPct val="20000"/>
              </a:spcBef>
              <a:spcAft>
                <a:spcPct val="0"/>
              </a:spcAft>
              <a:defRPr sz="2000">
                <a:solidFill>
                  <a:schemeClr val="tx1"/>
                </a:solidFill>
                <a:latin typeface="Arial" charset="0"/>
                <a:ea typeface="黑体" charset="-122"/>
              </a:defRPr>
            </a:lvl6pPr>
            <a:lvl7pPr marL="2971800" indent="-228600" eaLnBrk="0" fontAlgn="base" hangingPunct="0">
              <a:spcBef>
                <a:spcPct val="20000"/>
              </a:spcBef>
              <a:spcAft>
                <a:spcPct val="0"/>
              </a:spcAft>
              <a:defRPr sz="2000">
                <a:solidFill>
                  <a:schemeClr val="tx1"/>
                </a:solidFill>
                <a:latin typeface="Arial" charset="0"/>
                <a:ea typeface="黑体" charset="-122"/>
              </a:defRPr>
            </a:lvl7pPr>
            <a:lvl8pPr marL="3429000" indent="-228600" eaLnBrk="0" fontAlgn="base" hangingPunct="0">
              <a:spcBef>
                <a:spcPct val="20000"/>
              </a:spcBef>
              <a:spcAft>
                <a:spcPct val="0"/>
              </a:spcAft>
              <a:defRPr sz="2000">
                <a:solidFill>
                  <a:schemeClr val="tx1"/>
                </a:solidFill>
                <a:latin typeface="Arial" charset="0"/>
                <a:ea typeface="黑体" charset="-122"/>
              </a:defRPr>
            </a:lvl8pPr>
            <a:lvl9pPr marL="3886200" indent="-228600" eaLnBrk="0" fontAlgn="base" hangingPunct="0">
              <a:spcBef>
                <a:spcPct val="20000"/>
              </a:spcBef>
              <a:spcAft>
                <a:spcPct val="0"/>
              </a:spcAft>
              <a:defRPr sz="2000">
                <a:solidFill>
                  <a:schemeClr val="tx1"/>
                </a:solidFill>
                <a:latin typeface="Arial" charset="0"/>
                <a:ea typeface="黑体" charset="-122"/>
              </a:defRPr>
            </a:lvl9pPr>
          </a:lstStyle>
          <a:p>
            <a:pPr eaLnBrk="1" hangingPunct="1">
              <a:spcBef>
                <a:spcPct val="0"/>
              </a:spcBef>
            </a:pPr>
            <a:endParaRPr lang="zh-CN" altLang="en-US" sz="1800">
              <a:ea typeface="宋体" charset="-122"/>
            </a:endParaRPr>
          </a:p>
        </p:txBody>
      </p:sp>
      <p:sp>
        <p:nvSpPr>
          <p:cNvPr id="9"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en-US" altLang="zh-CN" sz="2800">
                <a:latin typeface="微软雅黑" charset="-122"/>
                <a:ea typeface="微软雅黑" charset="-122"/>
              </a:rPr>
              <a:t>WHERE</a:t>
            </a:r>
            <a:r>
              <a:rPr lang="zh-CN" altLang="en-US" sz="2800">
                <a:latin typeface="微软雅黑" charset="-122"/>
                <a:ea typeface="微软雅黑" charset="-122"/>
              </a:rPr>
              <a:t>子句的条件表达式格式</a:t>
            </a:r>
          </a:p>
        </p:txBody>
      </p:sp>
      <p:sp>
        <p:nvSpPr>
          <p:cNvPr id="2" name="矩形 1"/>
          <p:cNvSpPr/>
          <p:nvPr/>
        </p:nvSpPr>
        <p:spPr>
          <a:xfrm>
            <a:off x="31750" y="2978150"/>
            <a:ext cx="1735138" cy="369888"/>
          </a:xfrm>
          <a:prstGeom prst="rect">
            <a:avLst/>
          </a:prstGeom>
        </p:spPr>
        <p:txBody>
          <a:bodyPr wrap="none">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r>
              <a:rPr lang="en-US" altLang="zh-CN"/>
              <a:t> &lt;</a:t>
            </a:r>
            <a:r>
              <a:rPr lang="zh-CN" altLang="en-US"/>
              <a:t>条件表达式</a:t>
            </a:r>
            <a:r>
              <a:rPr lang="en-US" altLang="zh-CN"/>
              <a:t>&gt; </a:t>
            </a:r>
            <a:endParaRPr lang="zh-CN" altLang="en-US"/>
          </a:p>
        </p:txBody>
      </p:sp>
      <p:sp>
        <p:nvSpPr>
          <p:cNvPr id="3" name="矩形 2"/>
          <p:cNvSpPr/>
          <p:nvPr/>
        </p:nvSpPr>
        <p:spPr>
          <a:xfrm>
            <a:off x="2022475" y="2779713"/>
            <a:ext cx="671513" cy="922337"/>
          </a:xfrm>
          <a:prstGeom prst="rect">
            <a:avLst/>
          </a:prstGeom>
        </p:spPr>
        <p:txBody>
          <a:bodyPr wrap="none">
            <a:spAutoFit/>
          </a:bodyPr>
          <a:lstStyle/>
          <a:p>
            <a:pPr>
              <a:defRPr/>
            </a:pPr>
            <a:r>
              <a:rPr lang="en-US" altLang="zh-CN" kern="0" dirty="0">
                <a:latin typeface="Arial" panose="020B0604020202020204" pitchFamily="34" charset="0"/>
                <a:ea typeface="黑体" panose="02010609060101010101" pitchFamily="49" charset="-122"/>
              </a:rPr>
              <a:t>AND</a:t>
            </a:r>
          </a:p>
          <a:p>
            <a:pPr>
              <a:defRPr/>
            </a:pPr>
            <a:endParaRPr lang="en-US" altLang="zh-CN" kern="0" dirty="0">
              <a:latin typeface="Arial" panose="020B0604020202020204" pitchFamily="34" charset="0"/>
              <a:ea typeface="黑体" panose="02010609060101010101" pitchFamily="49" charset="-122"/>
            </a:endParaRPr>
          </a:p>
          <a:p>
            <a:pPr>
              <a:defRPr/>
            </a:pPr>
            <a:r>
              <a:rPr lang="en-US" altLang="zh-CN" kern="0" dirty="0">
                <a:latin typeface="Arial" panose="020B0604020202020204" pitchFamily="34" charset="0"/>
                <a:ea typeface="黑体" panose="02010609060101010101" pitchFamily="49" charset="-122"/>
              </a:rPr>
              <a:t>OR </a:t>
            </a:r>
            <a:endParaRPr lang="zh-CN" altLang="en-US" dirty="0">
              <a:latin typeface="Arial" panose="020B0604020202020204" pitchFamily="34" charset="0"/>
              <a:ea typeface="黑体" panose="02010609060101010101" pitchFamily="49" charset="-122"/>
            </a:endParaRPr>
          </a:p>
        </p:txBody>
      </p:sp>
      <p:sp>
        <p:nvSpPr>
          <p:cNvPr id="8" name="矩形 7"/>
          <p:cNvSpPr/>
          <p:nvPr/>
        </p:nvSpPr>
        <p:spPr>
          <a:xfrm>
            <a:off x="2973388" y="3055938"/>
            <a:ext cx="1671637" cy="369887"/>
          </a:xfrm>
          <a:prstGeom prst="rect">
            <a:avLst/>
          </a:prstGeom>
        </p:spPr>
        <p:txBody>
          <a:bodyPr wrap="none">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r>
              <a:rPr lang="en-US" altLang="zh-CN"/>
              <a:t>&lt;</a:t>
            </a:r>
            <a:r>
              <a:rPr lang="zh-CN" altLang="en-US"/>
              <a:t>条件表达式</a:t>
            </a:r>
            <a:r>
              <a:rPr lang="en-US" altLang="zh-CN"/>
              <a:t>&gt; </a:t>
            </a:r>
            <a:endParaRPr lang="zh-CN" altLang="en-US"/>
          </a:p>
        </p:txBody>
      </p:sp>
      <p:sp>
        <p:nvSpPr>
          <p:cNvPr id="10" name="矩形 9"/>
          <p:cNvSpPr/>
          <p:nvPr/>
        </p:nvSpPr>
        <p:spPr>
          <a:xfrm>
            <a:off x="5041900" y="2786063"/>
            <a:ext cx="671513" cy="923925"/>
          </a:xfrm>
          <a:prstGeom prst="rect">
            <a:avLst/>
          </a:prstGeom>
        </p:spPr>
        <p:txBody>
          <a:bodyPr wrap="none">
            <a:spAutoFit/>
          </a:bodyPr>
          <a:lstStyle/>
          <a:p>
            <a:pPr>
              <a:defRPr/>
            </a:pPr>
            <a:r>
              <a:rPr lang="en-US" altLang="zh-CN" kern="0" dirty="0">
                <a:latin typeface="Arial" panose="020B0604020202020204" pitchFamily="34" charset="0"/>
                <a:ea typeface="黑体" panose="02010609060101010101" pitchFamily="49" charset="-122"/>
              </a:rPr>
              <a:t>AND</a:t>
            </a:r>
          </a:p>
          <a:p>
            <a:pPr>
              <a:defRPr/>
            </a:pPr>
            <a:endParaRPr lang="en-US" altLang="zh-CN" kern="0" dirty="0">
              <a:latin typeface="Arial" panose="020B0604020202020204" pitchFamily="34" charset="0"/>
              <a:ea typeface="黑体" panose="02010609060101010101" pitchFamily="49" charset="-122"/>
            </a:endParaRPr>
          </a:p>
          <a:p>
            <a:pPr>
              <a:defRPr/>
            </a:pPr>
            <a:r>
              <a:rPr lang="en-US" altLang="zh-CN" kern="0" dirty="0">
                <a:latin typeface="Arial" panose="020B0604020202020204" pitchFamily="34" charset="0"/>
                <a:ea typeface="黑体" panose="02010609060101010101" pitchFamily="49" charset="-122"/>
              </a:rPr>
              <a:t>OR </a:t>
            </a:r>
            <a:endParaRPr lang="zh-CN" altLang="en-US" dirty="0">
              <a:latin typeface="Arial" panose="020B0604020202020204" pitchFamily="34" charset="0"/>
              <a:ea typeface="黑体" panose="02010609060101010101" pitchFamily="49" charset="-122"/>
            </a:endParaRPr>
          </a:p>
        </p:txBody>
      </p:sp>
      <p:sp>
        <p:nvSpPr>
          <p:cNvPr id="11" name="矩形 10"/>
          <p:cNvSpPr/>
          <p:nvPr/>
        </p:nvSpPr>
        <p:spPr>
          <a:xfrm>
            <a:off x="5943600" y="3144838"/>
            <a:ext cx="1863725" cy="368300"/>
          </a:xfrm>
          <a:prstGeom prst="rect">
            <a:avLst/>
          </a:prstGeom>
        </p:spPr>
        <p:txBody>
          <a:bodyPr wrap="none">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buFont typeface="Wingdings" charset="2"/>
              <a:buNone/>
            </a:pPr>
            <a:r>
              <a:rPr lang="en-US" altLang="zh-CN"/>
              <a:t>&lt;</a:t>
            </a:r>
            <a:r>
              <a:rPr lang="zh-CN" altLang="en-US"/>
              <a:t>条件表达</a:t>
            </a:r>
            <a:r>
              <a:rPr lang="en-US" altLang="zh-CN"/>
              <a:t>&gt;    …</a:t>
            </a:r>
          </a:p>
        </p:txBody>
      </p:sp>
    </p:spTree>
    <p:extLst>
      <p:ext uri="{BB962C8B-B14F-4D97-AF65-F5344CB8AC3E}">
        <p14:creationId xmlns:p14="http://schemas.microsoft.com/office/powerpoint/2010/main" val="42532448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p:cNvSpPr>
          <p:nvPr>
            <p:ph type="body" sz="quarter" idx="4294967295"/>
          </p:nvPr>
        </p:nvSpPr>
        <p:spPr>
          <a:xfrm>
            <a:off x="304800" y="188913"/>
            <a:ext cx="8077200" cy="527050"/>
          </a:xfrm>
        </p:spPr>
        <p:txBody>
          <a:bodyPr/>
          <a:lstStyle/>
          <a:p>
            <a:pPr eaLnBrk="1" hangingPunct="1"/>
            <a:r>
              <a:rPr lang="en-US" altLang="zh-CN" sz="3200">
                <a:ea typeface="微软雅黑" charset="-122"/>
              </a:rPr>
              <a:t>Q&amp;A</a:t>
            </a:r>
          </a:p>
        </p:txBody>
      </p:sp>
      <p:sp>
        <p:nvSpPr>
          <p:cNvPr id="53251" name="AutoShape 4" descr="d:\users\administrator\appdata\roaming\360se6\User Data\Temp\images?q=tbn:ANd9GcQouzzEJDnX2jOQqYatwMBpdX4ptLi0Y1e_7XUB5HneNeQx3OuJ.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2000">
                <a:solidFill>
                  <a:schemeClr val="tx1"/>
                </a:solidFill>
                <a:latin typeface="Arial" charset="0"/>
                <a:ea typeface="黑体" charset="-122"/>
              </a:defRPr>
            </a:lvl1pPr>
            <a:lvl2pPr marL="742950" indent="-285750">
              <a:spcBef>
                <a:spcPct val="20000"/>
              </a:spcBef>
              <a:defRPr sz="2000">
                <a:solidFill>
                  <a:schemeClr val="tx1"/>
                </a:solidFill>
                <a:latin typeface="Arial" charset="0"/>
                <a:ea typeface="黑体" charset="-122"/>
              </a:defRPr>
            </a:lvl2pPr>
            <a:lvl3pPr marL="1143000" indent="-228600">
              <a:spcBef>
                <a:spcPct val="20000"/>
              </a:spcBef>
              <a:defRPr sz="2000">
                <a:solidFill>
                  <a:schemeClr val="tx1"/>
                </a:solidFill>
                <a:latin typeface="Arial" charset="0"/>
                <a:ea typeface="黑体" charset="-122"/>
              </a:defRPr>
            </a:lvl3pPr>
            <a:lvl4pPr marL="1600200" indent="-228600">
              <a:spcBef>
                <a:spcPct val="20000"/>
              </a:spcBef>
              <a:defRPr sz="2000">
                <a:solidFill>
                  <a:schemeClr val="tx1"/>
                </a:solidFill>
                <a:latin typeface="Arial" charset="0"/>
                <a:ea typeface="黑体" charset="-122"/>
              </a:defRPr>
            </a:lvl4pPr>
            <a:lvl5pPr marL="2057400" indent="-228600">
              <a:spcBef>
                <a:spcPct val="20000"/>
              </a:spcBef>
              <a:defRPr sz="2000">
                <a:solidFill>
                  <a:schemeClr val="tx1"/>
                </a:solidFill>
                <a:latin typeface="Arial" charset="0"/>
                <a:ea typeface="黑体" charset="-122"/>
              </a:defRPr>
            </a:lvl5pPr>
            <a:lvl6pPr marL="2514600" indent="-228600" eaLnBrk="0" fontAlgn="base" hangingPunct="0">
              <a:spcBef>
                <a:spcPct val="20000"/>
              </a:spcBef>
              <a:spcAft>
                <a:spcPct val="0"/>
              </a:spcAft>
              <a:defRPr sz="2000">
                <a:solidFill>
                  <a:schemeClr val="tx1"/>
                </a:solidFill>
                <a:latin typeface="Arial" charset="0"/>
                <a:ea typeface="黑体" charset="-122"/>
              </a:defRPr>
            </a:lvl6pPr>
            <a:lvl7pPr marL="2971800" indent="-228600" eaLnBrk="0" fontAlgn="base" hangingPunct="0">
              <a:spcBef>
                <a:spcPct val="20000"/>
              </a:spcBef>
              <a:spcAft>
                <a:spcPct val="0"/>
              </a:spcAft>
              <a:defRPr sz="2000">
                <a:solidFill>
                  <a:schemeClr val="tx1"/>
                </a:solidFill>
                <a:latin typeface="Arial" charset="0"/>
                <a:ea typeface="黑体" charset="-122"/>
              </a:defRPr>
            </a:lvl7pPr>
            <a:lvl8pPr marL="3429000" indent="-228600" eaLnBrk="0" fontAlgn="base" hangingPunct="0">
              <a:spcBef>
                <a:spcPct val="20000"/>
              </a:spcBef>
              <a:spcAft>
                <a:spcPct val="0"/>
              </a:spcAft>
              <a:defRPr sz="2000">
                <a:solidFill>
                  <a:schemeClr val="tx1"/>
                </a:solidFill>
                <a:latin typeface="Arial" charset="0"/>
                <a:ea typeface="黑体" charset="-122"/>
              </a:defRPr>
            </a:lvl8pPr>
            <a:lvl9pPr marL="3886200" indent="-228600" eaLnBrk="0" fontAlgn="base" hangingPunct="0">
              <a:spcBef>
                <a:spcPct val="20000"/>
              </a:spcBef>
              <a:spcAft>
                <a:spcPct val="0"/>
              </a:spcAft>
              <a:defRPr sz="2000">
                <a:solidFill>
                  <a:schemeClr val="tx1"/>
                </a:solidFill>
                <a:latin typeface="Arial" charset="0"/>
                <a:ea typeface="黑体" charset="-122"/>
              </a:defRPr>
            </a:lvl9pPr>
          </a:lstStyle>
          <a:p>
            <a:pPr eaLnBrk="1" hangingPunct="1">
              <a:spcBef>
                <a:spcPct val="0"/>
              </a:spcBef>
            </a:pPr>
            <a:endParaRPr lang="zh-CN" altLang="en-US" sz="1800"/>
          </a:p>
        </p:txBody>
      </p:sp>
      <p:pic>
        <p:nvPicPr>
          <p:cNvPr id="53252"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628775"/>
            <a:ext cx="55435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Rectangle 8"/>
          <p:cNvSpPr>
            <a:spLocks noChangeArrowheads="1"/>
          </p:cNvSpPr>
          <p:nvPr/>
        </p:nvSpPr>
        <p:spPr bwMode="auto">
          <a:xfrm>
            <a:off x="725488" y="3068638"/>
            <a:ext cx="72358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defRPr sz="2000">
                <a:solidFill>
                  <a:schemeClr val="tx1"/>
                </a:solidFill>
                <a:latin typeface="Arial" charset="0"/>
                <a:ea typeface="黑体" charset="-122"/>
              </a:defRPr>
            </a:lvl1pPr>
            <a:lvl2pPr marL="742950" indent="-285750">
              <a:spcBef>
                <a:spcPct val="20000"/>
              </a:spcBef>
              <a:defRPr sz="2000">
                <a:solidFill>
                  <a:schemeClr val="tx1"/>
                </a:solidFill>
                <a:latin typeface="Arial" charset="0"/>
                <a:ea typeface="黑体" charset="-122"/>
              </a:defRPr>
            </a:lvl2pPr>
            <a:lvl3pPr marL="1143000" indent="-228600">
              <a:spcBef>
                <a:spcPct val="20000"/>
              </a:spcBef>
              <a:defRPr sz="2000">
                <a:solidFill>
                  <a:schemeClr val="tx1"/>
                </a:solidFill>
                <a:latin typeface="Arial" charset="0"/>
                <a:ea typeface="黑体" charset="-122"/>
              </a:defRPr>
            </a:lvl3pPr>
            <a:lvl4pPr marL="1600200" indent="-228600">
              <a:spcBef>
                <a:spcPct val="20000"/>
              </a:spcBef>
              <a:defRPr sz="2000">
                <a:solidFill>
                  <a:schemeClr val="tx1"/>
                </a:solidFill>
                <a:latin typeface="Arial" charset="0"/>
                <a:ea typeface="黑体" charset="-122"/>
              </a:defRPr>
            </a:lvl4pPr>
            <a:lvl5pPr marL="2057400" indent="-228600">
              <a:spcBef>
                <a:spcPct val="20000"/>
              </a:spcBef>
              <a:defRPr sz="2000">
                <a:solidFill>
                  <a:schemeClr val="tx1"/>
                </a:solidFill>
                <a:latin typeface="Arial" charset="0"/>
                <a:ea typeface="黑体" charset="-122"/>
              </a:defRPr>
            </a:lvl5pPr>
            <a:lvl6pPr marL="2514600" indent="-228600" eaLnBrk="0" fontAlgn="base" hangingPunct="0">
              <a:spcBef>
                <a:spcPct val="20000"/>
              </a:spcBef>
              <a:spcAft>
                <a:spcPct val="0"/>
              </a:spcAft>
              <a:defRPr sz="2000">
                <a:solidFill>
                  <a:schemeClr val="tx1"/>
                </a:solidFill>
                <a:latin typeface="Arial" charset="0"/>
                <a:ea typeface="黑体" charset="-122"/>
              </a:defRPr>
            </a:lvl6pPr>
            <a:lvl7pPr marL="2971800" indent="-228600" eaLnBrk="0" fontAlgn="base" hangingPunct="0">
              <a:spcBef>
                <a:spcPct val="20000"/>
              </a:spcBef>
              <a:spcAft>
                <a:spcPct val="0"/>
              </a:spcAft>
              <a:defRPr sz="2000">
                <a:solidFill>
                  <a:schemeClr val="tx1"/>
                </a:solidFill>
                <a:latin typeface="Arial" charset="0"/>
                <a:ea typeface="黑体" charset="-122"/>
              </a:defRPr>
            </a:lvl7pPr>
            <a:lvl8pPr marL="3429000" indent="-228600" eaLnBrk="0" fontAlgn="base" hangingPunct="0">
              <a:spcBef>
                <a:spcPct val="20000"/>
              </a:spcBef>
              <a:spcAft>
                <a:spcPct val="0"/>
              </a:spcAft>
              <a:defRPr sz="2000">
                <a:solidFill>
                  <a:schemeClr val="tx1"/>
                </a:solidFill>
                <a:latin typeface="Arial" charset="0"/>
                <a:ea typeface="黑体" charset="-122"/>
              </a:defRPr>
            </a:lvl8pPr>
            <a:lvl9pPr marL="3886200" indent="-228600" eaLnBrk="0" fontAlgn="base" hangingPunct="0">
              <a:spcBef>
                <a:spcPct val="20000"/>
              </a:spcBef>
              <a:spcAft>
                <a:spcPct val="0"/>
              </a:spcAft>
              <a:defRPr sz="2000">
                <a:solidFill>
                  <a:schemeClr val="tx1"/>
                </a:solidFill>
                <a:latin typeface="Arial" charset="0"/>
                <a:ea typeface="黑体" charset="-122"/>
              </a:defRPr>
            </a:lvl9pPr>
          </a:lstStyle>
          <a:p>
            <a:pPr algn="ctr" eaLnBrk="1" hangingPunct="1">
              <a:spcBef>
                <a:spcPct val="0"/>
              </a:spcBef>
            </a:pPr>
            <a:r>
              <a:rPr lang="zh-CN" altLang="en-US" sz="6000">
                <a:solidFill>
                  <a:srgbClr val="000000"/>
                </a:solidFill>
                <a:latin typeface="隶书" charset="0"/>
                <a:ea typeface="隶书" charset="0"/>
              </a:rPr>
              <a:t>克明峻德 格物致知</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sz="quarter" idx="15"/>
          </p:nvPr>
        </p:nvGraphicFramePr>
        <p:xfrm>
          <a:off x="323528" y="764704"/>
          <a:ext cx="7920880" cy="5472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sz="2800">
                <a:latin typeface="微软雅黑" charset="-122"/>
                <a:ea typeface="微软雅黑" charset="-122"/>
              </a:rPr>
              <a:t>嵌套查询求解方法</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p:cNvSpPr>
            <a:spLocks noGrp="1"/>
          </p:cNvSpPr>
          <p:nvPr>
            <p:ph sz="quarter" idx="15"/>
          </p:nvPr>
        </p:nvSpPr>
        <p:spPr>
          <a:xfrm>
            <a:off x="304800" y="836613"/>
            <a:ext cx="8077200" cy="5411787"/>
          </a:xfrm>
        </p:spPr>
        <p:txBody>
          <a:bodyPr/>
          <a:lstStyle/>
          <a:p>
            <a:pPr eaLnBrk="1" hangingPunct="1">
              <a:lnSpc>
                <a:spcPct val="150000"/>
              </a:lnSpc>
            </a:pPr>
            <a:r>
              <a:rPr lang="en-US" altLang="zh-CN" sz="2400">
                <a:solidFill>
                  <a:srgbClr val="7030A0"/>
                </a:solidFill>
                <a:latin typeface="微软雅黑" charset="-122"/>
                <a:ea typeface="微软雅黑" charset="-122"/>
              </a:rPr>
              <a:t>  </a:t>
            </a:r>
            <a:r>
              <a:rPr lang="en-US" altLang="zh-CN" sz="2800">
                <a:solidFill>
                  <a:srgbClr val="7030A0"/>
                </a:solidFill>
                <a:latin typeface="微软雅黑" charset="-122"/>
                <a:ea typeface="微软雅黑" charset="-122"/>
              </a:rPr>
              <a:t>1.</a:t>
            </a:r>
            <a:r>
              <a:rPr lang="zh-CN" altLang="en-US" sz="2800">
                <a:solidFill>
                  <a:srgbClr val="7030A0"/>
                </a:solidFill>
                <a:latin typeface="微软雅黑" charset="-122"/>
                <a:ea typeface="微软雅黑" charset="-122"/>
              </a:rPr>
              <a:t>带有</a:t>
            </a:r>
            <a:r>
              <a:rPr lang="en-US" altLang="zh-CN" sz="2800">
                <a:solidFill>
                  <a:srgbClr val="7030A0"/>
                </a:solidFill>
                <a:latin typeface="微软雅黑" charset="-122"/>
                <a:ea typeface="微软雅黑" charset="-122"/>
              </a:rPr>
              <a:t>IN</a:t>
            </a:r>
            <a:r>
              <a:rPr lang="zh-CN" altLang="en-US" sz="2800">
                <a:solidFill>
                  <a:srgbClr val="7030A0"/>
                </a:solidFill>
                <a:latin typeface="微软雅黑" charset="-122"/>
                <a:ea typeface="微软雅黑" charset="-122"/>
              </a:rPr>
              <a:t>谓词的子查询 </a:t>
            </a:r>
          </a:p>
          <a:p>
            <a:pPr eaLnBrk="1" hangingPunct="1">
              <a:lnSpc>
                <a:spcPct val="150000"/>
              </a:lnSpc>
            </a:pPr>
            <a:r>
              <a:rPr lang="zh-CN" altLang="en-US" sz="2800">
                <a:latin typeface="微软雅黑" charset="-122"/>
                <a:ea typeface="微软雅黑" charset="-122"/>
              </a:rPr>
              <a:t>  </a:t>
            </a:r>
            <a:r>
              <a:rPr lang="en-US" altLang="zh-CN" sz="2800">
                <a:latin typeface="微软雅黑" charset="-122"/>
                <a:ea typeface="微软雅黑" charset="-122"/>
              </a:rPr>
              <a:t>2.</a:t>
            </a:r>
            <a:r>
              <a:rPr lang="zh-CN" altLang="en-US" sz="2800">
                <a:latin typeface="微软雅黑" charset="-122"/>
                <a:ea typeface="微软雅黑" charset="-122"/>
              </a:rPr>
              <a:t>带有比较运算符的子查询</a:t>
            </a:r>
          </a:p>
          <a:p>
            <a:pPr eaLnBrk="1" hangingPunct="1">
              <a:lnSpc>
                <a:spcPct val="150000"/>
              </a:lnSpc>
            </a:pPr>
            <a:r>
              <a:rPr lang="zh-CN" altLang="en-US" sz="2800">
                <a:latin typeface="微软雅黑" charset="-122"/>
                <a:ea typeface="微软雅黑" charset="-122"/>
              </a:rPr>
              <a:t>  </a:t>
            </a:r>
            <a:r>
              <a:rPr lang="en-US" altLang="zh-CN" sz="2800">
                <a:latin typeface="微软雅黑" charset="-122"/>
                <a:ea typeface="微软雅黑" charset="-122"/>
              </a:rPr>
              <a:t>3.</a:t>
            </a:r>
            <a:r>
              <a:rPr lang="zh-CN" altLang="en-US" sz="2800">
                <a:latin typeface="微软雅黑" charset="-122"/>
                <a:ea typeface="微软雅黑" charset="-122"/>
              </a:rPr>
              <a:t>带有</a:t>
            </a:r>
            <a:r>
              <a:rPr lang="en-US" altLang="zh-CN" sz="2800">
                <a:latin typeface="微软雅黑" charset="-122"/>
                <a:ea typeface="微软雅黑" charset="-122"/>
              </a:rPr>
              <a:t>ANY</a:t>
            </a:r>
            <a:r>
              <a:rPr lang="zh-CN" altLang="en-US" sz="2800">
                <a:latin typeface="微软雅黑" charset="-122"/>
                <a:ea typeface="微软雅黑" charset="-122"/>
              </a:rPr>
              <a:t>（</a:t>
            </a:r>
            <a:r>
              <a:rPr lang="en-US" altLang="zh-CN" sz="2800">
                <a:latin typeface="微软雅黑" charset="-122"/>
                <a:ea typeface="微软雅黑" charset="-122"/>
              </a:rPr>
              <a:t>SOME</a:t>
            </a:r>
            <a:r>
              <a:rPr lang="zh-CN" altLang="en-US" sz="2800">
                <a:latin typeface="微软雅黑" charset="-122"/>
                <a:ea typeface="微软雅黑" charset="-122"/>
              </a:rPr>
              <a:t>）或</a:t>
            </a:r>
            <a:r>
              <a:rPr lang="en-US" altLang="zh-CN" sz="2800">
                <a:latin typeface="微软雅黑" charset="-122"/>
                <a:ea typeface="微软雅黑" charset="-122"/>
              </a:rPr>
              <a:t>ALL</a:t>
            </a:r>
            <a:r>
              <a:rPr lang="zh-CN" altLang="en-US" sz="2800">
                <a:latin typeface="微软雅黑" charset="-122"/>
                <a:ea typeface="微软雅黑" charset="-122"/>
              </a:rPr>
              <a:t>谓词的子查询</a:t>
            </a:r>
          </a:p>
          <a:p>
            <a:pPr eaLnBrk="1" hangingPunct="1">
              <a:lnSpc>
                <a:spcPct val="150000"/>
              </a:lnSpc>
            </a:pPr>
            <a:r>
              <a:rPr lang="zh-CN" altLang="en-US" sz="2800">
                <a:latin typeface="微软雅黑" charset="-122"/>
                <a:ea typeface="微软雅黑" charset="-122"/>
              </a:rPr>
              <a:t>  </a:t>
            </a:r>
            <a:r>
              <a:rPr lang="en-US" altLang="zh-CN" sz="2800">
                <a:latin typeface="微软雅黑" charset="-122"/>
                <a:ea typeface="微软雅黑" charset="-122"/>
              </a:rPr>
              <a:t>4.</a:t>
            </a:r>
            <a:r>
              <a:rPr lang="zh-CN" altLang="en-US" sz="2800">
                <a:latin typeface="微软雅黑" charset="-122"/>
                <a:ea typeface="微软雅黑" charset="-122"/>
              </a:rPr>
              <a:t>带有</a:t>
            </a:r>
            <a:r>
              <a:rPr lang="en-US" altLang="zh-CN" sz="2800">
                <a:latin typeface="微软雅黑" charset="-122"/>
                <a:ea typeface="微软雅黑" charset="-122"/>
              </a:rPr>
              <a:t>EXISTS</a:t>
            </a:r>
            <a:r>
              <a:rPr lang="zh-CN" altLang="en-US" sz="2800">
                <a:latin typeface="微软雅黑" charset="-122"/>
                <a:ea typeface="微软雅黑" charset="-122"/>
              </a:rPr>
              <a:t>谓词的子查询</a:t>
            </a:r>
          </a:p>
          <a:p>
            <a:pPr eaLnBrk="1" hangingPunct="1"/>
            <a:endParaRPr lang="zh-CN" altLang="en-US">
              <a:latin typeface="微软雅黑" charset="-122"/>
              <a:ea typeface="微软雅黑" charset="-122"/>
            </a:endParaRPr>
          </a:p>
        </p:txBody>
      </p:sp>
      <p:sp>
        <p:nvSpPr>
          <p:cNvPr id="4"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en-US" altLang="zh-CN" sz="2800">
                <a:latin typeface="微软雅黑" charset="-122"/>
                <a:ea typeface="微软雅黑" charset="-122"/>
              </a:rPr>
              <a:t>3.4.3 </a:t>
            </a:r>
            <a:r>
              <a:rPr lang="zh-CN" altLang="en-US" sz="2800">
                <a:latin typeface="微软雅黑" charset="-122"/>
                <a:ea typeface="微软雅黑" charset="-122"/>
              </a:rPr>
              <a:t>嵌套查询</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1"/>
          <p:cNvSpPr>
            <a:spLocks noGrp="1"/>
          </p:cNvSpPr>
          <p:nvPr>
            <p:ph sz="quarter" idx="15"/>
          </p:nvPr>
        </p:nvSpPr>
        <p:spPr>
          <a:xfrm>
            <a:off x="304800" y="825500"/>
            <a:ext cx="7856538" cy="1090613"/>
          </a:xfrm>
        </p:spPr>
        <p:txBody>
          <a:bodyPr/>
          <a:lstStyle/>
          <a:p>
            <a:pPr eaLnBrk="1" hangingPunct="1">
              <a:lnSpc>
                <a:spcPct val="140000"/>
              </a:lnSpc>
            </a:pPr>
            <a:r>
              <a:rPr lang="en-US" altLang="zh-CN" sz="2400">
                <a:latin typeface="微软雅黑" charset="-122"/>
                <a:ea typeface="微软雅黑" charset="-122"/>
              </a:rPr>
              <a:t>[</a:t>
            </a:r>
            <a:r>
              <a:rPr lang="zh-CN" altLang="en-US" sz="2400">
                <a:latin typeface="微软雅黑" charset="-122"/>
                <a:ea typeface="微软雅黑" charset="-122"/>
              </a:rPr>
              <a:t>例 </a:t>
            </a:r>
            <a:r>
              <a:rPr lang="en-US" altLang="zh-CN" sz="2400">
                <a:latin typeface="微软雅黑" charset="-122"/>
                <a:ea typeface="微软雅黑" charset="-122"/>
              </a:rPr>
              <a:t>3.55]  </a:t>
            </a:r>
            <a:r>
              <a:rPr lang="zh-CN" altLang="en-US" sz="2400">
                <a:latin typeface="微软雅黑" charset="-122"/>
                <a:ea typeface="微软雅黑" charset="-122"/>
              </a:rPr>
              <a:t>查询与“刘晨”在同一个系学习的学生。</a:t>
            </a:r>
          </a:p>
          <a:p>
            <a:pPr eaLnBrk="1" hangingPunct="1">
              <a:lnSpc>
                <a:spcPct val="140000"/>
              </a:lnSpc>
            </a:pPr>
            <a:r>
              <a:rPr lang="zh-CN" altLang="en-US" sz="1800">
                <a:latin typeface="微软雅黑" charset="-122"/>
                <a:ea typeface="微软雅黑" charset="-122"/>
              </a:rPr>
              <a:t>         </a:t>
            </a:r>
            <a:endParaRPr lang="en-US" altLang="zh-CN" sz="1800">
              <a:latin typeface="微软雅黑" charset="-122"/>
              <a:ea typeface="微软雅黑" charset="-122"/>
            </a:endParaRPr>
          </a:p>
          <a:p>
            <a:pPr eaLnBrk="1" hangingPunct="1">
              <a:lnSpc>
                <a:spcPct val="140000"/>
              </a:lnSpc>
            </a:pPr>
            <a:endParaRPr lang="en-US" altLang="zh-CN" sz="1600">
              <a:latin typeface="微软雅黑" charset="-122"/>
              <a:ea typeface="微软雅黑" charset="-122"/>
            </a:endParaRPr>
          </a:p>
          <a:p>
            <a:pPr eaLnBrk="1" hangingPunct="1">
              <a:lnSpc>
                <a:spcPct val="140000"/>
              </a:lnSpc>
            </a:pPr>
            <a:endParaRPr lang="en-US" altLang="zh-CN" sz="1600">
              <a:latin typeface="微软雅黑" charset="-122"/>
              <a:ea typeface="微软雅黑" charset="-122"/>
            </a:endParaRPr>
          </a:p>
          <a:p>
            <a:pPr eaLnBrk="1" hangingPunct="1">
              <a:lnSpc>
                <a:spcPct val="140000"/>
              </a:lnSpc>
            </a:pPr>
            <a:endParaRPr lang="en-US" altLang="zh-CN" sz="1600">
              <a:latin typeface="微软雅黑" charset="-122"/>
              <a:ea typeface="微软雅黑" charset="-122"/>
            </a:endParaRPr>
          </a:p>
        </p:txBody>
      </p:sp>
      <p:sp>
        <p:nvSpPr>
          <p:cNvPr id="4" name="Rectangle 3"/>
          <p:cNvSpPr txBox="1">
            <a:spLocks noChangeArrowheads="1"/>
          </p:cNvSpPr>
          <p:nvPr/>
        </p:nvSpPr>
        <p:spPr>
          <a:xfrm>
            <a:off x="377825" y="4830763"/>
            <a:ext cx="5341938" cy="1550987"/>
          </a:xfrm>
          <a:prstGeom prst="rect">
            <a:avLst/>
          </a:prstGeom>
        </p:spPr>
        <p:txBody>
          <a:bodyPr>
            <a:normAutofit/>
          </a:bodyPr>
          <a:lstStyle>
            <a:lvl1pPr>
              <a:spcBef>
                <a:spcPct val="20000"/>
              </a:spcBef>
              <a:defRPr sz="2000">
                <a:solidFill>
                  <a:schemeClr val="tx1"/>
                </a:solidFill>
                <a:latin typeface="Arial" charset="0"/>
                <a:ea typeface="黑体" charset="-122"/>
              </a:defRPr>
            </a:lvl1pPr>
            <a:lvl2pPr marL="417513" indent="-160338">
              <a:spcBef>
                <a:spcPct val="20000"/>
              </a:spcBef>
              <a:defRPr sz="2000">
                <a:solidFill>
                  <a:schemeClr val="tx1"/>
                </a:solidFill>
                <a:latin typeface="Arial" charset="0"/>
                <a:ea typeface="黑体" charset="-122"/>
              </a:defRPr>
            </a:lvl2pPr>
            <a:lvl3pPr marL="642938" indent="-128588">
              <a:spcBef>
                <a:spcPct val="20000"/>
              </a:spcBef>
              <a:defRPr sz="2000">
                <a:solidFill>
                  <a:schemeClr val="tx1"/>
                </a:solidFill>
                <a:latin typeface="Arial" charset="0"/>
                <a:ea typeface="黑体" charset="-122"/>
              </a:defRPr>
            </a:lvl3pPr>
            <a:lvl4pPr marL="900113" indent="-128588">
              <a:spcBef>
                <a:spcPct val="20000"/>
              </a:spcBef>
              <a:defRPr sz="2000">
                <a:solidFill>
                  <a:schemeClr val="tx1"/>
                </a:solidFill>
                <a:latin typeface="Arial" charset="0"/>
                <a:ea typeface="黑体" charset="-122"/>
              </a:defRPr>
            </a:lvl4pPr>
            <a:lvl5pPr marL="1157288" indent="-128588">
              <a:spcBef>
                <a:spcPct val="20000"/>
              </a:spcBef>
              <a:defRPr sz="2000">
                <a:solidFill>
                  <a:schemeClr val="tx1"/>
                </a:solidFill>
                <a:latin typeface="Arial" charset="0"/>
                <a:ea typeface="黑体" charset="-122"/>
              </a:defRPr>
            </a:lvl5pPr>
            <a:lvl6pPr marL="1614488" indent="-128588" eaLnBrk="0" fontAlgn="base" hangingPunct="0">
              <a:spcBef>
                <a:spcPct val="20000"/>
              </a:spcBef>
              <a:spcAft>
                <a:spcPct val="0"/>
              </a:spcAft>
              <a:defRPr sz="2000">
                <a:solidFill>
                  <a:schemeClr val="tx1"/>
                </a:solidFill>
                <a:latin typeface="Arial" charset="0"/>
                <a:ea typeface="黑体" charset="-122"/>
              </a:defRPr>
            </a:lvl6pPr>
            <a:lvl7pPr marL="2071688" indent="-128588" eaLnBrk="0" fontAlgn="base" hangingPunct="0">
              <a:spcBef>
                <a:spcPct val="20000"/>
              </a:spcBef>
              <a:spcAft>
                <a:spcPct val="0"/>
              </a:spcAft>
              <a:defRPr sz="2000">
                <a:solidFill>
                  <a:schemeClr val="tx1"/>
                </a:solidFill>
                <a:latin typeface="Arial" charset="0"/>
                <a:ea typeface="黑体" charset="-122"/>
              </a:defRPr>
            </a:lvl7pPr>
            <a:lvl8pPr marL="2528888" indent="-128588" eaLnBrk="0" fontAlgn="base" hangingPunct="0">
              <a:spcBef>
                <a:spcPct val="20000"/>
              </a:spcBef>
              <a:spcAft>
                <a:spcPct val="0"/>
              </a:spcAft>
              <a:defRPr sz="2000">
                <a:solidFill>
                  <a:schemeClr val="tx1"/>
                </a:solidFill>
                <a:latin typeface="Arial" charset="0"/>
                <a:ea typeface="黑体" charset="-122"/>
              </a:defRPr>
            </a:lvl8pPr>
            <a:lvl9pPr marL="2986088" indent="-128588" eaLnBrk="0" fontAlgn="base" hangingPunct="0">
              <a:spcBef>
                <a:spcPct val="20000"/>
              </a:spcBef>
              <a:spcAft>
                <a:spcPct val="0"/>
              </a:spcAft>
              <a:defRPr sz="2000">
                <a:solidFill>
                  <a:schemeClr val="tx1"/>
                </a:solidFill>
                <a:latin typeface="Arial" charset="0"/>
                <a:ea typeface="黑体" charset="-122"/>
              </a:defRPr>
            </a:lvl9pPr>
          </a:lstStyle>
          <a:p>
            <a:pPr eaLnBrk="1" hangingPunct="1">
              <a:lnSpc>
                <a:spcPct val="90000"/>
              </a:lnSpc>
              <a:buFont typeface="Wingdings" charset="2"/>
              <a:buNone/>
            </a:pPr>
            <a:r>
              <a:rPr lang="en-US" altLang="zh-CN">
                <a:latin typeface="微软雅黑" charset="-122"/>
                <a:ea typeface="微软雅黑" charset="-122"/>
              </a:rPr>
              <a:t>② </a:t>
            </a:r>
            <a:r>
              <a:rPr lang="zh-CN" altLang="en-US">
                <a:latin typeface="微软雅黑" charset="-122"/>
                <a:ea typeface="微软雅黑" charset="-122"/>
              </a:rPr>
              <a:t>查找所有在</a:t>
            </a:r>
            <a:r>
              <a:rPr lang="en-US" altLang="zh-CN">
                <a:latin typeface="微软雅黑" charset="-122"/>
                <a:ea typeface="微软雅黑" charset="-122"/>
              </a:rPr>
              <a:t>CS</a:t>
            </a:r>
            <a:r>
              <a:rPr lang="zh-CN" altLang="en-US">
                <a:latin typeface="微软雅黑" charset="-122"/>
                <a:ea typeface="微软雅黑" charset="-122"/>
              </a:rPr>
              <a:t>系学习的学生。    </a:t>
            </a:r>
          </a:p>
          <a:p>
            <a:pPr eaLnBrk="1" hangingPunct="1">
              <a:lnSpc>
                <a:spcPct val="90000"/>
              </a:lnSpc>
              <a:buFont typeface="Wingdings" charset="2"/>
              <a:buNone/>
            </a:pPr>
            <a:r>
              <a:rPr lang="zh-CN" altLang="en-US">
                <a:latin typeface="微软雅黑" charset="-122"/>
                <a:ea typeface="微软雅黑" charset="-122"/>
              </a:rPr>
              <a:t>        </a:t>
            </a:r>
            <a:r>
              <a:rPr lang="en-US" altLang="zh-CN" b="1">
                <a:solidFill>
                  <a:srgbClr val="0070C0"/>
                </a:solidFill>
                <a:latin typeface="微软雅黑" charset="-122"/>
                <a:ea typeface="微软雅黑" charset="-122"/>
              </a:rPr>
              <a:t>SELECT</a:t>
            </a:r>
            <a:r>
              <a:rPr lang="en-US" altLang="zh-CN">
                <a:latin typeface="微软雅黑" charset="-122"/>
                <a:ea typeface="微软雅黑" charset="-122"/>
              </a:rPr>
              <a:t>   Sno</a:t>
            </a:r>
            <a:r>
              <a:rPr lang="zh-CN" altLang="en-US">
                <a:latin typeface="微软雅黑" charset="-122"/>
                <a:ea typeface="微软雅黑" charset="-122"/>
              </a:rPr>
              <a:t>, </a:t>
            </a:r>
            <a:r>
              <a:rPr lang="en-US" altLang="zh-CN">
                <a:latin typeface="微软雅黑" charset="-122"/>
                <a:ea typeface="微软雅黑" charset="-122"/>
              </a:rPr>
              <a:t>Sname</a:t>
            </a:r>
            <a:r>
              <a:rPr lang="zh-CN" altLang="en-US">
                <a:latin typeface="微软雅黑" charset="-122"/>
                <a:ea typeface="微软雅黑" charset="-122"/>
              </a:rPr>
              <a:t>, </a:t>
            </a:r>
            <a:r>
              <a:rPr lang="en-US" altLang="zh-CN">
                <a:latin typeface="微软雅黑" charset="-122"/>
                <a:ea typeface="微软雅黑" charset="-122"/>
              </a:rPr>
              <a:t>Sdept     </a:t>
            </a:r>
          </a:p>
          <a:p>
            <a:pPr eaLnBrk="1" hangingPunct="1">
              <a:lnSpc>
                <a:spcPct val="90000"/>
              </a:lnSpc>
              <a:buFont typeface="Wingdings" charset="2"/>
              <a:buNone/>
            </a:pPr>
            <a:r>
              <a:rPr lang="en-US" altLang="zh-CN">
                <a:latin typeface="微软雅黑" charset="-122"/>
                <a:ea typeface="微软雅黑" charset="-122"/>
              </a:rPr>
              <a:t>        </a:t>
            </a:r>
            <a:r>
              <a:rPr lang="en-US" altLang="zh-CN" b="1">
                <a:solidFill>
                  <a:srgbClr val="0070C0"/>
                </a:solidFill>
                <a:latin typeface="微软雅黑" charset="-122"/>
                <a:ea typeface="微软雅黑" charset="-122"/>
              </a:rPr>
              <a:t>FROM</a:t>
            </a:r>
            <a:r>
              <a:rPr lang="en-US" altLang="zh-CN">
                <a:latin typeface="微软雅黑" charset="-122"/>
                <a:ea typeface="微软雅黑" charset="-122"/>
              </a:rPr>
              <a:t>     Student                 </a:t>
            </a:r>
          </a:p>
          <a:p>
            <a:pPr eaLnBrk="1" hangingPunct="1">
              <a:lnSpc>
                <a:spcPct val="90000"/>
              </a:lnSpc>
              <a:buFont typeface="Wingdings" charset="2"/>
              <a:buNone/>
            </a:pPr>
            <a:r>
              <a:rPr lang="en-US" altLang="zh-CN">
                <a:latin typeface="微软雅黑" charset="-122"/>
                <a:ea typeface="微软雅黑" charset="-122"/>
              </a:rPr>
              <a:t>        </a:t>
            </a:r>
            <a:r>
              <a:rPr lang="en-US" altLang="zh-CN" b="1">
                <a:solidFill>
                  <a:srgbClr val="0070C0"/>
                </a:solidFill>
                <a:latin typeface="微软雅黑" charset="-122"/>
                <a:ea typeface="微软雅黑" charset="-122"/>
              </a:rPr>
              <a:t>WHERE</a:t>
            </a:r>
            <a:r>
              <a:rPr lang="en-US" altLang="zh-CN">
                <a:latin typeface="微软雅黑" charset="-122"/>
                <a:ea typeface="微软雅黑" charset="-122"/>
              </a:rPr>
              <a:t>   Sdept= ' CS '</a:t>
            </a:r>
            <a:r>
              <a:rPr lang="zh-CN" altLang="en-US">
                <a:latin typeface="微软雅黑" charset="-122"/>
                <a:ea typeface="微软雅黑" charset="-122"/>
              </a:rPr>
              <a:t>; </a:t>
            </a:r>
          </a:p>
        </p:txBody>
      </p:sp>
      <p:sp>
        <p:nvSpPr>
          <p:cNvPr id="7"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en-US" altLang="zh-CN" sz="2800">
                <a:latin typeface="微软雅黑" charset="-122"/>
                <a:ea typeface="微软雅黑" charset="-122"/>
              </a:rPr>
              <a:t>1.</a:t>
            </a:r>
            <a:r>
              <a:rPr lang="zh-CN" altLang="en-US" sz="2800">
                <a:latin typeface="微软雅黑" charset="-122"/>
                <a:ea typeface="微软雅黑" charset="-122"/>
              </a:rPr>
              <a:t>带有</a:t>
            </a:r>
            <a:r>
              <a:rPr lang="en-US" altLang="zh-CN" sz="2800">
                <a:latin typeface="微软雅黑" charset="-122"/>
                <a:ea typeface="微软雅黑" charset="-122"/>
              </a:rPr>
              <a:t>IN</a:t>
            </a:r>
            <a:r>
              <a:rPr lang="zh-CN" altLang="en-US" sz="2800">
                <a:latin typeface="微软雅黑" charset="-122"/>
                <a:ea typeface="微软雅黑" charset="-122"/>
              </a:rPr>
              <a:t>谓词的子查询</a:t>
            </a:r>
          </a:p>
        </p:txBody>
      </p:sp>
      <p:sp>
        <p:nvSpPr>
          <p:cNvPr id="8" name="矩形 7"/>
          <p:cNvSpPr>
            <a:spLocks noChangeArrowheads="1"/>
          </p:cNvSpPr>
          <p:nvPr/>
        </p:nvSpPr>
        <p:spPr bwMode="auto">
          <a:xfrm>
            <a:off x="395288" y="1430338"/>
            <a:ext cx="7172325" cy="1422400"/>
          </a:xfrm>
          <a:prstGeom prst="rect">
            <a:avLst/>
          </a:prstGeom>
          <a:solidFill>
            <a:schemeClr val="accent1"/>
          </a:solidFill>
          <a:ln w="38100">
            <a:solidFill>
              <a:schemeClr val="bg1"/>
            </a:solidFill>
            <a:miter lim="800000"/>
            <a:headEnd/>
            <a:tailEnd/>
          </a:ln>
          <a:effectLst>
            <a:outerShdw blurRad="65500" dist="38100" dir="5400000" rotWithShape="0">
              <a:srgbClr val="000000">
                <a:alpha val="39999"/>
              </a:srgbClr>
            </a:outerShdw>
          </a:effec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50000"/>
              </a:lnSpc>
            </a:pPr>
            <a:r>
              <a:rPr lang="zh-CN" altLang="en-US" sz="2000">
                <a:solidFill>
                  <a:srgbClr val="FFFFFF"/>
                </a:solidFill>
                <a:latin typeface="微软雅黑" charset="-122"/>
                <a:ea typeface="微软雅黑" charset="-122"/>
              </a:rPr>
              <a:t>学生表：</a:t>
            </a:r>
            <a:r>
              <a:rPr lang="en-US" altLang="zh-CN" sz="2000">
                <a:solidFill>
                  <a:srgbClr val="FFFFFF"/>
                </a:solidFill>
                <a:latin typeface="微软雅黑" charset="-122"/>
                <a:ea typeface="微软雅黑" charset="-122"/>
              </a:rPr>
              <a:t>Student</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a:t>
            </a:r>
            <a:r>
              <a:rPr lang="en-US" altLang="zh-CN" sz="2000">
                <a:solidFill>
                  <a:srgbClr val="FFFFFF"/>
                </a:solidFill>
                <a:latin typeface="微软雅黑" charset="-122"/>
                <a:ea typeface="微软雅黑" charset="-122"/>
              </a:rPr>
              <a:t>,Sname,Ssex,Sage,Sdept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课程表：</a:t>
            </a:r>
            <a:r>
              <a:rPr lang="en-US" altLang="zh-CN" sz="2000">
                <a:solidFill>
                  <a:srgbClr val="FFFFFF"/>
                </a:solidFill>
                <a:latin typeface="微软雅黑" charset="-122"/>
                <a:ea typeface="微软雅黑" charset="-122"/>
              </a:rPr>
              <a:t>Course</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Cno</a:t>
            </a:r>
            <a:r>
              <a:rPr lang="en-US" altLang="zh-CN" sz="2000">
                <a:solidFill>
                  <a:srgbClr val="FFFFFF"/>
                </a:solidFill>
                <a:latin typeface="微软雅黑" charset="-122"/>
                <a:ea typeface="微软雅黑" charset="-122"/>
              </a:rPr>
              <a:t>,Cname,Cpno,Ccredit</a:t>
            </a:r>
            <a:r>
              <a:rPr lang="zh-CN" altLang="en-US" sz="2000">
                <a:solidFill>
                  <a:srgbClr val="FFFFFF"/>
                </a:solidFill>
                <a:latin typeface="微软雅黑" charset="-122"/>
                <a:ea typeface="微软雅黑" charset="-122"/>
              </a:rPr>
              <a:t>)</a:t>
            </a:r>
          </a:p>
          <a:p>
            <a:pPr>
              <a:lnSpc>
                <a:spcPct val="150000"/>
              </a:lnSpc>
            </a:pPr>
            <a:r>
              <a:rPr lang="zh-CN" altLang="en-US" sz="2000">
                <a:solidFill>
                  <a:srgbClr val="FFFFFF"/>
                </a:solidFill>
                <a:latin typeface="微软雅黑" charset="-122"/>
                <a:ea typeface="微软雅黑" charset="-122"/>
              </a:rPr>
              <a:t>学生选课表：</a:t>
            </a:r>
            <a:r>
              <a:rPr lang="en-US" altLang="zh-CN" sz="2000">
                <a:solidFill>
                  <a:srgbClr val="FFFFFF"/>
                </a:solidFill>
                <a:latin typeface="微软雅黑" charset="-122"/>
                <a:ea typeface="微软雅黑" charset="-122"/>
              </a:rPr>
              <a:t>SC</a:t>
            </a:r>
            <a:r>
              <a:rPr lang="zh-CN" altLang="en-US" sz="2000">
                <a:solidFill>
                  <a:srgbClr val="FFFFFF"/>
                </a:solidFill>
                <a:latin typeface="微软雅黑" charset="-122"/>
                <a:ea typeface="微软雅黑" charset="-122"/>
              </a:rPr>
              <a:t>(</a:t>
            </a:r>
            <a:r>
              <a:rPr lang="en-US" altLang="zh-CN" sz="2000" u="sng">
                <a:solidFill>
                  <a:srgbClr val="FFFFFF"/>
                </a:solidFill>
                <a:latin typeface="微软雅黑" charset="-122"/>
                <a:ea typeface="微软雅黑" charset="-122"/>
              </a:rPr>
              <a:t>Sno,Cno</a:t>
            </a:r>
            <a:r>
              <a:rPr lang="en-US" altLang="zh-CN" sz="2000">
                <a:solidFill>
                  <a:srgbClr val="FFFFFF"/>
                </a:solidFill>
                <a:latin typeface="微软雅黑" charset="-122"/>
                <a:ea typeface="微软雅黑" charset="-122"/>
              </a:rPr>
              <a:t>,Grade</a:t>
            </a:r>
            <a:r>
              <a:rPr lang="zh-CN" altLang="en-US" sz="2000">
                <a:solidFill>
                  <a:srgbClr val="FFFFFF"/>
                </a:solidFill>
                <a:latin typeface="微软雅黑" charset="-122"/>
                <a:ea typeface="微软雅黑" charset="-122"/>
              </a:rPr>
              <a:t>)</a:t>
            </a:r>
          </a:p>
        </p:txBody>
      </p:sp>
      <p:grpSp>
        <p:nvGrpSpPr>
          <p:cNvPr id="11" name="组合 10"/>
          <p:cNvGrpSpPr>
            <a:grpSpLocks/>
          </p:cNvGrpSpPr>
          <p:nvPr/>
        </p:nvGrpSpPr>
        <p:grpSpPr bwMode="auto">
          <a:xfrm>
            <a:off x="4859338" y="4724400"/>
            <a:ext cx="3302001" cy="1584325"/>
            <a:chOff x="4860032" y="4725144"/>
            <a:chExt cx="3301475" cy="1584176"/>
          </a:xfrm>
        </p:grpSpPr>
        <p:graphicFrame>
          <p:nvGraphicFramePr>
            <p:cNvPr id="5" name="Group 4"/>
            <p:cNvGraphicFramePr>
              <a:graphicFrameLocks/>
            </p:cNvGraphicFramePr>
            <p:nvPr/>
          </p:nvGraphicFramePr>
          <p:xfrm>
            <a:off x="5074452" y="5195033"/>
            <a:ext cx="3087055" cy="1114287"/>
          </p:xfrm>
          <a:graphic>
            <a:graphicData uri="http://schemas.openxmlformats.org/drawingml/2006/table">
              <a:tbl>
                <a:tblPr firstRow="1">
                  <a:tableStyleId>{1E171933-4619-4E11-9A3F-F7608DF75F80}</a:tableStyleId>
                </a:tblPr>
                <a:tblGrid>
                  <a:gridCol w="1314978"/>
                  <a:gridCol w="933917"/>
                  <a:gridCol w="838652"/>
                </a:tblGrid>
                <a:tr h="371464">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u="none" strike="noStrike" cap="none" normalizeH="0" baseline="0" dirty="0" err="1" smtClean="0">
                            <a:ln>
                              <a:noFill/>
                            </a:ln>
                            <a:effectLst/>
                            <a:latin typeface="微软雅黑" panose="020B0503020204020204" pitchFamily="34" charset="-122"/>
                            <a:ea typeface="微软雅黑" panose="020B0503020204020204" pitchFamily="34" charset="-122"/>
                          </a:rPr>
                          <a:t>Sno</a:t>
                        </a:r>
                        <a:endPar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91455" marR="91455" marT="45724" marB="45724"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u="none" strike="noStrike" cap="none" normalizeH="0" baseline="0" dirty="0" err="1" smtClean="0">
                            <a:ln>
                              <a:noFill/>
                            </a:ln>
                            <a:effectLst/>
                            <a:latin typeface="微软雅黑" panose="020B0503020204020204" pitchFamily="34" charset="-122"/>
                            <a:ea typeface="微软雅黑" panose="020B0503020204020204" pitchFamily="34" charset="-122"/>
                          </a:rPr>
                          <a:t>Sname</a:t>
                        </a:r>
                        <a:endPar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91455" marR="91455" marT="45724" marB="45724"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u="none" strike="noStrike" cap="none" normalizeH="0" baseline="0" dirty="0" err="1" smtClean="0">
                            <a:ln>
                              <a:noFill/>
                            </a:ln>
                            <a:effectLst/>
                            <a:latin typeface="微软雅黑" panose="020B0503020204020204" pitchFamily="34" charset="-122"/>
                            <a:ea typeface="微软雅黑" panose="020B0503020204020204" pitchFamily="34" charset="-122"/>
                          </a:rPr>
                          <a:t>Sdept</a:t>
                        </a:r>
                        <a:endPar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91455" marR="91455" marT="45724" marB="45724" anchor="ctr" horzOverflow="overflow"/>
                  </a:tc>
                </a:tr>
                <a:tr h="371464">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u="none" strike="noStrike" cap="none" normalizeH="0" baseline="0" dirty="0" smtClean="0">
                            <a:ln>
                              <a:noFill/>
                            </a:ln>
                            <a:effectLst/>
                            <a:latin typeface="微软雅黑" panose="020B0503020204020204" pitchFamily="34" charset="-122"/>
                            <a:ea typeface="微软雅黑" panose="020B0503020204020204" pitchFamily="34" charset="-122"/>
                          </a:rPr>
                          <a:t>201215121</a:t>
                        </a:r>
                        <a:endPar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91455" marR="91455" marT="45724" marB="45724"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600" u="none" strike="noStrike" cap="none" normalizeH="0" baseline="0" dirty="0" smtClean="0">
                            <a:ln>
                              <a:noFill/>
                            </a:ln>
                            <a:effectLst/>
                            <a:latin typeface="微软雅黑" panose="020B0503020204020204" pitchFamily="34" charset="-122"/>
                            <a:ea typeface="微软雅黑" panose="020B0503020204020204" pitchFamily="34" charset="-122"/>
                          </a:rPr>
                          <a:t>李勇</a:t>
                        </a:r>
                        <a:endPar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91455" marR="91455" marT="45724" marB="45724"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u="none" strike="noStrike" cap="none" normalizeH="0" baseline="0" dirty="0" smtClean="0">
                            <a:ln>
                              <a:noFill/>
                            </a:ln>
                            <a:effectLst/>
                            <a:latin typeface="微软雅黑" panose="020B0503020204020204" pitchFamily="34" charset="-122"/>
                            <a:ea typeface="微软雅黑" panose="020B0503020204020204" pitchFamily="34" charset="-122"/>
                          </a:rPr>
                          <a:t>CS</a:t>
                        </a:r>
                        <a:endPar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itchFamily="18" charset="0"/>
                        </a:endParaRPr>
                      </a:p>
                    </a:txBody>
                    <a:tcPr marL="91455" marR="91455" marT="45724" marB="45724" anchor="ctr" horzOverflow="overflow"/>
                  </a:tc>
                </a:tr>
                <a:tr h="371464">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u="none" strike="noStrike" cap="none" normalizeH="0" baseline="0" smtClean="0">
                            <a:ln>
                              <a:noFill/>
                            </a:ln>
                            <a:effectLst/>
                            <a:latin typeface="微软雅黑" panose="020B0503020204020204" pitchFamily="34" charset="-122"/>
                            <a:ea typeface="微软雅黑" panose="020B0503020204020204" pitchFamily="34" charset="-122"/>
                          </a:rPr>
                          <a:t>201215122</a:t>
                        </a:r>
                        <a:endParaRPr kumimoji="0" lang="en-US" sz="16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4" marB="45724"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600" u="none" strike="noStrike" cap="none" normalizeH="0" baseline="0" dirty="0" smtClean="0">
                            <a:ln>
                              <a:noFill/>
                            </a:ln>
                            <a:effectLst/>
                            <a:latin typeface="微软雅黑" panose="020B0503020204020204" pitchFamily="34" charset="-122"/>
                            <a:ea typeface="微软雅黑" panose="020B0503020204020204" pitchFamily="34" charset="-122"/>
                          </a:rPr>
                          <a:t>刘晨</a:t>
                        </a:r>
                        <a:endParaRPr kumimoji="0" lang="zh-CN" alt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4" marB="45724"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u="none" strike="noStrike" cap="none" normalizeH="0" baseline="0" dirty="0" smtClean="0">
                            <a:ln>
                              <a:noFill/>
                            </a:ln>
                            <a:effectLst/>
                            <a:latin typeface="微软雅黑" panose="020B0503020204020204" pitchFamily="34" charset="-122"/>
                            <a:ea typeface="微软雅黑" panose="020B0503020204020204" pitchFamily="34" charset="-122"/>
                          </a:rPr>
                          <a:t>CS</a:t>
                        </a:r>
                        <a:endParaRPr kumimoji="0" lang="en-US"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4" marB="45724" anchor="ctr" horzOverflow="overflow"/>
                  </a:tc>
                </a:tr>
              </a:tbl>
            </a:graphicData>
          </a:graphic>
        </p:graphicFrame>
        <p:sp>
          <p:nvSpPr>
            <p:cNvPr id="21513" name="矩形 8"/>
            <p:cNvSpPr>
              <a:spLocks noChangeArrowheads="1"/>
            </p:cNvSpPr>
            <p:nvPr/>
          </p:nvSpPr>
          <p:spPr bwMode="auto">
            <a:xfrm>
              <a:off x="4860032" y="4725144"/>
              <a:ext cx="1210588"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50000"/>
                </a:lnSpc>
                <a:buFont typeface="Wingdings" charset="2"/>
                <a:buNone/>
              </a:pPr>
              <a:r>
                <a:rPr lang="zh-CN" altLang="en-US" sz="2000">
                  <a:latin typeface="微软雅黑" charset="-122"/>
                  <a:ea typeface="微软雅黑" charset="-122"/>
                </a:rPr>
                <a:t>结果为：</a:t>
              </a:r>
            </a:p>
          </p:txBody>
        </p:sp>
      </p:grpSp>
      <p:sp>
        <p:nvSpPr>
          <p:cNvPr id="10" name="矩形 9"/>
          <p:cNvSpPr>
            <a:spLocks noChangeArrowheads="1"/>
          </p:cNvSpPr>
          <p:nvPr/>
        </p:nvSpPr>
        <p:spPr bwMode="auto">
          <a:xfrm>
            <a:off x="395288" y="2919413"/>
            <a:ext cx="6192837"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a:lnSpc>
                <a:spcPct val="140000"/>
              </a:lnSpc>
            </a:pPr>
            <a:r>
              <a:rPr lang="zh-CN" altLang="en-US" sz="2000">
                <a:latin typeface="微软雅黑" charset="-122"/>
                <a:ea typeface="微软雅黑" charset="-122"/>
              </a:rPr>
              <a:t>此查询要求可以分步来完成</a:t>
            </a:r>
          </a:p>
          <a:p>
            <a:pPr>
              <a:lnSpc>
                <a:spcPct val="140000"/>
              </a:lnSpc>
            </a:pPr>
            <a:r>
              <a:rPr lang="zh-CN" altLang="en-US" sz="2000">
                <a:latin typeface="微软雅黑" charset="-122"/>
                <a:ea typeface="微软雅黑" charset="-122"/>
              </a:rPr>
              <a:t>① 确定“刘晨”所在系名             </a:t>
            </a:r>
          </a:p>
          <a:p>
            <a:r>
              <a:rPr lang="zh-CN" altLang="en-US" sz="2000">
                <a:latin typeface="微软雅黑" charset="-122"/>
                <a:ea typeface="微软雅黑" charset="-122"/>
              </a:rPr>
              <a:t>         </a:t>
            </a:r>
            <a:r>
              <a:rPr lang="en-US" altLang="zh-CN" sz="2000" b="1">
                <a:solidFill>
                  <a:srgbClr val="0070C0"/>
                </a:solidFill>
                <a:latin typeface="微软雅黑" charset="-122"/>
                <a:ea typeface="微软雅黑" charset="-122"/>
              </a:rPr>
              <a:t>SELECT</a:t>
            </a:r>
            <a:r>
              <a:rPr lang="en-US" altLang="zh-CN" sz="2000">
                <a:latin typeface="微软雅黑" charset="-122"/>
                <a:ea typeface="微软雅黑" charset="-122"/>
              </a:rPr>
              <a:t>  Sdept  </a:t>
            </a:r>
          </a:p>
          <a:p>
            <a:r>
              <a:rPr lang="en-US" altLang="zh-CN" sz="2000">
                <a:latin typeface="微软雅黑" charset="-122"/>
                <a:ea typeface="微软雅黑" charset="-122"/>
              </a:rPr>
              <a:t>         </a:t>
            </a:r>
            <a:r>
              <a:rPr lang="en-US" altLang="zh-CN" sz="2000" b="1">
                <a:solidFill>
                  <a:srgbClr val="0070C0"/>
                </a:solidFill>
                <a:latin typeface="微软雅黑" charset="-122"/>
                <a:ea typeface="微软雅黑" charset="-122"/>
              </a:rPr>
              <a:t>FROM</a:t>
            </a:r>
            <a:r>
              <a:rPr lang="en-US" altLang="zh-CN" sz="2000">
                <a:latin typeface="微软雅黑" charset="-122"/>
                <a:ea typeface="微软雅黑" charset="-122"/>
              </a:rPr>
              <a:t>    Student                            </a:t>
            </a:r>
          </a:p>
          <a:p>
            <a:r>
              <a:rPr lang="en-US" altLang="zh-CN" sz="2000">
                <a:latin typeface="微软雅黑" charset="-122"/>
                <a:ea typeface="微软雅黑" charset="-122"/>
              </a:rPr>
              <a:t>         </a:t>
            </a:r>
            <a:r>
              <a:rPr lang="en-US" altLang="zh-CN" sz="2000" b="1">
                <a:solidFill>
                  <a:srgbClr val="0070C0"/>
                </a:solidFill>
                <a:latin typeface="微软雅黑" charset="-122"/>
                <a:ea typeface="微软雅黑" charset="-122"/>
              </a:rPr>
              <a:t>WHERE</a:t>
            </a:r>
            <a:r>
              <a:rPr lang="en-US" altLang="zh-CN" sz="2000">
                <a:latin typeface="微软雅黑" charset="-122"/>
                <a:ea typeface="微软雅黑" charset="-122"/>
              </a:rPr>
              <a:t>  Sname= ‘ </a:t>
            </a:r>
            <a:r>
              <a:rPr lang="zh-CN" altLang="en-US" sz="2000">
                <a:latin typeface="微软雅黑" charset="-122"/>
                <a:ea typeface="微软雅黑" charset="-122"/>
              </a:rPr>
              <a:t>刘晨 </a:t>
            </a:r>
            <a:r>
              <a:rPr lang="en-US" altLang="zh-CN" sz="2000">
                <a:latin typeface="微软雅黑" charset="-122"/>
                <a:ea typeface="微软雅黑" charset="-122"/>
              </a:rPr>
              <a:t>’</a:t>
            </a:r>
            <a:r>
              <a:rPr lang="zh-CN" altLang="en-US" sz="2000">
                <a:latin typeface="微软雅黑" charset="-122"/>
                <a:ea typeface="微软雅黑" charset="-122"/>
              </a:rPr>
              <a:t>;   结果为： </a:t>
            </a:r>
            <a:r>
              <a:rPr lang="en-US" altLang="zh-CN" sz="2000">
                <a:latin typeface="微软雅黑" charset="-122"/>
                <a:ea typeface="微软雅黑" charset="-122"/>
              </a:rPr>
              <a:t>CS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 calcmode="lin" valueType="num">
                                      <p:cBhvr additive="base">
                                        <p:cTn id="7" dur="500" fill="hold"/>
                                        <p:tgtEl>
                                          <p:spTgt spid="10">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
                                            <p:txEl>
                                              <p:pRg st="2" end="2"/>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anim calcmode="lin" valueType="num">
                                      <p:cBhvr additive="base">
                                        <p:cTn id="11" dur="500" fill="hold"/>
                                        <p:tgtEl>
                                          <p:spTgt spid="10">
                                            <p:txEl>
                                              <p:pRg st="3" end="3"/>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
                                            <p:txEl>
                                              <p:pRg st="3" end="3"/>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anim calcmode="lin" valueType="num">
                                      <p:cBhvr additive="base">
                                        <p:cTn id="15" dur="500" fill="hold"/>
                                        <p:tgtEl>
                                          <p:spTgt spid="10">
                                            <p:txEl>
                                              <p:pRg st="4" end="4"/>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4" presetClass="entr" presetSubtype="1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randombar(horizontal)">
                                      <p:cBhvr>
                                        <p:cTn id="21" dur="500"/>
                                        <p:tgtEl>
                                          <p:spTgt spid="11"/>
                                        </p:tgtEl>
                                      </p:cBhvr>
                                    </p:animEffect>
                                  </p:childTnLst>
                                </p:cTn>
                              </p:par>
                              <p:par>
                                <p:cTn id="22" presetID="14" presetClass="entr" presetSubtype="10" fill="hold" nodeType="with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randombar(horizontal)">
                                      <p:cBhvr>
                                        <p:cTn id="24" dur="500"/>
                                        <p:tgtEl>
                                          <p:spTgt spid="4">
                                            <p:txEl>
                                              <p:pRg st="1" end="1"/>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randombar(horizontal)">
                                      <p:cBhvr>
                                        <p:cTn id="27" dur="500"/>
                                        <p:tgtEl>
                                          <p:spTgt spid="4">
                                            <p:txEl>
                                              <p:pRg st="2" end="2"/>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randombar(horizontal)">
                                      <p:cBhvr>
                                        <p:cTn id="30"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1"/>
          <p:cNvSpPr>
            <a:spLocks noGrp="1"/>
          </p:cNvSpPr>
          <p:nvPr>
            <p:ph sz="quarter" idx="15"/>
          </p:nvPr>
        </p:nvSpPr>
        <p:spPr>
          <a:xfrm>
            <a:off x="468313" y="1196974"/>
            <a:ext cx="8077200" cy="4824313"/>
          </a:xfrm>
        </p:spPr>
        <p:txBody>
          <a:bodyPr/>
          <a:lstStyle/>
          <a:p>
            <a:pPr eaLnBrk="1" hangingPunct="1"/>
            <a:r>
              <a:rPr lang="zh-CN" altLang="en-US" sz="2400" dirty="0">
                <a:latin typeface="微软雅黑" charset="-122"/>
                <a:ea typeface="微软雅黑" charset="-122"/>
              </a:rPr>
              <a:t>将第一步查询嵌入到第二步查询的</a:t>
            </a:r>
            <a:r>
              <a:rPr lang="zh-CN" altLang="en-US" sz="2400" dirty="0" smtClean="0">
                <a:latin typeface="微软雅黑" charset="-122"/>
                <a:ea typeface="微软雅黑" charset="-122"/>
              </a:rPr>
              <a:t>条件中，</a:t>
            </a:r>
            <a:r>
              <a:rPr lang="zh-CN" altLang="en-US" sz="2400" dirty="0" smtClean="0">
                <a:solidFill>
                  <a:srgbClr val="FF0000"/>
                </a:solidFill>
                <a:latin typeface="微软雅黑" charset="-122"/>
                <a:ea typeface="微软雅黑" charset="-122"/>
              </a:rPr>
              <a:t>子查询结果为单列</a:t>
            </a:r>
            <a:endParaRPr lang="zh-CN" altLang="en-US" sz="2400" dirty="0">
              <a:solidFill>
                <a:srgbClr val="FF0000"/>
              </a:solidFill>
              <a:latin typeface="微软雅黑" charset="-122"/>
              <a:ea typeface="微软雅黑" charset="-122"/>
            </a:endParaRPr>
          </a:p>
          <a:p>
            <a:pPr eaLnBrk="1" hangingPunct="1">
              <a:lnSpc>
                <a:spcPct val="140000"/>
              </a:lnSpc>
            </a:pPr>
            <a:r>
              <a:rPr lang="zh-CN" altLang="en-US" sz="2400" dirty="0">
                <a:latin typeface="微软雅黑" charset="-122"/>
                <a:ea typeface="微软雅黑" charset="-122"/>
              </a:rPr>
              <a:t>    </a:t>
            </a:r>
            <a:r>
              <a:rPr lang="en-US" altLang="zh-CN" sz="2400" dirty="0">
                <a:latin typeface="微软雅黑" charset="-122"/>
                <a:ea typeface="微软雅黑" charset="-122"/>
              </a:rPr>
              <a:t>SELECT </a:t>
            </a:r>
            <a:r>
              <a:rPr lang="en-US" altLang="zh-CN" sz="2400" dirty="0" err="1">
                <a:latin typeface="微软雅黑" charset="-122"/>
                <a:ea typeface="微软雅黑" charset="-122"/>
              </a:rPr>
              <a:t>Sno</a:t>
            </a:r>
            <a:r>
              <a:rPr lang="zh-CN" altLang="en-US" sz="2400" dirty="0">
                <a:latin typeface="微软雅黑" charset="-122"/>
                <a:ea typeface="微软雅黑" charset="-122"/>
              </a:rPr>
              <a:t>, </a:t>
            </a:r>
            <a:r>
              <a:rPr lang="en-US" altLang="zh-CN" sz="2400" dirty="0" err="1">
                <a:latin typeface="微软雅黑" charset="-122"/>
                <a:ea typeface="微软雅黑" charset="-122"/>
              </a:rPr>
              <a:t>Sname</a:t>
            </a:r>
            <a:r>
              <a:rPr lang="zh-CN" altLang="en-US" sz="2400" dirty="0">
                <a:latin typeface="微软雅黑" charset="-122"/>
                <a:ea typeface="微软雅黑" charset="-122"/>
              </a:rPr>
              <a:t>, </a:t>
            </a:r>
            <a:r>
              <a:rPr lang="en-US" altLang="zh-CN" sz="2400" dirty="0" err="1">
                <a:latin typeface="微软雅黑" charset="-122"/>
                <a:ea typeface="微软雅黑" charset="-122"/>
              </a:rPr>
              <a:t>Sdept</a:t>
            </a:r>
            <a:endParaRPr lang="en-US" altLang="zh-CN" sz="2400" dirty="0">
              <a:latin typeface="微软雅黑" charset="-122"/>
              <a:ea typeface="微软雅黑" charset="-122"/>
            </a:endParaRPr>
          </a:p>
          <a:p>
            <a:pPr eaLnBrk="1" hangingPunct="1"/>
            <a:r>
              <a:rPr lang="en-US" altLang="zh-CN" sz="2400" dirty="0">
                <a:latin typeface="微软雅黑" charset="-122"/>
                <a:ea typeface="微软雅黑" charset="-122"/>
              </a:rPr>
              <a:t>    	FROM Student</a:t>
            </a:r>
          </a:p>
          <a:p>
            <a:pPr eaLnBrk="1" hangingPunct="1"/>
            <a:r>
              <a:rPr lang="en-US" altLang="zh-CN" sz="2400" dirty="0">
                <a:latin typeface="微软雅黑" charset="-122"/>
                <a:ea typeface="微软雅黑" charset="-122"/>
              </a:rPr>
              <a:t>   	WHERE </a:t>
            </a:r>
            <a:r>
              <a:rPr lang="en-US" altLang="zh-CN" sz="2400" dirty="0" err="1">
                <a:latin typeface="微软雅黑" charset="-122"/>
                <a:ea typeface="微软雅黑" charset="-122"/>
              </a:rPr>
              <a:t>Sdept</a:t>
            </a:r>
            <a:r>
              <a:rPr lang="en-US" altLang="zh-CN" sz="2400" dirty="0">
                <a:latin typeface="微软雅黑" charset="-122"/>
                <a:ea typeface="微软雅黑" charset="-122"/>
              </a:rPr>
              <a:t>  </a:t>
            </a:r>
            <a:r>
              <a:rPr lang="en-US" altLang="zh-CN" sz="2400" dirty="0">
                <a:solidFill>
                  <a:srgbClr val="FF00FF"/>
                </a:solidFill>
                <a:latin typeface="微软雅黑" charset="-122"/>
                <a:ea typeface="微软雅黑" charset="-122"/>
              </a:rPr>
              <a:t>IN</a:t>
            </a:r>
          </a:p>
          <a:p>
            <a:pPr eaLnBrk="1" hangingPunct="1"/>
            <a:r>
              <a:rPr lang="en-US" altLang="zh-CN" sz="2400" dirty="0">
                <a:latin typeface="微软雅黑" charset="-122"/>
                <a:ea typeface="微软雅黑" charset="-122"/>
              </a:rPr>
              <a:t>                  </a:t>
            </a:r>
            <a:r>
              <a:rPr lang="zh-CN" altLang="en-US" sz="2400" dirty="0">
                <a:latin typeface="微软雅黑" charset="-122"/>
                <a:ea typeface="微软雅黑" charset="-122"/>
              </a:rPr>
              <a:t>(</a:t>
            </a:r>
            <a:r>
              <a:rPr lang="en-US" altLang="zh-CN" sz="2400" dirty="0">
                <a:latin typeface="微软雅黑" charset="-122"/>
                <a:ea typeface="微软雅黑" charset="-122"/>
              </a:rPr>
              <a:t>SELECT </a:t>
            </a:r>
            <a:r>
              <a:rPr lang="en-US" altLang="zh-CN" sz="2400" dirty="0" err="1">
                <a:latin typeface="微软雅黑" charset="-122"/>
                <a:ea typeface="微软雅黑" charset="-122"/>
              </a:rPr>
              <a:t>Sdept</a:t>
            </a:r>
            <a:endParaRPr lang="en-US" altLang="zh-CN" sz="2400" dirty="0">
              <a:latin typeface="微软雅黑" charset="-122"/>
              <a:ea typeface="微软雅黑" charset="-122"/>
            </a:endParaRPr>
          </a:p>
          <a:p>
            <a:pPr eaLnBrk="1" hangingPunct="1"/>
            <a:r>
              <a:rPr lang="en-US" altLang="zh-CN" sz="2400" dirty="0">
                <a:latin typeface="微软雅黑" charset="-122"/>
                <a:ea typeface="微软雅黑" charset="-122"/>
              </a:rPr>
              <a:t>                   FROM Student</a:t>
            </a:r>
          </a:p>
          <a:p>
            <a:pPr eaLnBrk="1" hangingPunct="1"/>
            <a:r>
              <a:rPr lang="en-US" altLang="zh-CN" sz="2400" dirty="0">
                <a:latin typeface="微软雅黑" charset="-122"/>
                <a:ea typeface="微软雅黑" charset="-122"/>
              </a:rPr>
              <a:t>                   WHERE </a:t>
            </a:r>
            <a:r>
              <a:rPr lang="en-US" altLang="zh-CN" sz="2400" dirty="0" err="1">
                <a:latin typeface="微软雅黑" charset="-122"/>
                <a:ea typeface="微软雅黑" charset="-122"/>
              </a:rPr>
              <a:t>Sname</a:t>
            </a:r>
            <a:r>
              <a:rPr lang="en-US" altLang="zh-CN" sz="2400" dirty="0">
                <a:latin typeface="微软雅黑" charset="-122"/>
                <a:ea typeface="微软雅黑" charset="-122"/>
              </a:rPr>
              <a:t>= </a:t>
            </a:r>
            <a:r>
              <a:rPr lang="zh-CN" altLang="en-US" sz="2400" dirty="0">
                <a:latin typeface="微软雅黑" charset="-122"/>
                <a:ea typeface="微软雅黑" charset="-122"/>
              </a:rPr>
              <a:t>'</a:t>
            </a:r>
            <a:r>
              <a:rPr lang="en-US" altLang="zh-CN" sz="2400" dirty="0">
                <a:latin typeface="微软雅黑" charset="-122"/>
                <a:ea typeface="微软雅黑" charset="-122"/>
              </a:rPr>
              <a:t> </a:t>
            </a:r>
            <a:r>
              <a:rPr lang="zh-CN" altLang="en-US" sz="2400" dirty="0">
                <a:latin typeface="微软雅黑" charset="-122"/>
                <a:ea typeface="微软雅黑" charset="-122"/>
              </a:rPr>
              <a:t>刘晨 ');</a:t>
            </a:r>
          </a:p>
          <a:p>
            <a:pPr eaLnBrk="1" hangingPunct="1">
              <a:lnSpc>
                <a:spcPct val="140000"/>
              </a:lnSpc>
            </a:pPr>
            <a:r>
              <a:rPr lang="zh-CN" altLang="en-US" sz="2400" dirty="0">
                <a:latin typeface="微软雅黑" charset="-122"/>
                <a:ea typeface="微软雅黑" charset="-122"/>
              </a:rPr>
              <a:t>    此查询为不相关子查询。</a:t>
            </a:r>
          </a:p>
          <a:p>
            <a:pPr eaLnBrk="1" hangingPunct="1"/>
            <a:endParaRPr lang="zh-CN" altLang="en-US" dirty="0">
              <a:latin typeface="微软雅黑" charset="-122"/>
              <a:ea typeface="微软雅黑" charset="-122"/>
            </a:endParaRPr>
          </a:p>
        </p:txBody>
      </p:sp>
      <p:sp>
        <p:nvSpPr>
          <p:cNvPr id="4" name="Title 2"/>
          <p:cNvSpPr txBox="1">
            <a:spLocks/>
          </p:cNvSpPr>
          <p:nvPr/>
        </p:nvSpPr>
        <p:spPr>
          <a:xfrm>
            <a:off x="323850" y="260350"/>
            <a:ext cx="7416800" cy="484188"/>
          </a:xfrm>
          <a:prstGeom prst="rect">
            <a:avLst/>
          </a:prstGeom>
        </p:spPr>
        <p:txBody>
          <a:bodyPr/>
          <a:lstStyle>
            <a:lvl1pPr>
              <a:defRPr>
                <a:solidFill>
                  <a:schemeClr val="tx1"/>
                </a:solidFill>
                <a:latin typeface="Arial" charset="0"/>
                <a:ea typeface="黑体" charset="-122"/>
              </a:defRPr>
            </a:lvl1pPr>
            <a:lvl2pPr marL="742950" indent="-285750">
              <a:defRPr>
                <a:solidFill>
                  <a:schemeClr val="tx1"/>
                </a:solidFill>
                <a:latin typeface="Arial" charset="0"/>
                <a:ea typeface="黑体" charset="-122"/>
              </a:defRPr>
            </a:lvl2pPr>
            <a:lvl3pPr marL="1143000" indent="-228600">
              <a:defRPr>
                <a:solidFill>
                  <a:schemeClr val="tx1"/>
                </a:solidFill>
                <a:latin typeface="Arial" charset="0"/>
                <a:ea typeface="黑体" charset="-122"/>
              </a:defRPr>
            </a:lvl3pPr>
            <a:lvl4pPr marL="1600200" indent="-228600">
              <a:defRPr>
                <a:solidFill>
                  <a:schemeClr val="tx1"/>
                </a:solidFill>
                <a:latin typeface="Arial" charset="0"/>
                <a:ea typeface="黑体" charset="-122"/>
              </a:defRPr>
            </a:lvl4pPr>
            <a:lvl5pPr marL="2057400" indent="-228600">
              <a:defRPr>
                <a:solidFill>
                  <a:schemeClr val="tx1"/>
                </a:solidFill>
                <a:latin typeface="Arial" charset="0"/>
                <a:ea typeface="黑体" charset="-122"/>
              </a:defRPr>
            </a:lvl5pPr>
            <a:lvl6pPr marL="2514600" indent="-228600" eaLnBrk="0" fontAlgn="base" hangingPunct="0">
              <a:spcBef>
                <a:spcPct val="0"/>
              </a:spcBef>
              <a:spcAft>
                <a:spcPct val="0"/>
              </a:spcAft>
              <a:defRPr>
                <a:solidFill>
                  <a:schemeClr val="tx1"/>
                </a:solidFill>
                <a:latin typeface="Arial" charset="0"/>
                <a:ea typeface="黑体" charset="-122"/>
              </a:defRPr>
            </a:lvl6pPr>
            <a:lvl7pPr marL="2971800" indent="-228600" eaLnBrk="0" fontAlgn="base" hangingPunct="0">
              <a:spcBef>
                <a:spcPct val="0"/>
              </a:spcBef>
              <a:spcAft>
                <a:spcPct val="0"/>
              </a:spcAft>
              <a:defRPr>
                <a:solidFill>
                  <a:schemeClr val="tx1"/>
                </a:solidFill>
                <a:latin typeface="Arial" charset="0"/>
                <a:ea typeface="黑体" charset="-122"/>
              </a:defRPr>
            </a:lvl7pPr>
            <a:lvl8pPr marL="3429000" indent="-228600" eaLnBrk="0" fontAlgn="base" hangingPunct="0">
              <a:spcBef>
                <a:spcPct val="0"/>
              </a:spcBef>
              <a:spcAft>
                <a:spcPct val="0"/>
              </a:spcAft>
              <a:defRPr>
                <a:solidFill>
                  <a:schemeClr val="tx1"/>
                </a:solidFill>
                <a:latin typeface="Arial" charset="0"/>
                <a:ea typeface="黑体" charset="-122"/>
              </a:defRPr>
            </a:lvl8pPr>
            <a:lvl9pPr marL="3886200" indent="-228600" eaLnBrk="0" fontAlgn="base" hangingPunct="0">
              <a:spcBef>
                <a:spcPct val="0"/>
              </a:spcBef>
              <a:spcAft>
                <a:spcPct val="0"/>
              </a:spcAft>
              <a:defRPr>
                <a:solidFill>
                  <a:schemeClr val="tx1"/>
                </a:solidFill>
                <a:latin typeface="Arial" charset="0"/>
                <a:ea typeface="黑体" charset="-122"/>
              </a:defRPr>
            </a:lvl9pPr>
          </a:lstStyle>
          <a:p>
            <a:pPr eaLnBrk="1" hangingPunct="1"/>
            <a:r>
              <a:rPr lang="zh-CN" altLang="en-US" sz="2800">
                <a:latin typeface="微软雅黑" charset="-122"/>
                <a:ea typeface="微软雅黑" charset="-122"/>
              </a:rPr>
              <a:t>带有</a:t>
            </a:r>
            <a:r>
              <a:rPr lang="en-US" altLang="zh-CN" sz="2800">
                <a:latin typeface="微软雅黑" charset="-122"/>
                <a:ea typeface="微软雅黑" charset="-122"/>
              </a:rPr>
              <a:t>IN</a:t>
            </a:r>
            <a:r>
              <a:rPr lang="zh-CN" altLang="en-US" sz="2800">
                <a:latin typeface="微软雅黑" charset="-122"/>
                <a:ea typeface="微软雅黑" charset="-122"/>
              </a:rPr>
              <a:t>谓词的子查询</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itchbook">
  <a:themeElements>
    <a:clrScheme name="自定义 7">
      <a:dk1>
        <a:sysClr val="windowText" lastClr="000000"/>
      </a:dk1>
      <a:lt1>
        <a:sysClr val="window" lastClr="FFFFFF"/>
      </a:lt1>
      <a:dk2>
        <a:srgbClr val="646B86"/>
      </a:dk2>
      <a:lt2>
        <a:srgbClr val="C5D1D7"/>
      </a:lt2>
      <a:accent1>
        <a:srgbClr val="8C7B70"/>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Pitchbook</Template>
  <TotalTime>0</TotalTime>
  <Words>4255</Words>
  <Application>Microsoft Office PowerPoint</Application>
  <PresentationFormat>全屏显示(4:3)</PresentationFormat>
  <Paragraphs>690</Paragraphs>
  <Slides>57</Slides>
  <Notes>9</Notes>
  <HiddenSlides>0</HiddenSlides>
  <MMClips>0</MMClips>
  <ScaleCrop>false</ScaleCrop>
  <HeadingPairs>
    <vt:vector size="4" baseType="variant">
      <vt:variant>
        <vt:lpstr>主题</vt:lpstr>
      </vt:variant>
      <vt:variant>
        <vt:i4>1</vt:i4>
      </vt:variant>
      <vt:variant>
        <vt:lpstr>幻灯片标题</vt:lpstr>
      </vt:variant>
      <vt:variant>
        <vt:i4>57</vt:i4>
      </vt:variant>
    </vt:vector>
  </HeadingPairs>
  <TitlesOfParts>
    <vt:vector size="58" baseType="lpstr">
      <vt:lpstr>Pitchbook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2014-02-11T06:17:23Z</dcterms:created>
  <dcterms:modified xsi:type="dcterms:W3CDTF">2019-04-22T06:54:06Z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