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A3A-25BF-4060-A7DB-5C7A86BFB68A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DF14-1B18-480B-9430-D37727F954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29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已知投资者的效用函数为                      问：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投资者为风险厌恶者和风险偏好者，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分别取何值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求投资者的绝对风险厌恶系数和相对风险厌恶系数。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已知风险资产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的收益率分别服从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[2,4]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[1,5]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上的均匀分布，考虑在随机占有的准则下，投资者选择哪种风险资产进行投资？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给投资人一个机会，他可以在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年之后取得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20 000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美元。假如他能取得每年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％的回报，那么现在他最多愿意付多少钱来取得这个机会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?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4860032" y="332656"/>
          <a:ext cx="2566221" cy="914400"/>
        </p:xfrm>
        <a:graphic>
          <a:graphicData uri="http://schemas.openxmlformats.org/presentationml/2006/ole">
            <p:oleObj spid="_x0000_s1026" name="Equation" r:id="rId3" imgW="11048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MathType 6.0 Equation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</cp:revision>
  <dcterms:created xsi:type="dcterms:W3CDTF">2018-10-08T16:03:05Z</dcterms:created>
  <dcterms:modified xsi:type="dcterms:W3CDTF">2018-10-08T16:04:15Z</dcterms:modified>
</cp:coreProperties>
</file>