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2" r:id="rId19"/>
    <p:sldId id="257" r:id="rId20"/>
    <p:sldId id="258" r:id="rId21"/>
    <p:sldId id="259" r:id="rId22"/>
    <p:sldId id="260" r:id="rId23"/>
    <p:sldId id="261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0" r:id="rId32"/>
    <p:sldId id="291" r:id="rId33"/>
    <p:sldId id="286" r:id="rId34"/>
    <p:sldId id="287" r:id="rId35"/>
    <p:sldId id="289" r:id="rId36"/>
    <p:sldId id="28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343" autoAdjust="0"/>
    <p:restoredTop sz="95372" autoAdjust="0"/>
  </p:normalViewPr>
  <p:slideViewPr>
    <p:cSldViewPr>
      <p:cViewPr>
        <p:scale>
          <a:sx n="75" d="100"/>
          <a:sy n="75" d="100"/>
        </p:scale>
        <p:origin x="-1122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5/30/2013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5/30/2013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5/30/2013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qijiasi00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or.com/embedded-software/codesourcer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85860"/>
            <a:ext cx="9144000" cy="136780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幼圆" pitchFamily="49" charset="-122"/>
                <a:ea typeface="幼圆" pitchFamily="49" charset="-122"/>
              </a:rPr>
              <a:t>嵌入式</a:t>
            </a:r>
            <a:r>
              <a:rPr lang="en-US" altLang="zh-CN" sz="4000" dirty="0" smtClean="0">
                <a:latin typeface="幼圆" pitchFamily="49" charset="-122"/>
                <a:ea typeface="幼圆" pitchFamily="49" charset="-122"/>
              </a:rPr>
              <a:t>ARM</a:t>
            </a:r>
            <a:r>
              <a:rPr lang="zh-CN" altLang="en-US" sz="4000" dirty="0" smtClean="0">
                <a:latin typeface="幼圆" pitchFamily="49" charset="-122"/>
                <a:ea typeface="幼圆" pitchFamily="49" charset="-122"/>
              </a:rPr>
              <a:t>体系入门与嵌入式</a:t>
            </a:r>
            <a:r>
              <a:rPr lang="en-US" altLang="zh-CN" sz="4000" dirty="0" smtClean="0">
                <a:latin typeface="幼圆" pitchFamily="49" charset="-122"/>
                <a:ea typeface="幼圆" pitchFamily="49" charset="-122"/>
              </a:rPr>
              <a:t>C</a:t>
            </a:r>
            <a:r>
              <a:rPr lang="zh-CN" altLang="en-US" sz="4000" dirty="0" smtClean="0">
                <a:latin typeface="幼圆" pitchFamily="49" charset="-122"/>
                <a:ea typeface="幼圆" pitchFamily="49" charset="-122"/>
              </a:rPr>
              <a:t>语言训练 </a:t>
            </a:r>
            <a:endParaRPr lang="zh-CN" altLang="en-US" sz="4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976" y="3286124"/>
            <a:ext cx="7772400" cy="1199704"/>
          </a:xfrm>
        </p:spPr>
        <p:txBody>
          <a:bodyPr/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一步步教你写简单嵌入式操作系统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7422" y="5572140"/>
            <a:ext cx="557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演讲人：施家琪</a:t>
            </a:r>
            <a:endParaRPr lang="en-US" altLang="zh-CN" dirty="0" smtClean="0"/>
          </a:p>
          <a:p>
            <a:r>
              <a:rPr lang="zh-CN" altLang="en-US" dirty="0" smtClean="0"/>
              <a:t>邮箱：</a:t>
            </a:r>
            <a:r>
              <a:rPr lang="en-US" altLang="zh-CN" dirty="0" smtClean="0">
                <a:hlinkClick r:id="rId2"/>
              </a:rPr>
              <a:t>qijiasi001@gmail.com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419535348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Cortex-A15</a:t>
            </a:r>
            <a:r>
              <a:rPr lang="zh-CN" altLang="en-US" dirty="0" smtClean="0"/>
              <a:t>，去年刚出的新内核，当前产品还很少，比如</a:t>
            </a:r>
            <a:r>
              <a:rPr lang="en-US" altLang="zh-CN" dirty="0" smtClean="0"/>
              <a:t>Nexus 10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Cortex-M0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M4</a:t>
            </a:r>
            <a:r>
              <a:rPr lang="zh-CN" altLang="en-US" dirty="0" smtClean="0"/>
              <a:t>，如果学过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位单片机的话一定知道这三个和意法半导体的</a:t>
            </a:r>
            <a:r>
              <a:rPr lang="en-US" altLang="zh-CN" dirty="0" smtClean="0"/>
              <a:t>STM32</a:t>
            </a:r>
            <a:r>
              <a:rPr lang="zh-CN" altLang="en-US" dirty="0" smtClean="0"/>
              <a:t>。如果参加过一些电子设计比赛的童鞋，可能都比较了解这款芯片。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说到这里，我想大家都已经知道</a:t>
            </a:r>
            <a:r>
              <a:rPr lang="en-US" altLang="zh-CN" dirty="0" smtClean="0"/>
              <a:t>ARM</a:t>
            </a:r>
            <a:r>
              <a:rPr lang="zh-CN" altLang="en-US" dirty="0" smtClean="0"/>
              <a:t>是充满前途了吧。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</a:t>
            </a:r>
            <a:r>
              <a:rPr lang="zh-CN" altLang="en-US" dirty="0" smtClean="0"/>
              <a:t>常见设备与产品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578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似乎大家还没有装好环境，在继续下一个环节之前，先介绍下什么交叉编译器。</a:t>
            </a:r>
            <a:endParaRPr lang="en-US" altLang="zh-CN" dirty="0" smtClean="0"/>
          </a:p>
          <a:p>
            <a:r>
              <a:rPr lang="zh-CN" altLang="en-US" dirty="0" smtClean="0"/>
              <a:t>计算机程序的执行都是将不同的硬件操作定义成一些命令集合，我们一般称这些命令为指令。从微观上来看，程序的执行都是这些指令和数据组合而成的。</a:t>
            </a:r>
            <a:endParaRPr lang="en-US" altLang="zh-CN" dirty="0" smtClean="0"/>
          </a:p>
          <a:p>
            <a:r>
              <a:rPr lang="zh-CN" altLang="en-US" dirty="0" smtClean="0"/>
              <a:t>不同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体系的指令都是不一样的，我们不能让不同的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运行不同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体系的指令。</a:t>
            </a:r>
            <a:endParaRPr lang="en-US" altLang="zh-CN" dirty="0" smtClean="0"/>
          </a:p>
          <a:p>
            <a:r>
              <a:rPr lang="zh-CN" altLang="en-US" dirty="0" smtClean="0"/>
              <a:t>你们可能会说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C#</a:t>
            </a:r>
            <a:r>
              <a:rPr lang="zh-CN" altLang="en-US" dirty="0" smtClean="0"/>
              <a:t>这类语言为什么可以跨平台，为什么可以实现一次编译处处运行。其实很简单，我可以自己开发一套软件的指令，也就是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的字节码，让我的程序都编译成这些字节码，然后让这些字节码运行在一个软件虚拟机上。该软件虚拟机不同平台实现不一样，它的任务就是将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字节码翻译成该平台的指令，然后运行。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什么是交叉编译器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我们举个例子：</a:t>
            </a:r>
            <a:endParaRPr lang="en-US" altLang="zh-CN" dirty="0" smtClean="0"/>
          </a:p>
          <a:p>
            <a:r>
              <a:rPr lang="zh-CN" altLang="en-US" dirty="0" smtClean="0"/>
              <a:t>现在我的系统有两个编译器，一个是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的一个是</a:t>
            </a:r>
            <a:r>
              <a:rPr lang="en-US" altLang="zh-CN" dirty="0" smtClean="0"/>
              <a:t>X86</a:t>
            </a:r>
            <a:r>
              <a:rPr lang="zh-CN" altLang="en-US" dirty="0" smtClean="0"/>
              <a:t>的。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编译器命令如下：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X86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编译器命令如下（其实你们用啥</a:t>
            </a:r>
            <a:r>
              <a:rPr lang="en-US" altLang="zh-CN" dirty="0" smtClean="0"/>
              <a:t>VC6.0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VS</a:t>
            </a:r>
            <a:r>
              <a:rPr lang="zh-CN" altLang="en-US" dirty="0" smtClean="0"/>
              <a:t>，最终都是以命令行的形式调用这些编译器的）：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什么是交叉编译器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928934"/>
            <a:ext cx="7250957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5357826"/>
            <a:ext cx="7072362" cy="545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我们首先写一个没有意义的程序（见</a:t>
            </a:r>
            <a:r>
              <a:rPr lang="en-US" altLang="zh-CN" dirty="0" smtClean="0"/>
              <a:t>example0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我们使用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编译器进行编译，命令为：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编译完后生成</a:t>
            </a:r>
            <a:r>
              <a:rPr lang="en-US" altLang="zh-CN" dirty="0" err="1" smtClean="0"/>
              <a:t>main_arm</a:t>
            </a:r>
            <a:r>
              <a:rPr lang="zh-CN" altLang="en-US" dirty="0" smtClean="0"/>
              <a:t>文件，使用</a:t>
            </a:r>
            <a:r>
              <a:rPr lang="en-US" altLang="zh-CN" dirty="0" err="1" smtClean="0"/>
              <a:t>objdump</a:t>
            </a:r>
            <a:r>
              <a:rPr lang="zh-CN" altLang="en-US" dirty="0" smtClean="0"/>
              <a:t>命令反汇编这个文件。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什么是交叉编译器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071810"/>
            <a:ext cx="781769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857760"/>
            <a:ext cx="7786743" cy="3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然后我们用</a:t>
            </a:r>
            <a:r>
              <a:rPr lang="en-US" altLang="zh-CN" dirty="0" smtClean="0"/>
              <a:t>X86</a:t>
            </a:r>
            <a:r>
              <a:rPr lang="zh-CN" altLang="en-US" dirty="0" smtClean="0"/>
              <a:t>的编译器进行同样操作，生成</a:t>
            </a:r>
            <a:r>
              <a:rPr lang="en-US" altLang="zh-CN" dirty="0" smtClean="0"/>
              <a:t>main_x86.dis</a:t>
            </a:r>
            <a:r>
              <a:rPr lang="zh-CN" altLang="en-US" dirty="0" smtClean="0"/>
              <a:t>反汇编文件。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好了我们打开两个</a:t>
            </a:r>
            <a:r>
              <a:rPr lang="en-US" altLang="zh-CN" dirty="0" smtClean="0"/>
              <a:t>*.dis</a:t>
            </a:r>
            <a:r>
              <a:rPr lang="zh-CN" altLang="en-US" dirty="0" smtClean="0"/>
              <a:t>文本文件。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什么是交叉编译器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429000"/>
            <a:ext cx="8001056" cy="40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571744"/>
            <a:ext cx="8046175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ARM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r>
              <a:rPr lang="en-US" altLang="zh-CN" dirty="0" smtClean="0"/>
              <a:t>ARM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X86</a:t>
            </a:r>
            <a:r>
              <a:rPr lang="zh-CN" altLang="en-US" dirty="0" smtClean="0"/>
              <a:t>的汇编文件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71678"/>
            <a:ext cx="6357982" cy="41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X86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r>
              <a:rPr lang="en-US" altLang="zh-CN" dirty="0" smtClean="0"/>
              <a:t>ARM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X86</a:t>
            </a:r>
            <a:r>
              <a:rPr lang="zh-CN" altLang="en-US" dirty="0" smtClean="0"/>
              <a:t>的汇编文件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1" y="1714488"/>
            <a:ext cx="600638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可以看到相同的程序代码被编译成了不同的指令。我们的机器可以运行</a:t>
            </a:r>
            <a:r>
              <a:rPr lang="en-US" altLang="zh-CN" dirty="0" smtClean="0"/>
              <a:t>X86</a:t>
            </a:r>
            <a:r>
              <a:rPr lang="zh-CN" altLang="en-US" dirty="0" smtClean="0"/>
              <a:t>的汇编，但是不同运行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的汇编，这是因为我们的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不懂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的汇编，不知道应该将这些指令翻译成什么样的硬件操作信号！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交叉编译器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公司中最常用的交叉编译器为</a:t>
            </a:r>
            <a:r>
              <a:rPr lang="en-US" altLang="zh-CN" dirty="0" smtClean="0"/>
              <a:t>GNU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GCC</a:t>
            </a:r>
            <a:r>
              <a:rPr lang="zh-CN" altLang="en-US" dirty="0" smtClean="0"/>
              <a:t>编译器。该编译器属于开源免费编译器，性能靠谱而且适用于各种操作系统平台。</a:t>
            </a:r>
            <a:endParaRPr lang="en-US" altLang="zh-CN" dirty="0" smtClean="0"/>
          </a:p>
          <a:p>
            <a:r>
              <a:rPr lang="zh-CN" altLang="en-US" dirty="0" smtClean="0"/>
              <a:t>如何获得交叉编译器呢？</a:t>
            </a:r>
            <a:endParaRPr lang="en-US" altLang="zh-CN" dirty="0" smtClean="0"/>
          </a:p>
          <a:p>
            <a:r>
              <a:rPr lang="zh-CN" altLang="en-US" dirty="0" smtClean="0"/>
              <a:t>很简单，去</a:t>
            </a:r>
            <a:r>
              <a:rPr lang="en-US" altLang="zh-CN" dirty="0" err="1" smtClean="0"/>
              <a:t>CodeSourcery</a:t>
            </a:r>
            <a:r>
              <a:rPr lang="zh-CN" altLang="en-US" dirty="0" smtClean="0"/>
              <a:t>就行，这个网站提供已经编译好的交叉编译器，简单安装就能使用。</a:t>
            </a:r>
            <a:endParaRPr lang="en-US" altLang="zh-CN" dirty="0" smtClean="0"/>
          </a:p>
          <a:p>
            <a:r>
              <a:rPr lang="en-US" dirty="0" smtClean="0">
                <a:hlinkClick r:id="rId2"/>
              </a:rPr>
              <a:t>http://www.mentor.com/embedded-software/codesourcery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获得交叉编译器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472518" cy="4525963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/etc/environment</a:t>
            </a:r>
            <a:r>
              <a:rPr lang="zh-CN" altLang="en-US" dirty="0" smtClean="0"/>
              <a:t>中设置</a:t>
            </a:r>
            <a:r>
              <a:rPr lang="en-US" altLang="zh-CN" dirty="0" err="1" smtClean="0"/>
              <a:t>skyeye</a:t>
            </a:r>
            <a:r>
              <a:rPr lang="zh-CN" altLang="en-US" dirty="0" smtClean="0"/>
              <a:t>的环境变量：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PATH</a:t>
            </a:r>
            <a:r>
              <a:rPr lang="en-US" altLang="zh-CN" dirty="0" smtClean="0">
                <a:solidFill>
                  <a:srgbClr val="FF0000"/>
                </a:solidFill>
              </a:rPr>
              <a:t>="/opt/</a:t>
            </a:r>
            <a:r>
              <a:rPr lang="en-US" altLang="zh-CN" dirty="0" err="1" smtClean="0">
                <a:solidFill>
                  <a:srgbClr val="FF0000"/>
                </a:solidFill>
              </a:rPr>
              <a:t>skyeye</a:t>
            </a:r>
            <a:r>
              <a:rPr lang="en-US" altLang="zh-CN" dirty="0" smtClean="0">
                <a:solidFill>
                  <a:srgbClr val="FF0000"/>
                </a:solidFill>
              </a:rPr>
              <a:t>/bin</a:t>
            </a:r>
            <a:r>
              <a:rPr lang="en-US" altLang="zh-CN" dirty="0" smtClean="0"/>
              <a:t>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/local/bin:/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/bin:/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:/bin:/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/games:/home/</a:t>
            </a:r>
            <a:r>
              <a:rPr lang="en-US" altLang="zh-CN" dirty="0" err="1" smtClean="0"/>
              <a:t>ilovelinux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CodeSourcery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Sourcery_CodeBench_Lite_for_ARM_GNU_Linux</a:t>
            </a:r>
            <a:r>
              <a:rPr lang="en-US" altLang="zh-CN" dirty="0" smtClean="0"/>
              <a:t>/bin:/home/</a:t>
            </a:r>
            <a:r>
              <a:rPr lang="en-US" altLang="zh-CN" dirty="0" err="1" smtClean="0"/>
              <a:t>ilovelinux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gcc_tool</a:t>
            </a:r>
            <a:r>
              <a:rPr lang="en-US" altLang="zh-CN" dirty="0" smtClean="0"/>
              <a:t>/bin:/home/</a:t>
            </a:r>
            <a:r>
              <a:rPr lang="en-US" altLang="zh-CN" dirty="0" err="1" smtClean="0"/>
              <a:t>ilovelinux</a:t>
            </a:r>
            <a:r>
              <a:rPr lang="en-US" altLang="zh-CN" dirty="0" smtClean="0"/>
              <a:t>/eclipse/eclipse“</a:t>
            </a:r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中输入</a:t>
            </a:r>
            <a:r>
              <a:rPr lang="en-US" altLang="zh-CN" dirty="0" err="1" smtClean="0"/>
              <a:t>skyeye</a:t>
            </a:r>
            <a:r>
              <a:rPr lang="zh-CN" altLang="en-US" dirty="0" smtClean="0"/>
              <a:t>即可启动</a:t>
            </a:r>
            <a:r>
              <a:rPr lang="en-US" altLang="zh-CN" dirty="0" err="1" smtClean="0"/>
              <a:t>skyeye</a:t>
            </a:r>
            <a:r>
              <a:rPr lang="zh-CN" altLang="en-US" dirty="0" smtClean="0"/>
              <a:t>虚拟机。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</a:t>
            </a:r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Skyeye</a:t>
            </a:r>
            <a:r>
              <a:rPr lang="zh-CN" altLang="en-US" dirty="0" smtClean="0"/>
              <a:t>简单命令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643446"/>
            <a:ext cx="61245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嗯，在大家拷贝安装虚拟机的时候，我们先过点废话。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这个课程主要是基于</a:t>
            </a:r>
            <a:r>
              <a:rPr lang="en-US" altLang="zh-CN" dirty="0" smtClean="0"/>
              <a:t>ARM</a:t>
            </a:r>
            <a:r>
              <a:rPr lang="zh-CN" altLang="en-US" dirty="0" smtClean="0"/>
              <a:t>体系架构的，大家可能对</a:t>
            </a:r>
            <a:r>
              <a:rPr lang="en-US" altLang="zh-CN" dirty="0" smtClean="0"/>
              <a:t>ARM</a:t>
            </a:r>
            <a:r>
              <a:rPr lang="zh-CN" altLang="en-US" dirty="0" smtClean="0"/>
              <a:t>是什么还不是很清楚，我们来聊聊</a:t>
            </a:r>
            <a:r>
              <a:rPr lang="en-US" altLang="zh-CN" dirty="0" smtClean="0"/>
              <a:t>ARM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ARM</a:t>
            </a:r>
            <a:r>
              <a:rPr lang="zh-CN" altLang="en-US" dirty="0" smtClean="0"/>
              <a:t>公司是</a:t>
            </a:r>
            <a:r>
              <a:rPr lang="zh-CN" altLang="en-US" dirty="0" smtClean="0"/>
              <a:t>微处理器行业的一家知名企业，</a:t>
            </a:r>
            <a:r>
              <a:rPr lang="en-US" altLang="zh-CN" dirty="0" smtClean="0"/>
              <a:t>ARM</a:t>
            </a:r>
            <a:r>
              <a:rPr lang="zh-CN" altLang="en-US" dirty="0" smtClean="0"/>
              <a:t>公司主要从事的是半导体知识产权的提供，其并不自主生产芯片</a:t>
            </a:r>
            <a:r>
              <a:rPr lang="zh-CN" altLang="en-US" dirty="0" smtClean="0"/>
              <a:t>。</a:t>
            </a:r>
            <a:r>
              <a:rPr lang="en-US" altLang="zh-CN" dirty="0" smtClean="0"/>
              <a:t>ARM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ARM</a:t>
            </a:r>
            <a:r>
              <a:rPr lang="zh-CN" altLang="en-US" dirty="0" smtClean="0"/>
              <a:t>公司提出的一种</a:t>
            </a:r>
            <a:r>
              <a:rPr lang="en-US" altLang="zh-CN" dirty="0" smtClean="0"/>
              <a:t>RISC</a:t>
            </a:r>
            <a:r>
              <a:rPr lang="zh-CN" altLang="en-US" dirty="0" smtClean="0"/>
              <a:t>体系架构。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skyeye</a:t>
            </a:r>
            <a:r>
              <a:rPr lang="zh-CN" altLang="en-US" dirty="0" smtClean="0"/>
              <a:t>便会加载当前的配置文件然后启动虚拟机。配置文件为</a:t>
            </a:r>
            <a:r>
              <a:rPr lang="en-US" altLang="zh-CN" dirty="0" err="1" smtClean="0"/>
              <a:t>skyeye.conf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run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skyeye</a:t>
            </a:r>
            <a:r>
              <a:rPr lang="zh-CN" altLang="en-US" dirty="0" smtClean="0"/>
              <a:t>虚拟机便开始运行。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quit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skyeye</a:t>
            </a:r>
            <a:r>
              <a:rPr lang="zh-CN" altLang="en-US" dirty="0" smtClean="0"/>
              <a:t>便退出到了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命令行。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Skyeye</a:t>
            </a:r>
            <a:r>
              <a:rPr lang="zh-CN" altLang="en-US" dirty="0" smtClean="0"/>
              <a:t>简单命令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571744"/>
            <a:ext cx="61150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先不要关心为什么，我们先看看如何在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中编译并运行一个最简单的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程序。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l1</a:t>
            </a:r>
            <a:r>
              <a:rPr lang="zh-CN" altLang="en-US" dirty="0" smtClean="0"/>
              <a:t>的目录下键入</a:t>
            </a:r>
            <a:r>
              <a:rPr lang="en-US" altLang="zh-CN" dirty="0" err="1" smtClean="0"/>
              <a:t>ls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确认有上图中的所有文件。然后输入</a:t>
            </a:r>
            <a:r>
              <a:rPr lang="en-US" altLang="zh-CN" dirty="0" smtClean="0"/>
              <a:t>arm-none-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gnueabi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–v</a:t>
            </a:r>
            <a:r>
              <a:rPr lang="zh-CN" altLang="en-US" dirty="0" smtClean="0"/>
              <a:t>命令，这样将显示</a:t>
            </a:r>
            <a:r>
              <a:rPr lang="en-US" altLang="zh-CN" dirty="0" smtClean="0"/>
              <a:t>arm-none-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gnueabi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的版本号。我们稍后会介绍什么是交叉编译工具。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编译并运行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500438"/>
            <a:ext cx="42576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然后我们键入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命令，该命令将调用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程序为我们进行编译。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好，我们看到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很神奇的调用了一系列命令为我们进行编译。这时我们再次输入</a:t>
            </a:r>
            <a:r>
              <a:rPr lang="en-US" altLang="zh-CN" dirty="0" err="1" smtClean="0"/>
              <a:t>ls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我们的目标就是那个</a:t>
            </a:r>
            <a:r>
              <a:rPr lang="en-US" altLang="zh-CN" dirty="0" smtClean="0"/>
              <a:t>*.bin</a:t>
            </a:r>
            <a:r>
              <a:rPr lang="zh-CN" altLang="en-US" dirty="0" smtClean="0"/>
              <a:t>的文件，这个文件是</a:t>
            </a:r>
            <a:r>
              <a:rPr lang="en-US" altLang="zh-CN" dirty="0" err="1" smtClean="0"/>
              <a:t>Skyeye</a:t>
            </a:r>
            <a:r>
              <a:rPr lang="zh-CN" altLang="en-US" dirty="0" smtClean="0"/>
              <a:t>虚拟机可以直接加载运行的文件。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编译并运行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428868"/>
            <a:ext cx="6048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4214818"/>
            <a:ext cx="53625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好了，我们已经有了编译好的程序了。下面输入</a:t>
            </a:r>
            <a:r>
              <a:rPr lang="en-US" altLang="zh-CN" dirty="0" err="1" smtClean="0"/>
              <a:t>skyeye</a:t>
            </a:r>
            <a:r>
              <a:rPr lang="zh-CN" altLang="en-US" dirty="0" smtClean="0"/>
              <a:t>命令，然后敲入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run</a:t>
            </a:r>
            <a:r>
              <a:rPr lang="zh-CN" altLang="en-US" dirty="0" smtClean="0"/>
              <a:t>让程序运行起来吧。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编译并运行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714620"/>
            <a:ext cx="45815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我在虚拟机里面已经安装了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进行代码编辑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83940"/>
            <a:ext cx="7684259" cy="420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使用什么样的工具进行编辑其实无所谓，只要编译器是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的就行。高手们喜欢使用诸如</a:t>
            </a:r>
            <a:r>
              <a:rPr lang="en-US" altLang="zh-CN" dirty="0" smtClean="0"/>
              <a:t>vim</a:t>
            </a:r>
            <a:r>
              <a:rPr lang="zh-CN" altLang="en-US" dirty="0" smtClean="0"/>
              <a:t>等，但是我一直觉得用啥编译器还是看个人喜好。我就是觉得</a:t>
            </a:r>
            <a:r>
              <a:rPr lang="en-US" altLang="zh-CN" dirty="0" smtClean="0"/>
              <a:t>vim</a:t>
            </a:r>
            <a:r>
              <a:rPr lang="zh-CN" altLang="en-US" dirty="0" smtClean="0"/>
              <a:t>用着别扭。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下面我们讲下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如何建立我们的</a:t>
            </a:r>
            <a:r>
              <a:rPr lang="en-US" altLang="zh-CN" dirty="0" smtClean="0"/>
              <a:t>arm</a:t>
            </a:r>
            <a:r>
              <a:rPr lang="zh-CN" altLang="en-US" dirty="0" smtClean="0"/>
              <a:t>工程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进行代码编辑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新建一个</a:t>
            </a:r>
            <a:r>
              <a:rPr lang="en-US" altLang="zh-CN" dirty="0" smtClean="0"/>
              <a:t>C project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进行代码编辑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071678"/>
            <a:ext cx="4484209" cy="417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使用交叉编译器，然后填上工程名，然后将我们的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文件拷贝进工程目录中。</a:t>
            </a:r>
            <a:endParaRPr lang="en-US" altLang="zh-CN" dirty="0" smtClean="0"/>
          </a:p>
          <a:p>
            <a:r>
              <a:rPr lang="zh-CN" altLang="en-US" dirty="0" smtClean="0"/>
              <a:t>然后右键工程点选</a:t>
            </a:r>
            <a:r>
              <a:rPr lang="en-US" altLang="zh-CN" dirty="0" smtClean="0"/>
              <a:t>refresh</a:t>
            </a:r>
            <a:r>
              <a:rPr lang="zh-CN" altLang="en-US" dirty="0" smtClean="0"/>
              <a:t>就可以看到我们的工程。我们使用自己的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，所以还要设置自己的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在工程属性目录的</a:t>
            </a:r>
            <a:r>
              <a:rPr lang="en-US" altLang="zh-CN" dirty="0" smtClean="0"/>
              <a:t>C/C++Build</a:t>
            </a:r>
            <a:r>
              <a:rPr lang="zh-CN" altLang="en-US" dirty="0" smtClean="0"/>
              <a:t>栏下取消</a:t>
            </a:r>
            <a:r>
              <a:rPr lang="en-US" altLang="zh-CN" dirty="0" smtClean="0"/>
              <a:t>Use default build command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Generate </a:t>
            </a:r>
            <a:r>
              <a:rPr lang="en-US" altLang="zh-CN" dirty="0" err="1" smtClean="0"/>
              <a:t>Makefiles</a:t>
            </a:r>
            <a:r>
              <a:rPr lang="en-US" altLang="zh-CN" dirty="0" smtClean="0"/>
              <a:t> automatically</a:t>
            </a:r>
            <a:r>
              <a:rPr lang="zh-CN" altLang="en-US" dirty="0" smtClean="0"/>
              <a:t>然后点选</a:t>
            </a:r>
            <a:r>
              <a:rPr lang="en-US" altLang="zh-CN" dirty="0" smtClean="0"/>
              <a:t>apply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然后</a:t>
            </a:r>
            <a:r>
              <a:rPr lang="en-US" altLang="zh-CN" dirty="0" smtClean="0"/>
              <a:t>Behavior</a:t>
            </a:r>
            <a:r>
              <a:rPr lang="zh-CN" altLang="en-US" dirty="0" smtClean="0"/>
              <a:t>选项卡中，将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all</a:t>
            </a:r>
            <a:r>
              <a:rPr lang="zh-CN" altLang="en-US" dirty="0" smtClean="0"/>
              <a:t>去掉。最后右键工程点选</a:t>
            </a:r>
            <a:r>
              <a:rPr lang="en-US" altLang="zh-CN" dirty="0" smtClean="0"/>
              <a:t>build project</a:t>
            </a:r>
            <a:r>
              <a:rPr lang="zh-CN" altLang="en-US" dirty="0" smtClean="0"/>
              <a:t>就可以构建工程了。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进行代码编辑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进行代码编辑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78771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643314"/>
            <a:ext cx="74390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调整字体，颜色等。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喜好调整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ARM</a:t>
            </a:r>
            <a:r>
              <a:rPr lang="zh-CN" altLang="en-US" dirty="0" smtClean="0"/>
              <a:t>当前的主要业务主要集中在消费电子和工业控制。消费电子领域几乎所有的手机和平板电脑都使用的是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的处理器，工业控制领域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位微控制器也正慢慢成为主流。</a:t>
            </a:r>
            <a:endParaRPr lang="en-US" altLang="zh-CN" dirty="0" smtClean="0"/>
          </a:p>
          <a:p>
            <a:r>
              <a:rPr lang="zh-CN" altLang="en-US" dirty="0" smtClean="0"/>
              <a:t>比如可能大家在用的三星</a:t>
            </a:r>
            <a:r>
              <a:rPr lang="en-US" altLang="zh-CN" dirty="0" smtClean="0"/>
              <a:t>GALAXY</a:t>
            </a:r>
            <a:r>
              <a:rPr lang="zh-CN" altLang="en-US" dirty="0" smtClean="0"/>
              <a:t>系列手机，比如</a:t>
            </a:r>
            <a:r>
              <a:rPr lang="en-US" altLang="zh-CN" dirty="0" smtClean="0"/>
              <a:t>note</a:t>
            </a:r>
            <a:r>
              <a:rPr lang="zh-CN" altLang="en-US" dirty="0" smtClean="0"/>
              <a:t>，其</a:t>
            </a:r>
            <a:r>
              <a:rPr lang="en-US" altLang="zh-CN" dirty="0" smtClean="0"/>
              <a:t>SOC</a:t>
            </a:r>
            <a:r>
              <a:rPr lang="zh-CN" altLang="en-US" dirty="0" smtClean="0"/>
              <a:t>就是三星基于</a:t>
            </a:r>
            <a:r>
              <a:rPr lang="en-US" altLang="zh-CN" dirty="0" smtClean="0"/>
              <a:t>ARM CortexA9</a:t>
            </a:r>
            <a:r>
              <a:rPr lang="zh-CN" altLang="en-US" dirty="0" smtClean="0"/>
              <a:t>设计的</a:t>
            </a:r>
            <a:r>
              <a:rPr lang="en-US" altLang="zh-CN" dirty="0" smtClean="0"/>
              <a:t>exynos4412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再比如大家可能在用的一些</a:t>
            </a:r>
            <a:r>
              <a:rPr lang="en-US" altLang="zh-CN" dirty="0" smtClean="0"/>
              <a:t>SSD</a:t>
            </a:r>
            <a:r>
              <a:rPr lang="zh-CN" altLang="en-US" dirty="0" smtClean="0"/>
              <a:t>，其内部控制器有的也是基于</a:t>
            </a:r>
            <a:r>
              <a:rPr lang="en-US" altLang="zh-CN" dirty="0" smtClean="0"/>
              <a:t>ARM CortexR4</a:t>
            </a:r>
            <a:r>
              <a:rPr lang="zh-CN" altLang="en-US" dirty="0" smtClean="0"/>
              <a:t>内核的</a:t>
            </a:r>
            <a:r>
              <a:rPr lang="en-US" altLang="zh-CN" dirty="0" smtClean="0"/>
              <a:t>SOC</a:t>
            </a:r>
            <a:r>
              <a:rPr lang="zh-CN" altLang="en-US" dirty="0" smtClean="0"/>
              <a:t>芯片。</a:t>
            </a:r>
            <a:endParaRPr lang="en-US" altLang="zh-CN" dirty="0" smtClean="0"/>
          </a:p>
          <a:p>
            <a:r>
              <a:rPr lang="zh-CN" altLang="en-US" dirty="0" smtClean="0"/>
              <a:t>再比如</a:t>
            </a:r>
            <a:r>
              <a:rPr lang="en-US" altLang="zh-CN" dirty="0" err="1" smtClean="0"/>
              <a:t>sony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PSV</a:t>
            </a:r>
            <a:r>
              <a:rPr lang="zh-CN" altLang="en-US" dirty="0" smtClean="0"/>
              <a:t>也是采用的</a:t>
            </a:r>
            <a:r>
              <a:rPr lang="en-US" altLang="zh-CN" dirty="0" smtClean="0"/>
              <a:t>ARM CortexA9 </a:t>
            </a:r>
            <a:r>
              <a:rPr lang="en-US" altLang="zh-CN" dirty="0" err="1" smtClean="0"/>
              <a:t>Mpcore</a:t>
            </a:r>
            <a:r>
              <a:rPr lang="zh-CN" altLang="en-US" dirty="0" smtClean="0"/>
              <a:t>四核处理器。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工程中的</a:t>
            </a:r>
            <a:r>
              <a:rPr lang="en-US" altLang="zh-CN" dirty="0" err="1" smtClean="0"/>
              <a:t>skyeye.conf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skyeye</a:t>
            </a:r>
            <a:r>
              <a:rPr lang="zh-CN" altLang="en-US" dirty="0" smtClean="0"/>
              <a:t>虚拟机的配置文件，该配置文件指明了虚拟机要启动的</a:t>
            </a:r>
            <a:r>
              <a:rPr lang="en-US" altLang="zh-CN" dirty="0" smtClean="0"/>
              <a:t>SOC</a:t>
            </a:r>
            <a:r>
              <a:rPr lang="zh-CN" altLang="en-US" dirty="0" smtClean="0"/>
              <a:t>芯片的参数。这些参数包括，内存信息，外设信息，内核版本等。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我们这里使用的是基于</a:t>
            </a:r>
            <a:r>
              <a:rPr lang="en-US" altLang="zh-CN" dirty="0" smtClean="0"/>
              <a:t>ARM920t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S3C2440 SOC</a:t>
            </a:r>
            <a:r>
              <a:rPr lang="zh-CN" altLang="en-US" dirty="0" smtClean="0"/>
              <a:t>。配置文档如下：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内核</a:t>
            </a:r>
            <a:endParaRPr lang="en-US" altLang="zh-CN" dirty="0" smtClean="0"/>
          </a:p>
          <a:p>
            <a:r>
              <a:rPr lang="en-US" altLang="zh-CN" dirty="0" err="1" smtClean="0"/>
              <a:t>cpu</a:t>
            </a:r>
            <a:r>
              <a:rPr lang="en-US" altLang="zh-CN" dirty="0" smtClean="0"/>
              <a:t>:  arm920t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体系</a:t>
            </a:r>
            <a:endParaRPr lang="en-US" altLang="zh-CN" dirty="0" smtClean="0"/>
          </a:p>
          <a:p>
            <a:r>
              <a:rPr lang="en-US" altLang="zh-CN" dirty="0" smtClean="0"/>
              <a:t>mach: s3c2440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#physical memory</a:t>
            </a:r>
          </a:p>
          <a:p>
            <a:r>
              <a:rPr lang="en-US" altLang="zh-CN" dirty="0" smtClean="0"/>
              <a:t>#bank6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定义内存大小，类型，开始地址，大小，以及默认加载的文件</a:t>
            </a:r>
            <a:endParaRPr lang="en-US" altLang="zh-CN" dirty="0" smtClean="0"/>
          </a:p>
          <a:p>
            <a:r>
              <a:rPr lang="en-US" altLang="zh-CN" dirty="0" err="1" smtClean="0"/>
              <a:t>mem_bank</a:t>
            </a:r>
            <a:r>
              <a:rPr lang="en-US" altLang="zh-CN" dirty="0" smtClean="0"/>
              <a:t>: map=M, type=RW, 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=0x30000000, size=0x08000000, file=./helloworld.bin, boot=yes</a:t>
            </a:r>
          </a:p>
          <a:p>
            <a:r>
              <a:rPr lang="en-US" altLang="zh-CN" dirty="0" err="1" smtClean="0"/>
              <a:t>mem_bank</a:t>
            </a:r>
            <a:r>
              <a:rPr lang="en-US" altLang="zh-CN" dirty="0" smtClean="0"/>
              <a:t>: map=M, type=RW, 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=0x40000000, size=0x08000000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外设地址</a:t>
            </a:r>
            <a:endParaRPr lang="en-US" altLang="zh-CN" dirty="0" smtClean="0"/>
          </a:p>
          <a:p>
            <a:r>
              <a:rPr lang="en-US" altLang="zh-CN" dirty="0" err="1" smtClean="0"/>
              <a:t>mem_bank</a:t>
            </a:r>
            <a:r>
              <a:rPr lang="en-US" altLang="zh-CN" dirty="0" smtClean="0"/>
              <a:t>: map=I, type=RW, 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=0x48000000, size=0x20000000</a:t>
            </a:r>
          </a:p>
          <a:p>
            <a:r>
              <a:rPr lang="en-US" altLang="zh-CN" dirty="0" err="1" smtClean="0"/>
              <a:t>uart:mod</a:t>
            </a:r>
            <a:r>
              <a:rPr lang="en-US" altLang="zh-CN" dirty="0" smtClean="0"/>
              <a:t> = term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Skyeye</a:t>
            </a:r>
            <a:r>
              <a:rPr lang="zh-CN" altLang="en-US" dirty="0" smtClean="0"/>
              <a:t>的配置文件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以后想从事嵌入式行业的童鞋必须能看懂原理图和数据手册（</a:t>
            </a:r>
            <a:r>
              <a:rPr lang="en-US" altLang="zh-CN" dirty="0" smtClean="0"/>
              <a:t>datasheet</a:t>
            </a:r>
            <a:r>
              <a:rPr lang="zh-CN" altLang="en-US" dirty="0" smtClean="0"/>
              <a:t>）。原理图其实很简单，数字电路所有模块就像搭积木一样。主要弄懂网络标号就行了。</a:t>
            </a:r>
            <a:endParaRPr lang="en-US" altLang="zh-CN" dirty="0" smtClean="0"/>
          </a:p>
          <a:p>
            <a:r>
              <a:rPr lang="zh-CN" altLang="en-US" dirty="0" smtClean="0"/>
              <a:t>如果以后工作，碰到芯片上不懂的地方必须参考数据手册。就</a:t>
            </a:r>
            <a:r>
              <a:rPr lang="en-US" altLang="zh-CN" dirty="0" smtClean="0"/>
              <a:t>S3C2440</a:t>
            </a:r>
            <a:r>
              <a:rPr lang="zh-CN" altLang="en-US" dirty="0" smtClean="0"/>
              <a:t>来说数据手册并不太长，但是很多芯片比如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CortexA9</a:t>
            </a:r>
            <a:r>
              <a:rPr lang="zh-CN" altLang="en-US" dirty="0" smtClean="0"/>
              <a:t>以后的芯片，数据手册都在万页以上。所以必须要捡重要的看，而不是全部看。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如何看原理图和数据手册？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一般按照芯片初始化的顺序进行阅读。大概顺序如下：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阅读框图，掌握这款芯片大致的功能和数据连线。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读内存分布表，了解芯片大致功能模块都位于哪个内存区域上。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阅读时钟电源管理部分，这部分是芯片启动的基础。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挑选要做的模块进行阅读。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数据手册一般阅读顺序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7686700" cy="151904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大家可能要问，你是怎么知道内存从哪个位置开始，以及大小是多少的，你是怎么知道外设地址从哪儿开始的？这个问题就要知道</a:t>
            </a:r>
            <a:r>
              <a:rPr lang="en-US" altLang="zh-CN" dirty="0" smtClean="0"/>
              <a:t>S3C2440</a:t>
            </a:r>
            <a:r>
              <a:rPr lang="zh-CN" altLang="en-US" dirty="0" smtClean="0"/>
              <a:t>的内存布局了。</a:t>
            </a:r>
            <a:endParaRPr lang="en-US" altLang="zh-CN" dirty="0" smtClean="0"/>
          </a:p>
          <a:p>
            <a:r>
              <a:rPr lang="zh-CN" altLang="en-US" dirty="0" smtClean="0"/>
              <a:t>打开芯片手册，翻到</a:t>
            </a:r>
            <a:r>
              <a:rPr lang="en-US" altLang="zh-CN" dirty="0" smtClean="0"/>
              <a:t>Memory Controller</a:t>
            </a:r>
            <a:r>
              <a:rPr lang="zh-CN" altLang="en-US" dirty="0" smtClean="0"/>
              <a:t>这一章。看到下面这个图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S3C2440</a:t>
            </a:r>
            <a:r>
              <a:rPr lang="zh-CN" altLang="en-US" dirty="0" smtClean="0"/>
              <a:t>的内存布局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内存分布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S3C2440</a:t>
            </a:r>
            <a:r>
              <a:rPr lang="zh-CN" altLang="en-US" dirty="0" smtClean="0"/>
              <a:t>的内存布局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1" y="1857364"/>
            <a:ext cx="5965671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S3C2440</a:t>
            </a:r>
            <a:r>
              <a:rPr lang="zh-CN" altLang="en-US" dirty="0" smtClean="0"/>
              <a:t>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bank 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bank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nGCSx</a:t>
            </a:r>
            <a:r>
              <a:rPr lang="zh-CN" altLang="en-US" dirty="0" smtClean="0"/>
              <a:t>来进行片选。为什么要这样设计？是因为</a:t>
            </a:r>
            <a:r>
              <a:rPr lang="en-US" altLang="zh-CN" dirty="0" smtClean="0"/>
              <a:t>S3C2440</a:t>
            </a:r>
            <a:r>
              <a:rPr lang="zh-CN" altLang="en-US" dirty="0" smtClean="0"/>
              <a:t>的芯片只有</a:t>
            </a:r>
            <a:r>
              <a:rPr lang="en-US" altLang="zh-CN" dirty="0" smtClean="0"/>
              <a:t>26</a:t>
            </a:r>
            <a:r>
              <a:rPr lang="zh-CN" altLang="en-US" dirty="0" smtClean="0"/>
              <a:t>条地址线，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bank</a:t>
            </a:r>
            <a:r>
              <a:rPr lang="zh-CN" altLang="en-US" dirty="0" smtClean="0"/>
              <a:t>上</a:t>
            </a:r>
            <a:r>
              <a:rPr lang="zh-CN" altLang="en-US" dirty="0" smtClean="0"/>
              <a:t>的设备必须共享这</a:t>
            </a:r>
            <a:r>
              <a:rPr lang="en-US" altLang="zh-CN" dirty="0" smtClean="0"/>
              <a:t>26</a:t>
            </a:r>
            <a:r>
              <a:rPr lang="zh-CN" altLang="en-US" dirty="0" smtClean="0"/>
              <a:t>条地址线，为了防止同总线上的设备互相干扰，芯片通过</a:t>
            </a:r>
            <a:r>
              <a:rPr lang="en-US" altLang="zh-CN" dirty="0" err="1" smtClean="0"/>
              <a:t>nGCSx</a:t>
            </a:r>
            <a:r>
              <a:rPr lang="zh-CN" altLang="en-US" dirty="0" smtClean="0"/>
              <a:t>片选信号进行区分。</a:t>
            </a:r>
            <a:r>
              <a:rPr lang="en-US" altLang="zh-CN" dirty="0" smtClean="0"/>
              <a:t>26</a:t>
            </a:r>
            <a:r>
              <a:rPr lang="zh-CN" altLang="en-US" dirty="0" smtClean="0"/>
              <a:t>条地址线刚好可以寻址</a:t>
            </a:r>
            <a:r>
              <a:rPr lang="en-US" altLang="zh-CN" dirty="0" smtClean="0"/>
              <a:t>128MB</a:t>
            </a:r>
            <a:r>
              <a:rPr lang="zh-CN" altLang="en-US" dirty="0" smtClean="0"/>
              <a:t>的内存空间，所以每个</a:t>
            </a:r>
            <a:r>
              <a:rPr lang="en-US" altLang="zh-CN" dirty="0" smtClean="0"/>
              <a:t>bank</a:t>
            </a:r>
            <a:r>
              <a:rPr lang="zh-CN" altLang="en-US" dirty="0" smtClean="0"/>
              <a:t>的大小是</a:t>
            </a:r>
            <a:r>
              <a:rPr lang="en-US" altLang="zh-CN" dirty="0" smtClean="0"/>
              <a:t>128MB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S3C2440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bank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我们的比如访问读写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接口，读写显存，调整</a:t>
            </a:r>
            <a:r>
              <a:rPr lang="en-US" altLang="zh-CN" dirty="0" smtClean="0"/>
              <a:t>ARM</a:t>
            </a:r>
            <a:r>
              <a:rPr lang="zh-CN" altLang="en-US" dirty="0" smtClean="0"/>
              <a:t>是统一编址的，</a:t>
            </a:r>
            <a:r>
              <a:rPr lang="en-US" altLang="zh-CN" dirty="0" smtClean="0"/>
              <a:t>CPU32</a:t>
            </a:r>
            <a:r>
              <a:rPr lang="zh-CN" altLang="en-US" dirty="0" smtClean="0"/>
              <a:t>位可以访问</a:t>
            </a:r>
            <a:r>
              <a:rPr lang="en-US" altLang="zh-CN" dirty="0" smtClean="0"/>
              <a:t>4G</a:t>
            </a:r>
            <a:r>
              <a:rPr lang="zh-CN" altLang="en-US" dirty="0" smtClean="0"/>
              <a:t>的空间，这</a:t>
            </a:r>
            <a:r>
              <a:rPr lang="en-US" altLang="zh-CN" dirty="0" smtClean="0"/>
              <a:t>4G</a:t>
            </a:r>
            <a:r>
              <a:rPr lang="zh-CN" altLang="en-US" dirty="0" smtClean="0"/>
              <a:t>空间不全用来存放内存，也有可能存放一些其他东西，比如控制寄存器等。这些寄存器控制了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的一些功能，</a:t>
            </a:r>
            <a:r>
              <a:rPr lang="en-US" altLang="zh-CN" dirty="0" smtClean="0"/>
              <a:t>PLL</a:t>
            </a:r>
            <a:r>
              <a:rPr lang="zh-CN" altLang="en-US" dirty="0" smtClean="0"/>
              <a:t>等等。</a:t>
            </a:r>
            <a:endParaRPr lang="en-US" altLang="zh-CN" dirty="0" smtClean="0"/>
          </a:p>
          <a:p>
            <a:r>
              <a:rPr lang="zh-CN" altLang="en-US" dirty="0" smtClean="0"/>
              <a:t>通过上图的内存分布，我们知道了可以设置为内存的地址从</a:t>
            </a:r>
            <a:r>
              <a:rPr lang="en-US" altLang="zh-CN" dirty="0" smtClean="0"/>
              <a:t>0x30000000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0x40000000</a:t>
            </a:r>
            <a:r>
              <a:rPr lang="zh-CN" altLang="en-US" dirty="0" smtClean="0"/>
              <a:t>，总共</a:t>
            </a:r>
            <a:r>
              <a:rPr lang="en-US" altLang="zh-CN" dirty="0" smtClean="0"/>
              <a:t>256MB</a:t>
            </a:r>
            <a:r>
              <a:rPr lang="zh-CN" altLang="en-US" dirty="0" smtClean="0"/>
              <a:t>的大小。</a:t>
            </a:r>
            <a:endParaRPr lang="en-US" altLang="zh-CN" dirty="0" smtClean="0"/>
          </a:p>
          <a:p>
            <a:r>
              <a:rPr lang="zh-CN" altLang="en-US" dirty="0" smtClean="0"/>
              <a:t>而更高的地址就是用来访问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外设的了。我们可以看看数据手册中的</a:t>
            </a:r>
            <a:r>
              <a:rPr lang="en-US" altLang="zh-CN" dirty="0" smtClean="0"/>
              <a:t>UART</a:t>
            </a:r>
            <a:r>
              <a:rPr lang="zh-CN" altLang="en-US" dirty="0" smtClean="0"/>
              <a:t>模块就知道了。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统一寻址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当前市面上比较流行的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体系包括：</a:t>
            </a:r>
            <a:endParaRPr lang="en-US" altLang="zh-CN" dirty="0" smtClean="0"/>
          </a:p>
          <a:p>
            <a:r>
              <a:rPr lang="en-US" altLang="zh-CN" dirty="0" smtClean="0"/>
              <a:t>X86/X64   &lt;-</a:t>
            </a:r>
            <a:r>
              <a:rPr lang="zh-CN" altLang="en-US" dirty="0" smtClean="0"/>
              <a:t>这个大家肯定都熟悉</a:t>
            </a:r>
            <a:endParaRPr lang="en-US" altLang="zh-CN" dirty="0" smtClean="0"/>
          </a:p>
          <a:p>
            <a:r>
              <a:rPr lang="en-US" altLang="zh-CN" dirty="0" smtClean="0"/>
              <a:t>MIPS  &lt;-PSP</a:t>
            </a:r>
            <a:r>
              <a:rPr lang="zh-CN" altLang="en-US" dirty="0" smtClean="0"/>
              <a:t>用的就是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的处理器，现在有些平板和手机也在用</a:t>
            </a:r>
            <a:r>
              <a:rPr lang="en-US" altLang="zh-CN" dirty="0" smtClean="0"/>
              <a:t>MIPS</a:t>
            </a:r>
          </a:p>
          <a:p>
            <a:r>
              <a:rPr lang="en-US" altLang="zh-CN" dirty="0" smtClean="0"/>
              <a:t>PowerPC &lt;-</a:t>
            </a:r>
            <a:r>
              <a:rPr lang="en-US" altLang="zh-CN" dirty="0" err="1" smtClean="0"/>
              <a:t>freescale</a:t>
            </a:r>
            <a:r>
              <a:rPr lang="zh-CN" altLang="en-US" dirty="0" smtClean="0"/>
              <a:t>的玩意儿，主要用在汽车电子和通信，大多数企业路由器和防火墙用的就是这个架构的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，大端的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superH</a:t>
            </a:r>
            <a:r>
              <a:rPr lang="en-US" altLang="zh-CN" dirty="0" smtClean="0"/>
              <a:t>  &lt;-</a:t>
            </a:r>
            <a:r>
              <a:rPr lang="zh-CN" altLang="en-US" dirty="0" smtClean="0"/>
              <a:t>日立开发的，日本用的很多，以后想去日本发展的童鞋可以考虑这个架构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</a:t>
            </a:r>
            <a:r>
              <a:rPr lang="zh-CN" altLang="en-US" dirty="0" smtClean="0"/>
              <a:t>与其它体系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ARM</a:t>
            </a:r>
            <a:r>
              <a:rPr lang="zh-CN" altLang="en-US" dirty="0" smtClean="0"/>
              <a:t>的指令集至今为止已经发展到了</a:t>
            </a:r>
            <a:r>
              <a:rPr lang="en-US" altLang="zh-CN" dirty="0" smtClean="0"/>
              <a:t>v8</a:t>
            </a:r>
            <a:r>
              <a:rPr lang="zh-CN" altLang="en-US" dirty="0" smtClean="0"/>
              <a:t>版本。每个版本都有许多的集合，我们这里主要介绍的是</a:t>
            </a:r>
            <a:r>
              <a:rPr lang="en-US" altLang="zh-CN" dirty="0" smtClean="0"/>
              <a:t>v4</a:t>
            </a:r>
            <a:r>
              <a:rPr lang="zh-CN" altLang="en-US" dirty="0" smtClean="0"/>
              <a:t>版本的指令集，其实很想讲</a:t>
            </a:r>
            <a:r>
              <a:rPr lang="en-US" altLang="zh-CN" dirty="0" smtClean="0"/>
              <a:t>v7</a:t>
            </a:r>
            <a:r>
              <a:rPr lang="zh-CN" altLang="en-US" dirty="0" smtClean="0"/>
              <a:t>的，但是大家没有这个设备。虚拟机也不支持，比较可惜了。</a:t>
            </a:r>
            <a:endParaRPr lang="en-US" altLang="zh-CN" dirty="0" smtClean="0"/>
          </a:p>
          <a:p>
            <a:r>
              <a:rPr lang="zh-CN" altLang="en-US" dirty="0" smtClean="0"/>
              <a:t>下面介绍一些常见的</a:t>
            </a:r>
            <a:r>
              <a:rPr lang="en-US" altLang="zh-CN" dirty="0" smtClean="0"/>
              <a:t>ARM</a:t>
            </a:r>
            <a:r>
              <a:rPr lang="zh-CN" altLang="en-US" dirty="0" smtClean="0"/>
              <a:t>内核及相关设备：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</a:t>
            </a:r>
            <a:r>
              <a:rPr lang="zh-CN" altLang="en-US" dirty="0" smtClean="0"/>
              <a:t>的版本演变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ARM7TDMI(-S)</a:t>
            </a:r>
            <a:r>
              <a:rPr lang="zh-CN" altLang="en-US" dirty="0" smtClean="0"/>
              <a:t>，这个是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的成名经典内核，其高性能低功耗的特点在工业控制中十分热门，至今已被新版本替代。主要设备包括</a:t>
            </a:r>
            <a:r>
              <a:rPr lang="en-US" altLang="zh-CN" dirty="0" smtClean="0"/>
              <a:t>Atmel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AT91SAM7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NEC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LPC2000</a:t>
            </a:r>
            <a:r>
              <a:rPr lang="zh-CN" altLang="en-US" dirty="0" smtClean="0"/>
              <a:t>等。大家初中玩过任天堂的</a:t>
            </a:r>
            <a:r>
              <a:rPr lang="en-US" altLang="zh-CN" dirty="0" smtClean="0"/>
              <a:t>GBA</a:t>
            </a:r>
            <a:r>
              <a:rPr lang="zh-CN" altLang="en-US" dirty="0" smtClean="0"/>
              <a:t>就是用的这个芯片。还有就是</a:t>
            </a:r>
            <a:r>
              <a:rPr lang="en-US" altLang="zh-CN" dirty="0" smtClean="0"/>
              <a:t>iPod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ARM920T</a:t>
            </a:r>
            <a:r>
              <a:rPr lang="zh-CN" altLang="en-US" dirty="0" smtClean="0"/>
              <a:t>，我们这次演讲的主角，应用最广的</a:t>
            </a:r>
            <a:r>
              <a:rPr lang="en-US" altLang="zh-CN" dirty="0" smtClean="0"/>
              <a:t>ARM</a:t>
            </a:r>
            <a:r>
              <a:rPr lang="zh-CN" altLang="en-US" dirty="0" smtClean="0"/>
              <a:t>内核之一。三星的</a:t>
            </a:r>
            <a:r>
              <a:rPr lang="en-US" altLang="zh-CN" dirty="0" smtClean="0"/>
              <a:t>S3C2410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S3C2440</a:t>
            </a:r>
            <a:r>
              <a:rPr lang="zh-CN" altLang="en-US" dirty="0" smtClean="0"/>
              <a:t>可以说是全中国学习嵌入式的都用过的芯片。除了三星以外</a:t>
            </a:r>
            <a:r>
              <a:rPr lang="en-US" altLang="zh-CN" dirty="0" err="1" smtClean="0"/>
              <a:t>Ateml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AT91SAM9</a:t>
            </a:r>
            <a:r>
              <a:rPr lang="zh-CN" altLang="en-US" dirty="0" smtClean="0"/>
              <a:t>系列也应用广泛。</a:t>
            </a:r>
            <a:r>
              <a:rPr lang="en-US" altLang="zh-CN" dirty="0" smtClean="0"/>
              <a:t>Nokia</a:t>
            </a:r>
            <a:r>
              <a:rPr lang="zh-CN" altLang="en-US" dirty="0" smtClean="0"/>
              <a:t>很多款塞班手机都是基于</a:t>
            </a:r>
            <a:r>
              <a:rPr lang="en-US" altLang="zh-CN" dirty="0" smtClean="0"/>
              <a:t>ARM920T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</a:t>
            </a:r>
            <a:r>
              <a:rPr lang="zh-CN" altLang="en-US" dirty="0" smtClean="0"/>
              <a:t>常见设备与产品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ARM946E-S</a:t>
            </a:r>
            <a:r>
              <a:rPr lang="zh-CN" altLang="en-US" dirty="0" smtClean="0"/>
              <a:t>，同属</a:t>
            </a:r>
            <a:r>
              <a:rPr lang="en-US" altLang="zh-CN" dirty="0" smtClean="0"/>
              <a:t>ARM9</a:t>
            </a:r>
            <a:r>
              <a:rPr lang="zh-CN" altLang="en-US" dirty="0" smtClean="0"/>
              <a:t>系列，常见产品包括大家玩过的任天堂</a:t>
            </a:r>
            <a:r>
              <a:rPr lang="en-US" altLang="zh-CN" dirty="0" smtClean="0"/>
              <a:t>DS</a:t>
            </a:r>
            <a:r>
              <a:rPr lang="zh-CN" altLang="en-US" dirty="0" smtClean="0"/>
              <a:t>，佳能的</a:t>
            </a:r>
            <a:r>
              <a:rPr lang="en-US" altLang="zh-CN" dirty="0" err="1" smtClean="0"/>
              <a:t>PowerShot</a:t>
            </a:r>
            <a:r>
              <a:rPr lang="en-US" altLang="zh-CN" dirty="0" smtClean="0"/>
              <a:t> A470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en-US" altLang="zh-CN" dirty="0" smtClean="0"/>
              <a:t>ARM1136J(F)-S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ARM11</a:t>
            </a:r>
            <a:r>
              <a:rPr lang="zh-CN" altLang="en-US" dirty="0" smtClean="0"/>
              <a:t>系列，属于</a:t>
            </a:r>
            <a:r>
              <a:rPr lang="en-US" altLang="zh-CN" dirty="0" smtClean="0"/>
              <a:t>ARMv6</a:t>
            </a:r>
            <a:r>
              <a:rPr lang="zh-CN" altLang="en-US" dirty="0" smtClean="0"/>
              <a:t>指令集，最著名的是</a:t>
            </a:r>
            <a:r>
              <a:rPr lang="en-US" altLang="zh-CN" dirty="0" smtClean="0"/>
              <a:t>TI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Omap2420</a:t>
            </a:r>
            <a:r>
              <a:rPr lang="zh-CN" altLang="en-US" dirty="0" smtClean="0"/>
              <a:t>，该芯片应用于</a:t>
            </a:r>
            <a:r>
              <a:rPr lang="en-US" altLang="zh-CN" dirty="0" smtClean="0"/>
              <a:t>Nokia</a:t>
            </a:r>
            <a:r>
              <a:rPr lang="zh-CN" altLang="en-US" dirty="0" smtClean="0"/>
              <a:t>的多款手机，比如</a:t>
            </a:r>
            <a:r>
              <a:rPr lang="en-US" altLang="zh-CN" dirty="0" smtClean="0"/>
              <a:t>N95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N93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N82</a:t>
            </a:r>
            <a:r>
              <a:rPr lang="zh-CN" altLang="en-US" dirty="0" smtClean="0"/>
              <a:t>等。</a:t>
            </a:r>
            <a:r>
              <a:rPr lang="en-US" altLang="zh-CN" dirty="0" err="1" smtClean="0"/>
              <a:t>Freescale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MXC300-30</a:t>
            </a:r>
            <a:r>
              <a:rPr lang="zh-CN" altLang="en-US" dirty="0" smtClean="0"/>
              <a:t>也基于该内核，</a:t>
            </a:r>
            <a:r>
              <a:rPr lang="en-US" altLang="zh-CN" dirty="0" smtClean="0"/>
              <a:t>Nokia5800</a:t>
            </a:r>
            <a:r>
              <a:rPr lang="zh-CN" altLang="en-US" dirty="0" smtClean="0"/>
              <a:t>就是基于该芯片的。</a:t>
            </a:r>
            <a:endParaRPr lang="en-US" altLang="zh-CN" dirty="0" smtClean="0"/>
          </a:p>
          <a:p>
            <a:r>
              <a:rPr lang="en-US" altLang="zh-CN" dirty="0" smtClean="0"/>
              <a:t>ARM1176JZ(F)-S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ARM11</a:t>
            </a:r>
            <a:r>
              <a:rPr lang="zh-CN" altLang="en-US" dirty="0" smtClean="0"/>
              <a:t>系列，当前市面上的</a:t>
            </a:r>
            <a:r>
              <a:rPr lang="en-US" altLang="zh-CN" dirty="0" smtClean="0"/>
              <a:t>S3C6410</a:t>
            </a:r>
            <a:r>
              <a:rPr lang="zh-CN" altLang="en-US" dirty="0" smtClean="0"/>
              <a:t>开发板就是基于该内核的。</a:t>
            </a:r>
            <a:r>
              <a:rPr lang="en-US" altLang="zh-CN" dirty="0" smtClean="0"/>
              <a:t>Apple</a:t>
            </a:r>
            <a:r>
              <a:rPr lang="zh-CN" altLang="en-US" dirty="0" smtClean="0"/>
              <a:t>的最早</a:t>
            </a:r>
            <a:r>
              <a:rPr lang="en-US" altLang="zh-CN" dirty="0" err="1" smtClean="0"/>
              <a:t>iPhone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iPod touch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</a:t>
            </a:r>
            <a:r>
              <a:rPr lang="zh-CN" altLang="en-US" dirty="0" smtClean="0"/>
              <a:t>常见设备与产品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ARM</a:t>
            </a:r>
            <a:r>
              <a:rPr lang="zh-CN" altLang="en-US" dirty="0" smtClean="0"/>
              <a:t>来到</a:t>
            </a:r>
            <a:r>
              <a:rPr lang="en-US" altLang="zh-CN" dirty="0" smtClean="0"/>
              <a:t>v7</a:t>
            </a:r>
            <a:r>
              <a:rPr lang="zh-CN" altLang="en-US" dirty="0" smtClean="0"/>
              <a:t>指令集后，退出了</a:t>
            </a:r>
            <a:r>
              <a:rPr lang="en-US" altLang="zh-CN" dirty="0" smtClean="0"/>
              <a:t>Cortex</a:t>
            </a:r>
            <a:r>
              <a:rPr lang="zh-CN" altLang="en-US" dirty="0" smtClean="0"/>
              <a:t>系列的内核。该系列内核分为了</a:t>
            </a:r>
            <a:r>
              <a:rPr lang="en-US" altLang="zh-CN" dirty="0" smtClean="0"/>
              <a:t>A,R,M</a:t>
            </a:r>
            <a:r>
              <a:rPr lang="zh-CN" altLang="en-US" dirty="0" smtClean="0"/>
              <a:t>三个版本。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为应用处理器，主要面向高端消费电子。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为实时性处理器，主要面向高实时性和安全要求场景，常见于医疗电子仪器。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为微控制器版本，也就是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位单片机，用于工业控制。</a:t>
            </a:r>
            <a:endParaRPr lang="en-US" altLang="zh-CN" dirty="0" smtClean="0"/>
          </a:p>
          <a:p>
            <a:r>
              <a:rPr lang="en-US" altLang="zh-CN" dirty="0" smtClean="0"/>
              <a:t>Cortex-A8</a:t>
            </a:r>
            <a:r>
              <a:rPr lang="zh-CN" altLang="en-US" dirty="0" smtClean="0"/>
              <a:t>，去年，前年国内所有山寨平板手机都用的是这个内核。</a:t>
            </a:r>
            <a:r>
              <a:rPr lang="en-US" altLang="zh-CN" dirty="0" smtClean="0"/>
              <a:t>Apple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iPhone3</a:t>
            </a:r>
            <a:r>
              <a:rPr lang="zh-CN" altLang="en-US" dirty="0" smtClean="0"/>
              <a:t>以及早期</a:t>
            </a:r>
            <a:r>
              <a:rPr lang="en-US" altLang="zh-CN" dirty="0" err="1" smtClean="0"/>
              <a:t>iPad</a:t>
            </a:r>
            <a:r>
              <a:rPr lang="zh-CN" altLang="en-US" dirty="0" smtClean="0"/>
              <a:t>用的就是这个内核。三星的</a:t>
            </a:r>
            <a:r>
              <a:rPr lang="en-US" altLang="zh-CN" dirty="0" smtClean="0"/>
              <a:t>Galaxy S</a:t>
            </a:r>
            <a:r>
              <a:rPr lang="zh-CN" altLang="en-US" dirty="0" smtClean="0"/>
              <a:t>，摩托罗拉的里程碑，</a:t>
            </a:r>
            <a:r>
              <a:rPr lang="en-US" altLang="zh-CN" dirty="0" err="1" smtClean="0"/>
              <a:t>sony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Xperia</a:t>
            </a:r>
            <a:r>
              <a:rPr lang="en-US" altLang="zh-CN" dirty="0" smtClean="0"/>
              <a:t> X10</a:t>
            </a:r>
            <a:r>
              <a:rPr lang="zh-CN" altLang="en-US" dirty="0" smtClean="0"/>
              <a:t>，魅族的</a:t>
            </a:r>
            <a:r>
              <a:rPr lang="en-US" altLang="zh-CN" dirty="0" smtClean="0"/>
              <a:t>M9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Nexus 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HTC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Sensation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</a:t>
            </a:r>
            <a:r>
              <a:rPr lang="zh-CN" altLang="en-US" dirty="0" smtClean="0"/>
              <a:t>常见设备与产品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Cortex-A9</a:t>
            </a:r>
            <a:r>
              <a:rPr lang="zh-CN" altLang="en-US" dirty="0" smtClean="0"/>
              <a:t>，进入</a:t>
            </a:r>
            <a:r>
              <a:rPr lang="en-US" altLang="zh-CN" dirty="0" smtClean="0"/>
              <a:t>A9</a:t>
            </a:r>
            <a:r>
              <a:rPr lang="zh-CN" altLang="en-US" dirty="0" smtClean="0"/>
              <a:t>版本后，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的多核技术成熟，市面上几乎所有的多核平板手机都用的是这个内核。当前所有消费电子公司或企业一致使用的内核版本。标志性产品为有</a:t>
            </a:r>
            <a:r>
              <a:rPr lang="en-US" altLang="zh-CN" dirty="0" smtClean="0"/>
              <a:t>Apple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iPad2</a:t>
            </a:r>
            <a:r>
              <a:rPr lang="zh-CN" altLang="en-US" dirty="0" smtClean="0"/>
              <a:t>，三星的</a:t>
            </a:r>
            <a:r>
              <a:rPr lang="en-US" altLang="zh-CN" dirty="0" smtClean="0"/>
              <a:t>Galaxy S2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Note2</a:t>
            </a:r>
            <a:r>
              <a:rPr lang="zh-CN" altLang="en-US" dirty="0" smtClean="0"/>
              <a:t>。</a:t>
            </a:r>
            <a:r>
              <a:rPr lang="en-US" altLang="zh-CN" dirty="0" smtClean="0"/>
              <a:t>HTC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One X</a:t>
            </a:r>
            <a:r>
              <a:rPr lang="zh-CN" altLang="en-US" dirty="0" smtClean="0"/>
              <a:t>。魅族的</a:t>
            </a:r>
            <a:r>
              <a:rPr lang="en-US" altLang="zh-CN" dirty="0" smtClean="0"/>
              <a:t>MX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MX2</a:t>
            </a:r>
            <a:r>
              <a:rPr lang="zh-CN" altLang="en-US" dirty="0" smtClean="0"/>
              <a:t>。联想的</a:t>
            </a:r>
            <a:r>
              <a:rPr lang="en-US" altLang="zh-CN" dirty="0" smtClean="0"/>
              <a:t>K860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Sony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Xperia</a:t>
            </a:r>
            <a:r>
              <a:rPr lang="en-US" altLang="zh-CN" dirty="0" smtClean="0"/>
              <a:t> U</a:t>
            </a:r>
            <a:r>
              <a:rPr lang="zh-CN" altLang="en-US" dirty="0" smtClean="0"/>
              <a:t>系列，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系列，华为中兴的多款手机。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</a:t>
            </a:r>
            <a:r>
              <a:rPr lang="zh-CN" altLang="en-US" dirty="0" smtClean="0"/>
              <a:t>常见设备与产品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466</TotalTime>
  <Words>2427</Words>
  <Application>Microsoft Office PowerPoint</Application>
  <PresentationFormat>全屏显示(4:3)</PresentationFormat>
  <Paragraphs>167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Concourse</vt:lpstr>
      <vt:lpstr>嵌入式ARM体系入门与嵌入式C语言训练 </vt:lpstr>
      <vt:lpstr>ARM</vt:lpstr>
      <vt:lpstr>ARM</vt:lpstr>
      <vt:lpstr>ARM与其它体系</vt:lpstr>
      <vt:lpstr>ARM的版本演变</vt:lpstr>
      <vt:lpstr>ARM常见设备与产品</vt:lpstr>
      <vt:lpstr>ARM常见设备与产品</vt:lpstr>
      <vt:lpstr>ARM常见设备与产品</vt:lpstr>
      <vt:lpstr>ARM常见设备与产品</vt:lpstr>
      <vt:lpstr>ARM常见设备与产品</vt:lpstr>
      <vt:lpstr>什么是交叉编译器</vt:lpstr>
      <vt:lpstr>什么是交叉编译器</vt:lpstr>
      <vt:lpstr>什么是交叉编译器</vt:lpstr>
      <vt:lpstr>什么是交叉编译器</vt:lpstr>
      <vt:lpstr>对比ARM和X86的汇编文件</vt:lpstr>
      <vt:lpstr>对比ARM和X86的汇编文件</vt:lpstr>
      <vt:lpstr>交叉编译器</vt:lpstr>
      <vt:lpstr>获得交叉编译器</vt:lpstr>
      <vt:lpstr>Skyeye简单命令</vt:lpstr>
      <vt:lpstr>Skyeye简单命令</vt:lpstr>
      <vt:lpstr>编译并运行HelloWorld程序</vt:lpstr>
      <vt:lpstr>编译并运行HelloWorld程序</vt:lpstr>
      <vt:lpstr>编译并运行HelloWorld程序</vt:lpstr>
      <vt:lpstr>使用eclipse进行代码编辑</vt:lpstr>
      <vt:lpstr>使用eclipse进行代码编辑</vt:lpstr>
      <vt:lpstr>使用eclipse进行代码编辑</vt:lpstr>
      <vt:lpstr>使用eclipse进行代码编辑</vt:lpstr>
      <vt:lpstr>使用eclipse进行代码编辑</vt:lpstr>
      <vt:lpstr>eclipse喜好调整</vt:lpstr>
      <vt:lpstr>Skyeye的配置文件</vt:lpstr>
      <vt:lpstr>如何看原理图和数据手册？</vt:lpstr>
      <vt:lpstr>数据手册一般阅读顺序</vt:lpstr>
      <vt:lpstr>S3C2440的内存布局</vt:lpstr>
      <vt:lpstr>S3C2440的内存布局</vt:lpstr>
      <vt:lpstr>S3C2440的bank</vt:lpstr>
      <vt:lpstr>统一寻址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嵌入式ARM体系入门与嵌入式C语言训练 </dc:title>
  <dc:creator>insswer</dc:creator>
  <cp:lastModifiedBy>insswer</cp:lastModifiedBy>
  <cp:revision>122</cp:revision>
  <dcterms:created xsi:type="dcterms:W3CDTF">2013-05-24T01:52:15Z</dcterms:created>
  <dcterms:modified xsi:type="dcterms:W3CDTF">2013-05-30T12:44:33Z</dcterms:modified>
</cp:coreProperties>
</file>