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43" autoAdjust="0"/>
    <p:restoredTop sz="95372" autoAdjust="0"/>
  </p:normalViewPr>
  <p:slideViewPr>
    <p:cSldViewPr>
      <p:cViewPr>
        <p:scale>
          <a:sx n="75" d="100"/>
          <a:sy n="75" d="100"/>
        </p:scale>
        <p:origin x="-130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6/7/2013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qijiasi0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85860"/>
            <a:ext cx="9144000" cy="136780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嵌入式</a:t>
            </a:r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ARM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体系入门与嵌入式</a:t>
            </a:r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语言训练 </a:t>
            </a:r>
            <a:endParaRPr lang="zh-CN" altLang="en-US" sz="4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76" y="3286124"/>
            <a:ext cx="7772400" cy="1199704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一步步教你写简单嵌入式操作系统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7422" y="5572140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演讲人：施家琪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2"/>
              </a:rPr>
              <a:t>qijiasi001@gmail.com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419535348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一般嵌入式操作系统采用函数当作任务代码。一般通用操作系统比如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都是通过将程序的代码保存到某种格式当中，然后由操作系统的加载组件来加载运行程序。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为了实现通用操作系统的那种方式，我们必须实现一个文件系统，这太麻烦了。所以我们还是用嵌入式操作系统的思路来做。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任务运行的代码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我们需要修改原来的</a:t>
            </a:r>
            <a:r>
              <a:rPr lang="en-US" altLang="zh-CN" dirty="0" smtClean="0"/>
              <a:t>IRQ</a:t>
            </a:r>
            <a:r>
              <a:rPr lang="zh-CN" altLang="en-US" dirty="0" smtClean="0"/>
              <a:t>和时钟中断来支持中断后的调度工作。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我们还需要编写相关代码来实现任务的管理。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编写代码支持上下文切换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什么是任务？</a:t>
            </a:r>
            <a:endParaRPr lang="en-US" altLang="zh-CN" dirty="0" smtClean="0"/>
          </a:p>
          <a:p>
            <a:r>
              <a:rPr lang="zh-CN" altLang="en-US" dirty="0" smtClean="0"/>
              <a:t>任务就是操作系统为了运行用户要求的程序而开辟的任务。</a:t>
            </a:r>
            <a:endParaRPr lang="en-US" altLang="zh-CN" dirty="0" smtClean="0"/>
          </a:p>
          <a:p>
            <a:r>
              <a:rPr lang="zh-CN" altLang="en-US" dirty="0" smtClean="0"/>
              <a:t>程序和任务的一个很大区别就是，程序仅仅指的是安放在内存或硬盘中未被操作系统加载的静态代码。而任务则是已经被操作系统加载并注册到等待队列，正在被调度或者运行的程序。</a:t>
            </a:r>
            <a:endParaRPr lang="en-US" altLang="zh-CN" dirty="0" smtClean="0"/>
          </a:p>
          <a:p>
            <a:r>
              <a:rPr lang="zh-CN" altLang="en-US" dirty="0" smtClean="0"/>
              <a:t>程序要被运行，就必须注册到操作系统中成为任务。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操作系统的核心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现代操作系统都是支持多任务的。什么是多任务？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多任务是指操作系统上的任务在宏观上并行在微观上串行。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只有支持多核的操作系统才能真正支持任务的同时并行化执行。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多任务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为了实现多任务，我们必须实现上下文切换。那么上下文切换是什么呢？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我们肯定不希望某个任务运行一段时间后被另一个任务抢占，然后一段时间后切换回来后和原来运行不一样了！</a:t>
            </a:r>
            <a:endParaRPr lang="en-US" altLang="zh-CN" dirty="0" smtClean="0"/>
          </a:p>
          <a:p>
            <a:r>
              <a:rPr lang="zh-CN" altLang="en-US" dirty="0" smtClean="0"/>
              <a:t>不同的任务都有不同的上下文。我们将不同任务间上下文变化的这个操作称为上下文切换。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上下文切换（</a:t>
            </a:r>
            <a:r>
              <a:rPr lang="en-US" altLang="zh-CN" dirty="0" smtClean="0"/>
              <a:t>context switch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那么上下文切换干些什么呢？</a:t>
            </a:r>
            <a:endParaRPr lang="en-US" altLang="zh-CN" dirty="0" smtClean="0"/>
          </a:p>
          <a:p>
            <a:r>
              <a:rPr lang="zh-CN" altLang="en-US" dirty="0" smtClean="0"/>
              <a:t>如何恢复一个在运行的程序呢？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答案就是保存各个寄存器，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的各个通用寄存器就组成了当前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的状态。大家可能觉得上下文切换其实和中断返回一样。没错，在有些操作系统中，中断时运行的程序被称为中断上下文，中断返回也就是从中断上下文切换到任务上下文当中。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上下文切换（</a:t>
            </a:r>
            <a:r>
              <a:rPr lang="en-US" altLang="zh-CN" dirty="0" smtClean="0"/>
              <a:t>context switch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什么是调度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让哪个任务先运行，哪个任务后运行就是调度。调度算法是操作系统中一个最主要的算法。这个算法的好坏直接影响了操作系统的性能。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我们为了简化，这里采用了很简单的调度，我们这一章节的重点是上下文切换！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时候时候调度呢？大概有以下这些：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每一段时间进行一次调度，这个时间由时钟中断给出。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中断发生后进行一次调度，为什么？因为中断可能使某个高优先级任务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加入新任务时进行一次调度，这个更准确的说法是进行一次抢占。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调度的时机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学</a:t>
            </a:r>
            <a:r>
              <a:rPr lang="zh-CN" altLang="en-US" dirty="0" smtClean="0"/>
              <a:t>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这门课程的都知道有个重要概念叫做进程控制块，记得书上用</a:t>
            </a:r>
            <a:r>
              <a:rPr lang="en-US" altLang="zh-CN" dirty="0" smtClean="0"/>
              <a:t>PCB</a:t>
            </a:r>
            <a:r>
              <a:rPr lang="zh-CN" altLang="en-US" dirty="0" smtClean="0"/>
              <a:t>来表示。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这个进程控制块主要控制的是进程的状态。最重要的一个功能就是指明堆栈指针和保存上下文寄存器。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我们为了简化就使用一个</a:t>
            </a:r>
            <a:r>
              <a:rPr lang="en-US" altLang="zh-CN" dirty="0" err="1" smtClean="0"/>
              <a:t>thread_info</a:t>
            </a:r>
            <a:r>
              <a:rPr lang="zh-CN" altLang="en-US" dirty="0" smtClean="0"/>
              <a:t>来表示进程控制块，而且我们把链表指针和加载入口都保存到这个</a:t>
            </a:r>
            <a:r>
              <a:rPr lang="en-US" altLang="zh-CN" dirty="0" err="1" smtClean="0"/>
              <a:t>thread_info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进程控制块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我们来看看下面代码：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我们将</a:t>
            </a:r>
            <a:r>
              <a:rPr lang="en-US" altLang="zh-CN" dirty="0" err="1" smtClean="0"/>
              <a:t>thread_info</a:t>
            </a:r>
            <a:r>
              <a:rPr lang="zh-CN" altLang="en-US" dirty="0" smtClean="0"/>
              <a:t>都安排到系统栈连续页的开头。</a:t>
            </a:r>
            <a:endParaRPr lang="en-US" altLang="zh-CN" dirty="0" smtClean="0"/>
          </a:p>
          <a:p>
            <a:r>
              <a:rPr lang="zh-CN" altLang="en-US" dirty="0" smtClean="0"/>
              <a:t>我们要求初始化任务的时候，</a:t>
            </a:r>
            <a:r>
              <a:rPr lang="en-US" altLang="zh-CN" dirty="0" smtClean="0"/>
              <a:t>SP</a:t>
            </a:r>
            <a:r>
              <a:rPr lang="zh-CN" altLang="en-US" dirty="0" smtClean="0"/>
              <a:t>必须是整数页的地址，也就是必须</a:t>
            </a:r>
            <a:r>
              <a:rPr lang="en-US" altLang="zh-CN" dirty="0" smtClean="0"/>
              <a:t>SP</a:t>
            </a:r>
            <a:r>
              <a:rPr lang="zh-CN" altLang="en-US" dirty="0" smtClean="0"/>
              <a:t>对页对齐。</a:t>
            </a:r>
            <a:endParaRPr lang="en-US" altLang="zh-CN" dirty="0" smtClean="0"/>
          </a:p>
          <a:p>
            <a:r>
              <a:rPr lang="zh-CN" altLang="en-US" dirty="0" smtClean="0"/>
              <a:t>上面代码，通过清</a:t>
            </a:r>
            <a:r>
              <a:rPr lang="en-US" altLang="zh-CN" dirty="0" smtClean="0"/>
              <a:t>SP</a:t>
            </a:r>
            <a:r>
              <a:rPr lang="zh-CN" altLang="en-US" dirty="0" smtClean="0"/>
              <a:t>的低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位来强制对齐到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，然后找到</a:t>
            </a:r>
            <a:r>
              <a:rPr lang="en-US" altLang="zh-CN" dirty="0" err="1" smtClean="0"/>
              <a:t>thread_info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如何管理</a:t>
            </a:r>
            <a:r>
              <a:rPr lang="en-US" altLang="zh-CN" dirty="0" err="1" smtClean="0"/>
              <a:t>thread_info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85918" y="2428868"/>
            <a:ext cx="628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thread_info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current_thread_info</a:t>
            </a:r>
            <a:r>
              <a:rPr lang="en-US" altLang="zh-CN" dirty="0" smtClean="0"/>
              <a:t>(void) {	register unsigned long sp 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 ("sp");	return 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thread_info</a:t>
            </a:r>
            <a:r>
              <a:rPr lang="en-US" altLang="zh-CN" dirty="0" smtClean="0"/>
              <a:t> *)(sp &amp;~(4096 - 1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2161</TotalTime>
  <Words>717</Words>
  <Application>Microsoft Office PowerPoint</Application>
  <PresentationFormat>全屏显示(4:3)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Concourse</vt:lpstr>
      <vt:lpstr>嵌入式ARM体系入门与嵌入式C语言训练 </vt:lpstr>
      <vt:lpstr>操作系统的核心——任务</vt:lpstr>
      <vt:lpstr>多任务</vt:lpstr>
      <vt:lpstr>上下文切换（context switch）</vt:lpstr>
      <vt:lpstr>上下文切换（context switch）</vt:lpstr>
      <vt:lpstr>调度</vt:lpstr>
      <vt:lpstr>调度的时机</vt:lpstr>
      <vt:lpstr>进程控制块</vt:lpstr>
      <vt:lpstr>如何管理thread_info</vt:lpstr>
      <vt:lpstr>任务运行的代码</vt:lpstr>
      <vt:lpstr>编写代码支持上下文切换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嵌入式ARM体系入门与嵌入式C语言训练 </dc:title>
  <dc:creator>insswer</dc:creator>
  <cp:lastModifiedBy>insswer</cp:lastModifiedBy>
  <cp:revision>840</cp:revision>
  <dcterms:created xsi:type="dcterms:W3CDTF">2013-05-24T01:52:15Z</dcterms:created>
  <dcterms:modified xsi:type="dcterms:W3CDTF">2013-06-07T08:19:16Z</dcterms:modified>
</cp:coreProperties>
</file>