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43" autoAdjust="0"/>
    <p:restoredTop sz="95372" autoAdjust="0"/>
  </p:normalViewPr>
  <p:slideViewPr>
    <p:cSldViewPr>
      <p:cViewPr>
        <p:scale>
          <a:sx n="75" d="100"/>
          <a:sy n="75" d="100"/>
        </p:scale>
        <p:origin x="-5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jiasi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3678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ARM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体系入门与嵌入式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语言训练 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286124"/>
            <a:ext cx="7772400" cy="1199704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一步步教你写简单嵌入式操作系统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5572140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演讲人：施家琪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qijiasi001@gmail.com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419535348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了解了可变参数宏后，我们就可以编写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函数了。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(const char *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, </a:t>
            </a:r>
            <a:r>
              <a:rPr lang="en-US" altLang="zh-CN" dirty="0" smtClean="0"/>
              <a:t>...) {    </a:t>
            </a:r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va_list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;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char </a:t>
            </a:r>
            <a:r>
              <a:rPr lang="en-US" altLang="zh-CN" dirty="0" err="1" smtClean="0"/>
              <a:t>printf_buf</a:t>
            </a:r>
            <a:r>
              <a:rPr lang="en-US" altLang="zh-CN" dirty="0" smtClean="0"/>
              <a:t>[256];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va_start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);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vsprintf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printf_buf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</a:t>
            </a:r>
            <a:r>
              <a:rPr lang="en-US" altLang="zh-CN" dirty="0" err="1" smtClean="0"/>
              <a:t>va_end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puts(</a:t>
            </a:r>
            <a:r>
              <a:rPr lang="en-US" altLang="zh-CN" dirty="0" err="1" smtClean="0"/>
              <a:t>printf_buf</a:t>
            </a:r>
            <a:r>
              <a:rPr lang="en-US" altLang="zh-CN" dirty="0" smtClean="0"/>
              <a:t>);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   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2"/>
            <a:r>
              <a:rPr lang="en-US" altLang="zh-CN" dirty="0" smtClean="0"/>
              <a:t>}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主要</a:t>
            </a:r>
            <a:r>
              <a:rPr lang="zh-CN" altLang="en-US" dirty="0" smtClean="0"/>
              <a:t>有两个步骤，第一个步骤就是将</a:t>
            </a:r>
            <a:r>
              <a:rPr lang="en-US" altLang="zh-CN" dirty="0" err="1" smtClean="0"/>
              <a:t>fmt</a:t>
            </a:r>
            <a:r>
              <a:rPr lang="zh-CN" altLang="en-US" dirty="0" smtClean="0"/>
              <a:t>字符串中的需要格式数据转换成正确字符串。第二个步骤就是将这个转换好的字符串通过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打印出来。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第二个步骤很简单，实现一个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就行，这个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依赖于</a:t>
            </a:r>
            <a:r>
              <a:rPr lang="en-US" altLang="zh-CN" dirty="0" err="1" smtClean="0"/>
              <a:t>putc</a:t>
            </a:r>
            <a:r>
              <a:rPr lang="zh-CN" altLang="en-US" dirty="0" smtClean="0"/>
              <a:t>，仅仅通过下面循环就能实现：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while (*s)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putc</a:t>
            </a:r>
            <a:r>
              <a:rPr lang="en-US" altLang="zh-CN" dirty="0" smtClean="0"/>
              <a:t>(*s++);</a:t>
            </a:r>
          </a:p>
          <a:p>
            <a:r>
              <a:rPr lang="zh-CN" altLang="en-US" dirty="0" smtClean="0"/>
              <a:t>第一</a:t>
            </a:r>
            <a:r>
              <a:rPr lang="zh-CN" altLang="en-US" dirty="0" smtClean="0"/>
              <a:t>个就复杂多了，这个函数名字一般叫</a:t>
            </a:r>
            <a:r>
              <a:rPr lang="en-US" altLang="zh-CN" dirty="0" err="1" smtClean="0"/>
              <a:t>vsprintf</a:t>
            </a:r>
            <a:r>
              <a:rPr lang="zh-CN" altLang="en-US" dirty="0" smtClean="0"/>
              <a:t>，这个函数有三个参数，第一个为一个缓冲区，第二个为一个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的第一个参数，第二个为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的第一个可变参数。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Vsprintf</a:t>
            </a:r>
            <a:r>
              <a:rPr lang="zh-CN" altLang="en-US" dirty="0" smtClean="0"/>
              <a:t>在一个大循环中实现，这个大循环遍历所有字符，如果字符不是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，那么继续。直到找到一个</a:t>
            </a:r>
            <a:r>
              <a:rPr lang="en-US" altLang="zh-CN" dirty="0" smtClean="0"/>
              <a:t>%</a:t>
            </a:r>
            <a:r>
              <a:rPr lang="zh-CN" altLang="en-US" dirty="0" smtClean="0"/>
              <a:t>后，就开始分析</a:t>
            </a:r>
            <a:r>
              <a:rPr lang="en-US" altLang="zh-CN" dirty="0" smtClean="0"/>
              <a:t>%</a:t>
            </a:r>
            <a:r>
              <a:rPr lang="zh-CN" altLang="en-US" dirty="0" smtClean="0"/>
              <a:t>后面的东东。</a:t>
            </a:r>
            <a:endParaRPr lang="en-US" altLang="zh-CN" dirty="0" smtClean="0"/>
          </a:p>
          <a:p>
            <a:r>
              <a:rPr lang="zh-CN" altLang="en-US" dirty="0" smtClean="0"/>
              <a:t>首先需要分析的是</a:t>
            </a:r>
            <a:r>
              <a:rPr lang="en-US" altLang="zh-CN" dirty="0" smtClean="0"/>
              <a:t>’-’,’+’,’ ‘,’,’#’,’0’</a:t>
            </a:r>
            <a:r>
              <a:rPr lang="zh-CN" altLang="en-US" dirty="0" smtClean="0"/>
              <a:t>这几个在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中被称为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，不过除了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大家很少用到罢了。</a:t>
            </a:r>
            <a:endParaRPr lang="en-US" altLang="zh-CN" dirty="0" smtClean="0"/>
          </a:p>
          <a:p>
            <a:r>
              <a:rPr lang="zh-CN" altLang="en-US" dirty="0" smtClean="0"/>
              <a:t>之后是检查格式化数据的宽度，这是通过</a:t>
            </a:r>
            <a:r>
              <a:rPr lang="en-US" altLang="zh-CN" dirty="0" err="1" smtClean="0"/>
              <a:t>skip_atoi</a:t>
            </a:r>
            <a:r>
              <a:rPr lang="zh-CN" altLang="en-US" dirty="0" smtClean="0"/>
              <a:t>实现的，就是把</a:t>
            </a:r>
            <a:r>
              <a:rPr lang="en-US" altLang="zh-CN" dirty="0" err="1" smtClean="0"/>
              <a:t>asic</a:t>
            </a:r>
            <a:r>
              <a:rPr lang="zh-CN" altLang="en-US" dirty="0" smtClean="0"/>
              <a:t>字符转换成整形数。</a:t>
            </a:r>
            <a:endParaRPr lang="en-US" altLang="zh-CN" dirty="0" smtClean="0"/>
          </a:p>
          <a:p>
            <a:r>
              <a:rPr lang="zh-CN" altLang="en-US" dirty="0" smtClean="0"/>
              <a:t>然后考虑精度，这个主要判断</a:t>
            </a:r>
            <a:r>
              <a:rPr lang="en-US" altLang="zh-CN" dirty="0" smtClean="0"/>
              <a:t>’.’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 smtClean="0"/>
              <a:t>考虑的是长短整数，也就是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l’,’L’,’h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最后就是检查类型了，也即是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c’,’s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还是其他什么。</a:t>
            </a:r>
            <a:endParaRPr lang="en-US" altLang="zh-CN" dirty="0" smtClean="0"/>
          </a:p>
          <a:p>
            <a:r>
              <a:rPr lang="zh-CN" altLang="en-US" dirty="0" smtClean="0"/>
              <a:t>完成上面那么多步骤后，</a:t>
            </a:r>
            <a:r>
              <a:rPr lang="en-US" altLang="zh-CN" dirty="0" err="1" smtClean="0"/>
              <a:t>vsprintf</a:t>
            </a:r>
            <a:r>
              <a:rPr lang="zh-CN" altLang="en-US" dirty="0" smtClean="0"/>
              <a:t>也就清楚应该怎么转换相关格式了，正式的工作交给了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函数。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Vsprintf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number(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num, base, </a:t>
            </a:r>
            <a:r>
              <a:rPr lang="en-US" altLang="zh-CN" dirty="0" err="1" smtClean="0"/>
              <a:t>field_width</a:t>
            </a:r>
            <a:r>
              <a:rPr lang="en-US" altLang="zh-CN" dirty="0" smtClean="0"/>
              <a:t>, precision, flags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这个函数参数很多，第一个参数为找到的</a:t>
            </a:r>
            <a:r>
              <a:rPr lang="en-US" altLang="zh-CN" dirty="0" smtClean="0"/>
              <a:t>%</a:t>
            </a:r>
            <a:r>
              <a:rPr lang="zh-CN" altLang="en-US" dirty="0" smtClean="0"/>
              <a:t>字符的指针，第二个为后面可变参数中的数据，第三个为进制，第四个为位宽，第五个为精度，第六个位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唯一需要注意的是，这里面用了一个</a:t>
            </a:r>
            <a:r>
              <a:rPr lang="en-US" altLang="zh-CN" dirty="0" err="1" smtClean="0"/>
              <a:t>do_div</a:t>
            </a:r>
            <a:r>
              <a:rPr lang="zh-CN" altLang="en-US" dirty="0" smtClean="0"/>
              <a:t>宏，这个宏又用了除法，你可能觉得除法会有啥注意的。那么就大错特错了。我会和你说</a:t>
            </a:r>
            <a:r>
              <a:rPr lang="en-US" altLang="zh-CN" dirty="0" smtClean="0"/>
              <a:t>ARMv4</a:t>
            </a:r>
            <a:r>
              <a:rPr lang="zh-CN" altLang="en-US" dirty="0" smtClean="0"/>
              <a:t>没带协处理器的话是没法做除法运算的么（位移还是可以做的）。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既然没法硬件做除法运算，那怎么办？</a:t>
            </a:r>
            <a:endParaRPr lang="en-US" altLang="zh-CN" dirty="0" smtClean="0"/>
          </a:p>
          <a:p>
            <a:r>
              <a:rPr lang="zh-CN" altLang="en-US" dirty="0" smtClean="0"/>
              <a:t>答：用软件（废话）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软件怎么做呢？</a:t>
            </a:r>
            <a:endParaRPr lang="en-US" altLang="zh-CN" dirty="0" smtClean="0"/>
          </a:p>
          <a:p>
            <a:r>
              <a:rPr lang="zh-CN" altLang="en-US" dirty="0" smtClean="0"/>
              <a:t>答：用库，</a:t>
            </a:r>
            <a:r>
              <a:rPr lang="en-US" altLang="zh-CN" dirty="0" smtClean="0"/>
              <a:t>GCC</a:t>
            </a:r>
            <a:r>
              <a:rPr lang="zh-CN" altLang="en-US" dirty="0" smtClean="0"/>
              <a:t>实现了一个除法库，我们可以直接去使用这个除法库。</a:t>
            </a:r>
            <a:endParaRPr lang="en-US" altLang="zh-CN" dirty="0" smtClean="0"/>
          </a:p>
          <a:p>
            <a:r>
              <a:rPr lang="zh-CN" altLang="en-US" dirty="0" smtClean="0"/>
              <a:t>方法就是在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ld</a:t>
            </a:r>
            <a:r>
              <a:rPr lang="zh-CN" altLang="en-US" dirty="0" smtClean="0"/>
              <a:t>工具那边加一个：</a:t>
            </a:r>
            <a:endParaRPr lang="en-US" altLang="zh-CN" dirty="0" smtClean="0"/>
          </a:p>
          <a:p>
            <a:r>
              <a:rPr lang="en-US" altLang="zh-CN" dirty="0" smtClean="0"/>
              <a:t>PLATFLAG = -L $(shell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 `$(CC) $(CFLAGS) -print-</a:t>
            </a:r>
            <a:r>
              <a:rPr lang="en-US" altLang="zh-CN" dirty="0" err="1" smtClean="0"/>
              <a:t>libgcc</a:t>
            </a:r>
            <a:r>
              <a:rPr lang="en-US" altLang="zh-CN" dirty="0" smtClean="0"/>
              <a:t>-file-name`)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lgcc</a:t>
            </a:r>
            <a:endParaRPr lang="en-US" altLang="zh-CN" dirty="0" smtClean="0"/>
          </a:p>
          <a:p>
            <a:r>
              <a:rPr lang="zh-CN" altLang="en-US" dirty="0" smtClean="0"/>
              <a:t>这个库会使用一个系统定义的</a:t>
            </a:r>
            <a:r>
              <a:rPr lang="en-US" altLang="zh-CN" dirty="0" smtClean="0"/>
              <a:t>raise</a:t>
            </a:r>
            <a:r>
              <a:rPr lang="zh-CN" altLang="en-US" dirty="0" smtClean="0"/>
              <a:t>函数来处理除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异常。我们需要写一个空的</a:t>
            </a:r>
            <a:r>
              <a:rPr lang="en-US" altLang="zh-CN" dirty="0" smtClean="0"/>
              <a:t>raise</a:t>
            </a:r>
            <a:r>
              <a:rPr lang="zh-CN" altLang="en-US" dirty="0" smtClean="0"/>
              <a:t>函数，不然将无法链接通过。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串口是嵌入式中常用的通信模块，串口传输速度较慢，主要用于显示嵌入式设备的一些信息。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串口的传输是面向字节的，也就是一个字节一个字节发送的。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串口有波特率的概率，也就是串口中数据的发送速率。这些我们没必要很深入的了解。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实际开发板的串口操作是需要进行初始化的。初始化什么？</a:t>
            </a:r>
            <a:endParaRPr lang="en-US" altLang="zh-CN" dirty="0" smtClean="0"/>
          </a:p>
          <a:p>
            <a:r>
              <a:rPr lang="zh-CN" altLang="en-US" dirty="0" smtClean="0"/>
              <a:t>答：初始化分频值和波特率还有数据传输的格式。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的虚拟机已经帮我们初始化好了，这里我们就不用过分纠结了。如果童鞋们想对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有彻底的了解，可以慢慢阅读数据手册上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那一</a:t>
            </a:r>
            <a:r>
              <a:rPr lang="zh-CN" altLang="en-US" dirty="0" smtClean="0"/>
              <a:t>章。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 smtClean="0"/>
              <a:t>我们只需要知道一点，串口有两个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位寄存器，一个叫</a:t>
            </a:r>
            <a:r>
              <a:rPr lang="en-US" altLang="zh-CN" dirty="0" smtClean="0"/>
              <a:t>UTXH0</a:t>
            </a:r>
            <a:r>
              <a:rPr lang="zh-CN" altLang="en-US" dirty="0" smtClean="0"/>
              <a:t>一个叫</a:t>
            </a:r>
            <a:r>
              <a:rPr lang="en-US" altLang="zh-CN" dirty="0" smtClean="0"/>
              <a:t>URXH0</a:t>
            </a:r>
            <a:r>
              <a:rPr lang="zh-CN" altLang="en-US" dirty="0" smtClean="0"/>
              <a:t>。前者对应发送数据的寄存器，我们将数据写到这个寄存器中就可以把数据通过串口发送出来。后者是接收寄存器，读取这个寄存器就能读到数据。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UART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传统操作串口的方式有三种：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轮询发送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接收寄存器，简单而粗暴的方式。</a:t>
            </a:r>
            <a:endParaRPr lang="en-US" altLang="zh-CN" dirty="0" smtClean="0"/>
          </a:p>
          <a:p>
            <a:r>
              <a:rPr lang="en-US" altLang="zh-CN" dirty="0" smtClean="0"/>
              <a:t>2. FIFO</a:t>
            </a:r>
            <a:r>
              <a:rPr lang="zh-CN" altLang="en-US" dirty="0" smtClean="0"/>
              <a:t>，这个需要硬件支持。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中断，这个比较繁琐。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简单起见，我们用第一种方式来实现。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S3C2440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UART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我们由于是编写其他平台上的程序，没有办法使用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库，我们必须自力更生写一个字节的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函数是一个可变参数的函数，也就是说它的参数不固定。在开始编写之前，我们先了解下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语言的可变参数。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err="1" smtClean="0"/>
              <a:t>stdarg.h</a:t>
            </a:r>
            <a:r>
              <a:rPr lang="zh-CN" altLang="en-US" dirty="0" smtClean="0"/>
              <a:t>中实现了可变参数函数。其实现关键在于以下几个定义和宏：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    char*   </a:t>
            </a:r>
            <a:r>
              <a:rPr lang="en-US" altLang="zh-CN" sz="1600" dirty="0" err="1" smtClean="0"/>
              <a:t>va_list</a:t>
            </a:r>
            <a:r>
              <a:rPr lang="en-US" altLang="zh-CN" sz="1600" dirty="0" smtClean="0"/>
              <a:t>; 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 smtClean="0"/>
              <a:t>define _INTSIZEOF(n)   ((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(n) +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 - 1) &amp; ~(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)-1))   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 smtClean="0"/>
              <a:t>define </a:t>
            </a:r>
            <a:r>
              <a:rPr lang="en-US" altLang="zh-CN" sz="1600" dirty="0" err="1" smtClean="0"/>
              <a:t>va_start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ap,v</a:t>
            </a:r>
            <a:r>
              <a:rPr lang="en-US" altLang="zh-CN" sz="1600" dirty="0" smtClean="0"/>
              <a:t>)  ( 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= (</a:t>
            </a:r>
            <a:r>
              <a:rPr lang="en-US" altLang="zh-CN" sz="1600" dirty="0" err="1" smtClean="0"/>
              <a:t>va_list</a:t>
            </a:r>
            <a:r>
              <a:rPr lang="en-US" altLang="zh-CN" sz="1600" dirty="0" smtClean="0"/>
              <a:t>)&amp;v + _INTSIZEOF(v))    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#</a:t>
            </a:r>
            <a:r>
              <a:rPr lang="en-US" altLang="zh-CN" sz="1600" dirty="0" smtClean="0"/>
              <a:t>define </a:t>
            </a:r>
            <a:r>
              <a:rPr lang="en-US" altLang="zh-CN" sz="1600" dirty="0" err="1" smtClean="0"/>
              <a:t>va_arg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ap,t</a:t>
            </a:r>
            <a:r>
              <a:rPr lang="en-US" altLang="zh-CN" sz="1600" dirty="0" smtClean="0"/>
              <a:t>)    (*(t *)((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+= _INTSIZEOF(t)) - _INTSIZEOF(t)))    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 smtClean="0"/>
              <a:t>define </a:t>
            </a:r>
            <a:r>
              <a:rPr lang="en-US" altLang="zh-CN" sz="1600" dirty="0" err="1" smtClean="0"/>
              <a:t>va_end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)      (</a:t>
            </a:r>
            <a:r>
              <a:rPr lang="en-US" altLang="zh-CN" sz="1600" dirty="0" err="1" smtClean="0"/>
              <a:t>ap</a:t>
            </a:r>
            <a:r>
              <a:rPr lang="en-US" altLang="zh-CN" sz="1600" dirty="0" smtClean="0"/>
              <a:t> = (</a:t>
            </a:r>
            <a:r>
              <a:rPr lang="en-US" altLang="zh-CN" sz="1600" dirty="0" err="1" smtClean="0"/>
              <a:t>va_list</a:t>
            </a:r>
            <a:r>
              <a:rPr lang="en-US" altLang="zh-CN" sz="1600" dirty="0" smtClean="0"/>
              <a:t>)0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我们先看看这些宏和定义。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</a:t>
            </a:r>
            <a:r>
              <a:rPr lang="en-US" altLang="zh-CN" dirty="0" err="1" smtClean="0"/>
              <a:t>va_list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char *</a:t>
            </a:r>
            <a:r>
              <a:rPr lang="zh-CN" altLang="en-US" dirty="0" smtClean="0"/>
              <a:t>指针，这个很简单。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然后下面一个</a:t>
            </a:r>
            <a:r>
              <a:rPr lang="en-US" altLang="zh-CN" dirty="0" smtClean="0"/>
              <a:t>_INTSIZEOF(n)</a:t>
            </a:r>
            <a:r>
              <a:rPr lang="zh-CN" altLang="en-US" dirty="0" smtClean="0"/>
              <a:t>看起来比较复杂，其实很简单。这个宏的主要功能是将给定的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对齐到一个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的大小。什么意思？</a:t>
            </a:r>
            <a:endParaRPr lang="en-US" altLang="zh-CN" dirty="0" smtClean="0"/>
          </a:p>
          <a:p>
            <a:r>
              <a:rPr lang="zh-CN" altLang="en-US" dirty="0" smtClean="0"/>
              <a:t>比如我的平台下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字节，我的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字节，那么这个宏的结果就是（</a:t>
            </a:r>
            <a:r>
              <a:rPr lang="en-US" altLang="zh-CN" dirty="0" smtClean="0"/>
              <a:t>5 + 3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）等于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。再比如我的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字节，那么这个结果就是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，总之</a:t>
            </a:r>
            <a:r>
              <a:rPr lang="en-US" altLang="zh-CN" dirty="0" smtClean="0"/>
              <a:t>_INTSIZEOF(n)</a:t>
            </a:r>
            <a:r>
              <a:rPr lang="zh-CN" altLang="en-US" dirty="0" smtClean="0"/>
              <a:t>的结果就是总是比</a:t>
            </a:r>
            <a:r>
              <a:rPr lang="en-US" altLang="zh-CN" dirty="0" smtClean="0"/>
              <a:t>n</a:t>
            </a:r>
            <a:r>
              <a:rPr lang="zh-CN" altLang="en-US" dirty="0" smtClean="0"/>
              <a:t>大于等于的那个为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大小整数倍的数。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然后是</a:t>
            </a:r>
            <a:r>
              <a:rPr lang="en-US" altLang="zh-CN" dirty="0" err="1" smtClean="0"/>
              <a:t>va_start</a:t>
            </a:r>
            <a:r>
              <a:rPr lang="zh-CN" altLang="en-US" dirty="0" smtClean="0"/>
              <a:t>，这个宏用与将最早定义的</a:t>
            </a:r>
            <a:r>
              <a:rPr lang="en-US" altLang="zh-CN" dirty="0" err="1" smtClean="0"/>
              <a:t>va_list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char </a:t>
            </a:r>
            <a:r>
              <a:rPr lang="zh-CN" altLang="en-US" dirty="0" smtClean="0"/>
              <a:t>*指针指向函数第一个可变参数。</a:t>
            </a:r>
            <a:endParaRPr lang="en-US" altLang="zh-CN" dirty="0" smtClean="0"/>
          </a:p>
          <a:p>
            <a:r>
              <a:rPr lang="zh-CN" altLang="en-US" dirty="0" smtClean="0"/>
              <a:t>实现方式就是：</a:t>
            </a:r>
            <a:endParaRPr lang="en-US" altLang="zh-CN" dirty="0" smtClean="0"/>
          </a:p>
          <a:p>
            <a:r>
              <a:rPr lang="en-US" altLang="zh-CN" dirty="0" err="1" smtClean="0"/>
              <a:t>a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va_list</a:t>
            </a:r>
            <a:r>
              <a:rPr lang="en-US" altLang="zh-CN" dirty="0" smtClean="0"/>
              <a:t>)&amp;v + _INTSIZEOF(v)</a:t>
            </a:r>
          </a:p>
          <a:p>
            <a:r>
              <a:rPr lang="zh-CN" altLang="en-US" dirty="0" smtClean="0"/>
              <a:t>函数的参数总是一个字一个字传入进来的，我们将第一个不变的参数</a:t>
            </a:r>
            <a:r>
              <a:rPr lang="en-US" altLang="zh-CN" dirty="0" smtClean="0"/>
              <a:t>v</a:t>
            </a:r>
            <a:r>
              <a:rPr lang="zh-CN" altLang="en-US" dirty="0" smtClean="0"/>
              <a:t>传入这个宏，这个宏就会将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v+4</a:t>
            </a:r>
            <a:r>
              <a:rPr lang="zh-CN" altLang="en-US" dirty="0" smtClean="0"/>
              <a:t>的地址，也就是第一个可变参数。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Va_arg</a:t>
            </a:r>
            <a:r>
              <a:rPr lang="zh-CN" altLang="en-US" dirty="0" smtClean="0"/>
              <a:t>看起来非常复杂。其功能是取得可变参数的值。这个宏有两个参数，第一个参数是可变参数的指针，后一个是可变参数的类型。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Va_end</a:t>
            </a:r>
            <a:r>
              <a:rPr lang="zh-CN" altLang="en-US" dirty="0" smtClean="0"/>
              <a:t>用于释放最开始用</a:t>
            </a:r>
            <a:r>
              <a:rPr lang="en-US" altLang="zh-CN" dirty="0" err="1" smtClean="0"/>
              <a:t>va_list</a:t>
            </a:r>
            <a:r>
              <a:rPr lang="zh-CN" altLang="en-US" dirty="0" smtClean="0"/>
              <a:t>定义的指针。以防止出现问题。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可变参数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1003</TotalTime>
  <Words>1295</Words>
  <Application>Microsoft Office PowerPoint</Application>
  <PresentationFormat>全屏显示(4:3)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Concourse</vt:lpstr>
      <vt:lpstr>嵌入式ARM体系入门与嵌入式C语言训练 </vt:lpstr>
      <vt:lpstr>串口</vt:lpstr>
      <vt:lpstr>S3C2440的UART</vt:lpstr>
      <vt:lpstr>S3C2440的UART</vt:lpstr>
      <vt:lpstr>实现printf函数</vt:lpstr>
      <vt:lpstr>可变参数</vt:lpstr>
      <vt:lpstr>可变参数</vt:lpstr>
      <vt:lpstr>可变参数</vt:lpstr>
      <vt:lpstr>可变参数</vt:lpstr>
      <vt:lpstr>Printf的实现</vt:lpstr>
      <vt:lpstr>Printf的实现</vt:lpstr>
      <vt:lpstr>Vsprintf的实现</vt:lpstr>
      <vt:lpstr>Number函数</vt:lpstr>
      <vt:lpstr>除法怎么办？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嵌入式ARM体系入门与嵌入式C语言训练 </dc:title>
  <dc:creator>insswer</dc:creator>
  <cp:lastModifiedBy>insswer</cp:lastModifiedBy>
  <cp:revision>444</cp:revision>
  <dcterms:created xsi:type="dcterms:W3CDTF">2013-05-24T01:52:15Z</dcterms:created>
  <dcterms:modified xsi:type="dcterms:W3CDTF">2013-05-26T15:12:15Z</dcterms:modified>
</cp:coreProperties>
</file>