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5188-316E-4E05-B0CC-C4D9D5A920D4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FFEA-BCA2-42EF-9316-689E56838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pt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708920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30689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1. register as an experimenter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rowallia New" pitchFamily="34" charset="-34"/>
              <a:cs typeface="Browallia New" pitchFamily="34" charset="-34"/>
            </a:endParaRPr>
          </a:p>
        </p:txBody>
      </p:sp>
    </p:spTree>
  </p:cSld>
  <p:clrMapOvr>
    <a:masterClrMapping/>
  </p:clrMapOvr>
  <p:transition advTm="5148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pt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708920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30689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2.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add four friends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rowallia New" pitchFamily="34" charset="-34"/>
              <a:cs typeface="Browallia New" pitchFamily="34" charset="-34"/>
            </a:endParaRPr>
          </a:p>
        </p:txBody>
      </p:sp>
      <p:pic>
        <p:nvPicPr>
          <p:cNvPr id="6" name="Picture 5" descr="phon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301208"/>
            <a:ext cx="457200" cy="457200"/>
          </a:xfrm>
          <a:prstGeom prst="rect">
            <a:avLst/>
          </a:prstGeom>
        </p:spPr>
      </p:pic>
      <p:pic>
        <p:nvPicPr>
          <p:cNvPr id="7" name="Picture 6" descr="phon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5661248"/>
            <a:ext cx="457200" cy="457200"/>
          </a:xfrm>
          <a:prstGeom prst="rect">
            <a:avLst/>
          </a:prstGeom>
        </p:spPr>
      </p:pic>
      <p:pic>
        <p:nvPicPr>
          <p:cNvPr id="8" name="Picture 7" descr="phon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5013176"/>
            <a:ext cx="457200" cy="457200"/>
          </a:xfrm>
          <a:prstGeom prst="rect">
            <a:avLst/>
          </a:prstGeom>
        </p:spPr>
      </p:pic>
      <p:pic>
        <p:nvPicPr>
          <p:cNvPr id="9" name="Picture 8" descr="phon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4077072"/>
            <a:ext cx="457200" cy="4572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 rot="5400000">
            <a:off x="2180320" y="4388160"/>
            <a:ext cx="1373088" cy="45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rot="16200000" flipH="1">
            <a:off x="3116424" y="3905064"/>
            <a:ext cx="1733128" cy="1779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8" idx="1"/>
          </p:cNvCxnSpPr>
          <p:nvPr/>
        </p:nvCxnSpPr>
        <p:spPr>
          <a:xfrm rot="16200000" flipH="1">
            <a:off x="4183968" y="2837520"/>
            <a:ext cx="1313656" cy="349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9" idx="1"/>
          </p:cNvCxnSpPr>
          <p:nvPr/>
        </p:nvCxnSpPr>
        <p:spPr>
          <a:xfrm rot="16200000" flipH="1">
            <a:off x="5300092" y="1721396"/>
            <a:ext cx="377552" cy="47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8814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30689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3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call to initiate an experiment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rowallia New" pitchFamily="34" charset="-34"/>
              <a:cs typeface="Browallia New" pitchFamily="34" charset="-34"/>
            </a:endParaRPr>
          </a:p>
        </p:txBody>
      </p:sp>
      <p:pic>
        <p:nvPicPr>
          <p:cNvPr id="6" name="Picture 5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5301208"/>
            <a:ext cx="457200" cy="457200"/>
          </a:xfrm>
          <a:prstGeom prst="rect">
            <a:avLst/>
          </a:prstGeom>
        </p:spPr>
      </p:pic>
      <p:pic>
        <p:nvPicPr>
          <p:cNvPr id="7" name="Picture 6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661248"/>
            <a:ext cx="457200" cy="457200"/>
          </a:xfrm>
          <a:prstGeom prst="rect">
            <a:avLst/>
          </a:prstGeom>
        </p:spPr>
      </p:pic>
      <p:pic>
        <p:nvPicPr>
          <p:cNvPr id="8" name="Picture 7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5013176"/>
            <a:ext cx="457200" cy="457200"/>
          </a:xfrm>
          <a:prstGeom prst="rect">
            <a:avLst/>
          </a:prstGeom>
        </p:spPr>
      </p:pic>
      <p:pic>
        <p:nvPicPr>
          <p:cNvPr id="9" name="Picture 8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077072"/>
            <a:ext cx="457200" cy="457200"/>
          </a:xfrm>
          <a:prstGeom prst="rect">
            <a:avLst/>
          </a:prstGeom>
        </p:spPr>
      </p:pic>
      <p:pic>
        <p:nvPicPr>
          <p:cNvPr id="13" name="Picture 12" descr="Hardware-My-Phone-Calling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196752"/>
            <a:ext cx="457200" cy="457200"/>
          </a:xfrm>
          <a:prstGeom prst="rect">
            <a:avLst/>
          </a:prstGeom>
        </p:spPr>
      </p:pic>
      <p:pic>
        <p:nvPicPr>
          <p:cNvPr id="17" name="Picture 16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2564904"/>
            <a:ext cx="1924155" cy="1093561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3" idx="2"/>
            <a:endCxn id="17" idx="0"/>
          </p:cNvCxnSpPr>
          <p:nvPr/>
        </p:nvCxnSpPr>
        <p:spPr>
          <a:xfrm rot="16200000" flipH="1">
            <a:off x="2479615" y="2102729"/>
            <a:ext cx="910952" cy="1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583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30689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4.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a random friend is selected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rowallia New" pitchFamily="34" charset="-34"/>
              <a:cs typeface="Browallia New" pitchFamily="34" charset="-34"/>
            </a:endParaRPr>
          </a:p>
        </p:txBody>
      </p:sp>
      <p:pic>
        <p:nvPicPr>
          <p:cNvPr id="6" name="Picture 5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5301208"/>
            <a:ext cx="457200" cy="457200"/>
          </a:xfrm>
          <a:prstGeom prst="rect">
            <a:avLst/>
          </a:prstGeom>
        </p:spPr>
      </p:pic>
      <p:pic>
        <p:nvPicPr>
          <p:cNvPr id="7" name="Picture 6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661248"/>
            <a:ext cx="457200" cy="457200"/>
          </a:xfrm>
          <a:prstGeom prst="rect">
            <a:avLst/>
          </a:prstGeom>
        </p:spPr>
      </p:pic>
      <p:pic>
        <p:nvPicPr>
          <p:cNvPr id="8" name="Picture 7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5013176"/>
            <a:ext cx="457200" cy="457200"/>
          </a:xfrm>
          <a:prstGeom prst="rect">
            <a:avLst/>
          </a:prstGeom>
        </p:spPr>
      </p:pic>
      <p:pic>
        <p:nvPicPr>
          <p:cNvPr id="9" name="Picture 8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077072"/>
            <a:ext cx="457200" cy="457200"/>
          </a:xfrm>
          <a:prstGeom prst="rect">
            <a:avLst/>
          </a:prstGeom>
        </p:spPr>
      </p:pic>
      <p:pic>
        <p:nvPicPr>
          <p:cNvPr id="13" name="Picture 12" descr="Hardware-My-Phone-Calling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196752"/>
            <a:ext cx="457200" cy="457200"/>
          </a:xfrm>
          <a:prstGeom prst="rect">
            <a:avLst/>
          </a:prstGeom>
        </p:spPr>
      </p:pic>
      <p:pic>
        <p:nvPicPr>
          <p:cNvPr id="17" name="Picture 16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2564904"/>
            <a:ext cx="1924155" cy="109356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7" idx="2"/>
            <a:endCxn id="7" idx="0"/>
          </p:cNvCxnSpPr>
          <p:nvPr/>
        </p:nvCxnSpPr>
        <p:spPr>
          <a:xfrm rot="16200000" flipH="1">
            <a:off x="2905808" y="3694447"/>
            <a:ext cx="2002783" cy="193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message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7944" y="4293096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257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306896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5.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friend calls th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e experiment system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rowallia New" pitchFamily="34" charset="-34"/>
              <a:cs typeface="Browallia New" pitchFamily="34" charset="-34"/>
            </a:endParaRPr>
          </a:p>
        </p:txBody>
      </p:sp>
      <p:pic>
        <p:nvPicPr>
          <p:cNvPr id="6" name="Picture 5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5301208"/>
            <a:ext cx="457200" cy="457200"/>
          </a:xfrm>
          <a:prstGeom prst="rect">
            <a:avLst/>
          </a:prstGeom>
        </p:spPr>
      </p:pic>
      <p:pic>
        <p:nvPicPr>
          <p:cNvPr id="7" name="Picture 6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661248"/>
            <a:ext cx="457200" cy="457200"/>
          </a:xfrm>
          <a:prstGeom prst="rect">
            <a:avLst/>
          </a:prstGeom>
        </p:spPr>
      </p:pic>
      <p:pic>
        <p:nvPicPr>
          <p:cNvPr id="8" name="Picture 7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5013176"/>
            <a:ext cx="457200" cy="457200"/>
          </a:xfrm>
          <a:prstGeom prst="rect">
            <a:avLst/>
          </a:prstGeom>
        </p:spPr>
      </p:pic>
      <p:pic>
        <p:nvPicPr>
          <p:cNvPr id="9" name="Picture 8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077072"/>
            <a:ext cx="457200" cy="457200"/>
          </a:xfrm>
          <a:prstGeom prst="rect">
            <a:avLst/>
          </a:prstGeom>
        </p:spPr>
      </p:pic>
      <p:pic>
        <p:nvPicPr>
          <p:cNvPr id="13" name="Picture 12" descr="Hardware-My-Phone-Calling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196752"/>
            <a:ext cx="457200" cy="457200"/>
          </a:xfrm>
          <a:prstGeom prst="rect">
            <a:avLst/>
          </a:prstGeom>
        </p:spPr>
      </p:pic>
      <p:pic>
        <p:nvPicPr>
          <p:cNvPr id="17" name="Picture 16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2564904"/>
            <a:ext cx="1924155" cy="1093561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0"/>
            <a:endCxn id="17" idx="2"/>
          </p:cNvCxnSpPr>
          <p:nvPr/>
        </p:nvCxnSpPr>
        <p:spPr>
          <a:xfrm rot="16200000" flipV="1">
            <a:off x="2905808" y="3694448"/>
            <a:ext cx="2002783" cy="193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945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30689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6.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experiment system calls the experimenter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rowallia New" pitchFamily="34" charset="-34"/>
              <a:cs typeface="Browallia New" pitchFamily="34" charset="-34"/>
            </a:endParaRPr>
          </a:p>
        </p:txBody>
      </p:sp>
      <p:pic>
        <p:nvPicPr>
          <p:cNvPr id="6" name="Picture 5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5301208"/>
            <a:ext cx="457200" cy="457200"/>
          </a:xfrm>
          <a:prstGeom prst="rect">
            <a:avLst/>
          </a:prstGeom>
        </p:spPr>
      </p:pic>
      <p:pic>
        <p:nvPicPr>
          <p:cNvPr id="7" name="Picture 6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661248"/>
            <a:ext cx="457200" cy="457200"/>
          </a:xfrm>
          <a:prstGeom prst="rect">
            <a:avLst/>
          </a:prstGeom>
        </p:spPr>
      </p:pic>
      <p:pic>
        <p:nvPicPr>
          <p:cNvPr id="8" name="Picture 7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5013176"/>
            <a:ext cx="457200" cy="457200"/>
          </a:xfrm>
          <a:prstGeom prst="rect">
            <a:avLst/>
          </a:prstGeom>
        </p:spPr>
      </p:pic>
      <p:pic>
        <p:nvPicPr>
          <p:cNvPr id="9" name="Picture 8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077072"/>
            <a:ext cx="457200" cy="457200"/>
          </a:xfrm>
          <a:prstGeom prst="rect">
            <a:avLst/>
          </a:prstGeom>
        </p:spPr>
      </p:pic>
      <p:pic>
        <p:nvPicPr>
          <p:cNvPr id="13" name="Picture 12" descr="Hardware-My-Phone-Calling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196752"/>
            <a:ext cx="457200" cy="457200"/>
          </a:xfrm>
          <a:prstGeom prst="rect">
            <a:avLst/>
          </a:prstGeom>
        </p:spPr>
      </p:pic>
      <p:pic>
        <p:nvPicPr>
          <p:cNvPr id="17" name="Picture 16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2564904"/>
            <a:ext cx="1924155" cy="1093561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0"/>
            <a:endCxn id="17" idx="2"/>
          </p:cNvCxnSpPr>
          <p:nvPr/>
        </p:nvCxnSpPr>
        <p:spPr>
          <a:xfrm rot="16200000" flipV="1">
            <a:off x="2905808" y="3694448"/>
            <a:ext cx="2002783" cy="193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  <a:endCxn id="13" idx="2"/>
          </p:cNvCxnSpPr>
          <p:nvPr/>
        </p:nvCxnSpPr>
        <p:spPr>
          <a:xfrm rot="16200000" flipV="1">
            <a:off x="2479615" y="2102729"/>
            <a:ext cx="910952" cy="133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022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30689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7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experimenter enters a guess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rowallia New" pitchFamily="34" charset="-34"/>
              <a:cs typeface="Browallia New" pitchFamily="34" charset="-34"/>
            </a:endParaRPr>
          </a:p>
        </p:txBody>
      </p:sp>
      <p:pic>
        <p:nvPicPr>
          <p:cNvPr id="6" name="Picture 5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5301208"/>
            <a:ext cx="457200" cy="457200"/>
          </a:xfrm>
          <a:prstGeom prst="rect">
            <a:avLst/>
          </a:prstGeom>
        </p:spPr>
      </p:pic>
      <p:pic>
        <p:nvPicPr>
          <p:cNvPr id="7" name="Picture 6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661248"/>
            <a:ext cx="457200" cy="457200"/>
          </a:xfrm>
          <a:prstGeom prst="rect">
            <a:avLst/>
          </a:prstGeom>
        </p:spPr>
      </p:pic>
      <p:pic>
        <p:nvPicPr>
          <p:cNvPr id="8" name="Picture 7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5013176"/>
            <a:ext cx="457200" cy="457200"/>
          </a:xfrm>
          <a:prstGeom prst="rect">
            <a:avLst/>
          </a:prstGeom>
        </p:spPr>
      </p:pic>
      <p:pic>
        <p:nvPicPr>
          <p:cNvPr id="9" name="Picture 8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077072"/>
            <a:ext cx="457200" cy="457200"/>
          </a:xfrm>
          <a:prstGeom prst="rect">
            <a:avLst/>
          </a:prstGeom>
        </p:spPr>
      </p:pic>
      <p:pic>
        <p:nvPicPr>
          <p:cNvPr id="13" name="Picture 12" descr="Hardware-My-Phone-Calling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196752"/>
            <a:ext cx="457200" cy="457200"/>
          </a:xfrm>
          <a:prstGeom prst="rect">
            <a:avLst/>
          </a:prstGeom>
        </p:spPr>
      </p:pic>
      <p:pic>
        <p:nvPicPr>
          <p:cNvPr id="17" name="Picture 16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2564904"/>
            <a:ext cx="1924155" cy="1093561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0"/>
            <a:endCxn id="17" idx="2"/>
          </p:cNvCxnSpPr>
          <p:nvPr/>
        </p:nvCxnSpPr>
        <p:spPr>
          <a:xfrm rot="16200000" flipV="1">
            <a:off x="2905808" y="3694448"/>
            <a:ext cx="2002783" cy="193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  <a:endCxn id="13" idx="2"/>
          </p:cNvCxnSpPr>
          <p:nvPr/>
        </p:nvCxnSpPr>
        <p:spPr>
          <a:xfrm rot="16200000" flipV="1">
            <a:off x="2479615" y="2102729"/>
            <a:ext cx="910952" cy="133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" idx="3"/>
            <a:endCxn id="17" idx="0"/>
          </p:cNvCxnSpPr>
          <p:nvPr/>
        </p:nvCxnSpPr>
        <p:spPr>
          <a:xfrm flipH="1">
            <a:off x="2941790" y="1425352"/>
            <a:ext cx="215202" cy="1139552"/>
          </a:xfrm>
          <a:prstGeom prst="curvedConnector4">
            <a:avLst>
              <a:gd name="adj1" fmla="val -225917"/>
              <a:gd name="adj2" fmla="val 747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ques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1700808"/>
            <a:ext cx="393576" cy="393576"/>
          </a:xfrm>
          <a:prstGeom prst="rect">
            <a:avLst/>
          </a:prstGeom>
        </p:spPr>
      </p:pic>
    </p:spTree>
  </p:cSld>
  <p:clrMapOvr>
    <a:masterClrMapping/>
  </p:clrMapOvr>
  <p:transition advTm="766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30689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8.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wallia New" pitchFamily="34" charset="-34"/>
                <a:cs typeface="Browallia New" pitchFamily="34" charset="-34"/>
              </a:rPr>
              <a:t>call is connected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rowallia New" pitchFamily="34" charset="-34"/>
              <a:cs typeface="Browallia New" pitchFamily="34" charset="-34"/>
            </a:endParaRPr>
          </a:p>
        </p:txBody>
      </p:sp>
      <p:pic>
        <p:nvPicPr>
          <p:cNvPr id="6" name="Picture 5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5301208"/>
            <a:ext cx="457200" cy="457200"/>
          </a:xfrm>
          <a:prstGeom prst="rect">
            <a:avLst/>
          </a:prstGeom>
        </p:spPr>
      </p:pic>
      <p:pic>
        <p:nvPicPr>
          <p:cNvPr id="7" name="Picture 6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661248"/>
            <a:ext cx="457200" cy="457200"/>
          </a:xfrm>
          <a:prstGeom prst="rect">
            <a:avLst/>
          </a:prstGeom>
        </p:spPr>
      </p:pic>
      <p:pic>
        <p:nvPicPr>
          <p:cNvPr id="8" name="Picture 7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5013176"/>
            <a:ext cx="457200" cy="457200"/>
          </a:xfrm>
          <a:prstGeom prst="rect">
            <a:avLst/>
          </a:prstGeom>
        </p:spPr>
      </p:pic>
      <p:pic>
        <p:nvPicPr>
          <p:cNvPr id="9" name="Picture 8" descr="phone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077072"/>
            <a:ext cx="457200" cy="457200"/>
          </a:xfrm>
          <a:prstGeom prst="rect">
            <a:avLst/>
          </a:prstGeom>
        </p:spPr>
      </p:pic>
      <p:pic>
        <p:nvPicPr>
          <p:cNvPr id="13" name="Picture 12" descr="Hardware-My-Phone-Calling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196752"/>
            <a:ext cx="457200" cy="457200"/>
          </a:xfrm>
          <a:prstGeom prst="rect">
            <a:avLst/>
          </a:prstGeom>
        </p:spPr>
      </p:pic>
      <p:pic>
        <p:nvPicPr>
          <p:cNvPr id="17" name="Picture 16" descr="clou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2564904"/>
            <a:ext cx="1924155" cy="1093561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0"/>
            <a:endCxn id="17" idx="2"/>
          </p:cNvCxnSpPr>
          <p:nvPr/>
        </p:nvCxnSpPr>
        <p:spPr>
          <a:xfrm rot="16200000" flipV="1">
            <a:off x="2905808" y="3694448"/>
            <a:ext cx="2002783" cy="193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0"/>
            <a:endCxn id="13" idx="2"/>
          </p:cNvCxnSpPr>
          <p:nvPr/>
        </p:nvCxnSpPr>
        <p:spPr>
          <a:xfrm rot="16200000" flipV="1">
            <a:off x="2479615" y="2102729"/>
            <a:ext cx="910952" cy="1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talki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1772816"/>
            <a:ext cx="681608" cy="681608"/>
          </a:xfrm>
          <a:prstGeom prst="rect">
            <a:avLst/>
          </a:prstGeom>
        </p:spPr>
      </p:pic>
      <p:pic>
        <p:nvPicPr>
          <p:cNvPr id="20" name="Picture 19" descr="talki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9952" y="4077072"/>
            <a:ext cx="681608" cy="681608"/>
          </a:xfrm>
          <a:prstGeom prst="rect">
            <a:avLst/>
          </a:prstGeom>
        </p:spPr>
      </p:pic>
    </p:spTree>
  </p:cSld>
  <p:clrMapOvr>
    <a:masterClrMapping/>
  </p:clrMapOvr>
  <p:transition advTm="7254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gareth.r.edwards</dc:creator>
  <cp:lastModifiedBy>gareth.r.edwards</cp:lastModifiedBy>
  <cp:revision>12</cp:revision>
  <dcterms:created xsi:type="dcterms:W3CDTF">2010-08-03T00:38:18Z</dcterms:created>
  <dcterms:modified xsi:type="dcterms:W3CDTF">2010-08-03T02:20:50Z</dcterms:modified>
</cp:coreProperties>
</file>