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9DDA-BFC6-4BF7-8F75-A8D4E079AB90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87330-DA5B-4C98-89FA-6BE0B69843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2480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9DDA-BFC6-4BF7-8F75-A8D4E079AB90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87330-DA5B-4C98-89FA-6BE0B69843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1944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9DDA-BFC6-4BF7-8F75-A8D4E079AB90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87330-DA5B-4C98-89FA-6BE0B69843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7713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9DDA-BFC6-4BF7-8F75-A8D4E079AB90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87330-DA5B-4C98-89FA-6BE0B69843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8039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9DDA-BFC6-4BF7-8F75-A8D4E079AB90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87330-DA5B-4C98-89FA-6BE0B69843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22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9DDA-BFC6-4BF7-8F75-A8D4E079AB90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87330-DA5B-4C98-89FA-6BE0B69843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2020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9DDA-BFC6-4BF7-8F75-A8D4E079AB90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87330-DA5B-4C98-89FA-6BE0B69843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97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9DDA-BFC6-4BF7-8F75-A8D4E079AB90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87330-DA5B-4C98-89FA-6BE0B69843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18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9DDA-BFC6-4BF7-8F75-A8D4E079AB90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87330-DA5B-4C98-89FA-6BE0B69843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229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9DDA-BFC6-4BF7-8F75-A8D4E079AB90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87330-DA5B-4C98-89FA-6BE0B69843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2315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9DDA-BFC6-4BF7-8F75-A8D4E079AB90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87330-DA5B-4C98-89FA-6BE0B69843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2791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A9DDA-BFC6-4BF7-8F75-A8D4E079AB90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87330-DA5B-4C98-89FA-6BE0B69843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392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67544" y="437166"/>
            <a:ext cx="835292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Algorithmik</a:t>
            </a:r>
            <a:r>
              <a:rPr lang="de-DE" b="1" dirty="0"/>
              <a:t> WS 2019/20</a:t>
            </a:r>
            <a:endParaRPr lang="de-DE" dirty="0"/>
          </a:p>
          <a:p>
            <a:r>
              <a:rPr lang="de-DE" b="1" dirty="0"/>
              <a:t>D Rot Topologische Sortierung</a:t>
            </a:r>
            <a:endParaRPr lang="de-DE" dirty="0"/>
          </a:p>
          <a:p>
            <a:r>
              <a:rPr lang="de-DE" b="1" dirty="0"/>
              <a:t> </a:t>
            </a:r>
            <a:endParaRPr lang="de-DE" dirty="0"/>
          </a:p>
          <a:p>
            <a:r>
              <a:rPr lang="de-DE" b="1" dirty="0"/>
              <a:t> </a:t>
            </a:r>
            <a:endParaRPr lang="de-DE" dirty="0"/>
          </a:p>
          <a:p>
            <a:r>
              <a:rPr lang="de-DE" b="1" dirty="0"/>
              <a:t> </a:t>
            </a:r>
            <a:endParaRPr lang="de-DE" dirty="0"/>
          </a:p>
          <a:p>
            <a:r>
              <a:rPr lang="de-DE" b="1" dirty="0"/>
              <a:t> </a:t>
            </a:r>
            <a:endParaRPr lang="de-DE" dirty="0"/>
          </a:p>
          <a:p>
            <a:r>
              <a:rPr lang="de-DE" b="1" dirty="0"/>
              <a:t> </a:t>
            </a:r>
            <a:endParaRPr lang="de-DE" dirty="0"/>
          </a:p>
          <a:p>
            <a:r>
              <a:rPr lang="de-DE" b="1" dirty="0"/>
              <a:t> </a:t>
            </a:r>
            <a:endParaRPr lang="de-DE" dirty="0"/>
          </a:p>
          <a:p>
            <a:r>
              <a:rPr lang="de-DE" b="1" dirty="0"/>
              <a:t> </a:t>
            </a:r>
            <a:endParaRPr lang="de-DE" dirty="0"/>
          </a:p>
          <a:p>
            <a:r>
              <a:rPr lang="de-DE" b="1" dirty="0"/>
              <a:t> </a:t>
            </a:r>
            <a:endParaRPr lang="de-DE" dirty="0"/>
          </a:p>
          <a:p>
            <a:r>
              <a:rPr lang="de-DE" b="1" dirty="0"/>
              <a:t> </a:t>
            </a:r>
            <a:endParaRPr lang="de-DE" dirty="0"/>
          </a:p>
          <a:p>
            <a:r>
              <a:rPr lang="de-DE" b="1" dirty="0"/>
              <a:t> </a:t>
            </a:r>
            <a:endParaRPr lang="de-DE" dirty="0"/>
          </a:p>
          <a:p>
            <a:r>
              <a:rPr lang="de-DE" b="1" dirty="0"/>
              <a:t> </a:t>
            </a:r>
            <a:endParaRPr lang="de-DE" dirty="0"/>
          </a:p>
          <a:p>
            <a:r>
              <a:rPr lang="de-DE" b="1" dirty="0"/>
              <a:t> </a:t>
            </a:r>
            <a:endParaRPr lang="de-DE" dirty="0"/>
          </a:p>
          <a:p>
            <a:r>
              <a:rPr lang="de-DE" b="1" dirty="0"/>
              <a:t> </a:t>
            </a:r>
            <a:endParaRPr lang="de-DE" dirty="0"/>
          </a:p>
          <a:p>
            <a:r>
              <a:rPr lang="de-DE" b="1" dirty="0"/>
              <a:t> </a:t>
            </a:r>
            <a:endParaRPr lang="de-DE" dirty="0"/>
          </a:p>
          <a:p>
            <a:r>
              <a:rPr lang="de-DE" b="1" dirty="0"/>
              <a:t> </a:t>
            </a:r>
          </a:p>
          <a:p>
            <a:endParaRPr lang="de-DE" b="1" dirty="0"/>
          </a:p>
          <a:p>
            <a:endParaRPr lang="de-DE" dirty="0"/>
          </a:p>
          <a:p>
            <a:r>
              <a:rPr lang="de-DE" b="1" dirty="0"/>
              <a:t> </a:t>
            </a:r>
            <a:endParaRPr lang="de-DE" dirty="0"/>
          </a:p>
          <a:p>
            <a:r>
              <a:rPr lang="de-DE" sz="1400" dirty="0"/>
              <a:t>Bastian Abt		Finn </a:t>
            </a:r>
            <a:r>
              <a:rPr lang="de-DE" sz="1400" dirty="0" err="1"/>
              <a:t>Wehn</a:t>
            </a:r>
            <a:r>
              <a:rPr lang="de-DE" sz="1400" dirty="0"/>
              <a:t>		</a:t>
            </a:r>
            <a:r>
              <a:rPr lang="de-DE" sz="1400" dirty="0" err="1"/>
              <a:t>Jannick</a:t>
            </a:r>
            <a:r>
              <a:rPr lang="de-DE" sz="1400" dirty="0"/>
              <a:t> Alexander		Philipp </a:t>
            </a:r>
            <a:r>
              <a:rPr lang="de-DE" sz="1400" dirty="0" err="1"/>
              <a:t>Zeitel</a:t>
            </a:r>
            <a:endParaRPr lang="de-DE" sz="1400" dirty="0"/>
          </a:p>
          <a:p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933" y="1484784"/>
            <a:ext cx="5772150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0112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490066"/>
          </a:xfrm>
        </p:spPr>
        <p:txBody>
          <a:bodyPr>
            <a:noAutofit/>
          </a:bodyPr>
          <a:lstStyle/>
          <a:p>
            <a:pPr algn="l"/>
            <a:r>
              <a:rPr lang="de-DE" sz="2800" dirty="0"/>
              <a:t>Topologische Sortierung - Einführung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 err="1"/>
              <a:t>graphbasierten</a:t>
            </a:r>
            <a:r>
              <a:rPr lang="de-DE" sz="2000" dirty="0"/>
              <a:t> Anwendungen</a:t>
            </a:r>
          </a:p>
          <a:p>
            <a:endParaRPr lang="de-DE" sz="2000" dirty="0"/>
          </a:p>
          <a:p>
            <a:r>
              <a:rPr lang="de-DE" sz="2000" dirty="0"/>
              <a:t>azyklischer gerichteter Graph (</a:t>
            </a:r>
            <a:r>
              <a:rPr lang="de-DE" sz="2000" dirty="0" err="1"/>
              <a:t>directed</a:t>
            </a:r>
            <a:r>
              <a:rPr lang="de-DE" sz="2000" dirty="0"/>
              <a:t> </a:t>
            </a:r>
            <a:r>
              <a:rPr lang="de-DE" sz="2000" dirty="0" err="1"/>
              <a:t>acyclic</a:t>
            </a:r>
            <a:r>
              <a:rPr lang="de-DE" sz="2000" dirty="0"/>
              <a:t> </a:t>
            </a:r>
            <a:r>
              <a:rPr lang="de-DE" sz="2000" dirty="0" err="1"/>
              <a:t>graph</a:t>
            </a:r>
            <a:r>
              <a:rPr lang="de-DE" sz="2000" dirty="0"/>
              <a:t> / DAG)</a:t>
            </a:r>
          </a:p>
          <a:p>
            <a:pPr lvl="1"/>
            <a:r>
              <a:rPr lang="de-DE" sz="1600" dirty="0"/>
              <a:t>Graph ist gerichtet</a:t>
            </a:r>
          </a:p>
          <a:p>
            <a:pPr lvl="1"/>
            <a:r>
              <a:rPr lang="de-DE" sz="1600" dirty="0"/>
              <a:t>Graph hat keine Zyklen</a:t>
            </a:r>
          </a:p>
          <a:p>
            <a:pPr lvl="1"/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672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435280" cy="491654"/>
          </a:xfrm>
        </p:spPr>
        <p:txBody>
          <a:bodyPr>
            <a:noAutofit/>
          </a:bodyPr>
          <a:lstStyle/>
          <a:p>
            <a:pPr algn="l"/>
            <a:r>
              <a:rPr lang="de-DE" sz="2800" b="0" dirty="0"/>
              <a:t>Topologische Sortierung - Einführung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07" t="5630" b="10117"/>
          <a:stretch/>
        </p:blipFill>
        <p:spPr bwMode="auto">
          <a:xfrm>
            <a:off x="5508104" y="1484784"/>
            <a:ext cx="3306932" cy="2636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4906888" cy="4691063"/>
          </a:xfrm>
        </p:spPr>
        <p:txBody>
          <a:bodyPr>
            <a:normAutofit/>
          </a:bodyPr>
          <a:lstStyle/>
          <a:p>
            <a:r>
              <a:rPr lang="de-DE" sz="1800" dirty="0"/>
              <a:t>Es spielt keine Rolle, dass…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800" dirty="0"/>
              <a:t>mehrere Elemente ohne Vorgänger existieren.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800" dirty="0"/>
              <a:t>manche Elemente mehrere Nachfolger haben.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manche Elemente mehrere Vorgänger haben.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Eine topologische Sortierung ist nicht unbedingt eindeutig! </a:t>
            </a:r>
            <a:r>
              <a:rPr lang="de-DE" sz="1800" b="1" dirty="0"/>
              <a:t>Mehrere Lösungen möglich.</a:t>
            </a: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663888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490066"/>
          </a:xfrm>
        </p:spPr>
        <p:txBody>
          <a:bodyPr>
            <a:noAutofit/>
          </a:bodyPr>
          <a:lstStyle/>
          <a:p>
            <a:pPr algn="l"/>
            <a:r>
              <a:rPr lang="de-DE" sz="2800" dirty="0"/>
              <a:t>Topologische Sortierung – Abstraktes Beispiel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052736"/>
            <a:ext cx="5209524" cy="239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467544" y="3717032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Elemente</a:t>
            </a:r>
            <a:r>
              <a:rPr lang="de-DE" dirty="0"/>
              <a:t>:	Unterhemd	</a:t>
            </a:r>
            <a:r>
              <a:rPr lang="de-DE" b="1" dirty="0"/>
              <a:t>Relationen</a:t>
            </a:r>
            <a:r>
              <a:rPr lang="de-DE" dirty="0"/>
              <a:t>:	Unterhemd vor Oberhemd</a:t>
            </a:r>
          </a:p>
          <a:p>
            <a:r>
              <a:rPr lang="de-DE" dirty="0"/>
              <a:t>		Unterhose			Oberhemd vor Schlips</a:t>
            </a:r>
          </a:p>
          <a:p>
            <a:r>
              <a:rPr lang="de-DE" dirty="0"/>
              <a:t>		Strümpfe				Oberhemd vor Gürtel</a:t>
            </a:r>
          </a:p>
          <a:p>
            <a:r>
              <a:rPr lang="de-DE" dirty="0"/>
              <a:t>		Oberhemd			Schlips vor Jackett</a:t>
            </a:r>
          </a:p>
          <a:p>
            <a:r>
              <a:rPr lang="de-DE" dirty="0"/>
              <a:t>		Hose				Gürtel vor Jackett</a:t>
            </a:r>
          </a:p>
          <a:p>
            <a:r>
              <a:rPr lang="de-DE" dirty="0"/>
              <a:t>		Schlips				Unterhose vor Hose</a:t>
            </a:r>
          </a:p>
          <a:p>
            <a:r>
              <a:rPr lang="de-DE" dirty="0"/>
              <a:t>		Gürtel				Hose vor Gürtel</a:t>
            </a:r>
          </a:p>
          <a:p>
            <a:r>
              <a:rPr lang="de-DE" dirty="0"/>
              <a:t>		Schuhe				Hose vor Schuhe</a:t>
            </a:r>
          </a:p>
          <a:p>
            <a:r>
              <a:rPr lang="de-DE" dirty="0"/>
              <a:t>		Jackett				Strümpfe vor Schuhe</a:t>
            </a:r>
          </a:p>
          <a:p>
            <a:r>
              <a:rPr lang="de-DE" dirty="0"/>
              <a:t>		Uhr				Uhr</a:t>
            </a:r>
          </a:p>
        </p:txBody>
      </p:sp>
    </p:spTree>
    <p:extLst>
      <p:ext uri="{BB962C8B-B14F-4D97-AF65-F5344CB8AC3E}">
        <p14:creationId xmlns:p14="http://schemas.microsoft.com/office/powerpoint/2010/main" val="3818962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490066"/>
          </a:xfrm>
        </p:spPr>
        <p:txBody>
          <a:bodyPr>
            <a:noAutofit/>
          </a:bodyPr>
          <a:lstStyle/>
          <a:p>
            <a:pPr algn="l"/>
            <a:r>
              <a:rPr lang="de-DE" sz="2800" dirty="0"/>
              <a:t>Topologische Sortierung – Abstraktes Beispiel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32399" y="1268760"/>
            <a:ext cx="85748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Eine topologische Sortierung beschreibt nun eine sequentielle Folge der Kleidungsstücke, zum Beispiel:</a:t>
            </a:r>
          </a:p>
          <a:p>
            <a:endParaRPr lang="de-DE" dirty="0"/>
          </a:p>
          <a:p>
            <a:r>
              <a:rPr lang="de-DE" dirty="0"/>
              <a:t>(Unterhemd, Unterhose, Oberhemd, Hose, Gürtel, Schlips. Strümpfe, Jackett, Schuhe, Uhr)</a:t>
            </a:r>
          </a:p>
          <a:p>
            <a:endParaRPr lang="de-DE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068960"/>
            <a:ext cx="5761905" cy="1476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935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1CDF0F-957F-4F39-8544-8197D88F7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Ablauf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3F2D82-EB45-434F-BCF2-66CCD4A1A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1) Knoten mit Null Vorgängern bestimmen</a:t>
            </a:r>
          </a:p>
          <a:p>
            <a:r>
              <a:rPr lang="de-DE" dirty="0"/>
              <a:t>2) Einen Beliebigen dieser "Null-Vorgänger-Knoten" auswählen</a:t>
            </a:r>
          </a:p>
          <a:p>
            <a:r>
              <a:rPr lang="de-DE" dirty="0"/>
              <a:t>	-&gt; Reihenfolge irrelevant</a:t>
            </a:r>
          </a:p>
          <a:p>
            <a:r>
              <a:rPr lang="de-DE" dirty="0"/>
              <a:t>3) Diesen Knoten markieren und in Output schreiben</a:t>
            </a:r>
          </a:p>
          <a:p>
            <a:r>
              <a:rPr lang="de-DE" dirty="0"/>
              <a:t>4) Bei allen Nachfolgern dieses Knotens ebenfalls 1 abziehen</a:t>
            </a:r>
          </a:p>
          <a:p>
            <a:r>
              <a:rPr lang="de-DE" dirty="0"/>
              <a:t>5) Durch alle Schritte iterieren 1-4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6257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F789E6-1A5A-4374-B8F2-4759820FE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Noch zu tun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5A8886-ED0B-47DA-B2D6-B6FDDF6CC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PseudoCode</a:t>
            </a:r>
            <a:r>
              <a:rPr lang="de-DE" dirty="0"/>
              <a:t>?</a:t>
            </a:r>
          </a:p>
          <a:p>
            <a:pPr marL="0" indent="0">
              <a:buNone/>
            </a:pPr>
            <a:r>
              <a:rPr lang="de-DE" dirty="0"/>
              <a:t>Laufzeit?</a:t>
            </a:r>
          </a:p>
          <a:p>
            <a:pPr marL="0" indent="0">
              <a:buNone/>
            </a:pPr>
            <a:r>
              <a:rPr lang="de-DE" dirty="0"/>
              <a:t>Wege Suche</a:t>
            </a:r>
          </a:p>
          <a:p>
            <a:pPr marL="0" indent="0">
              <a:buNone/>
            </a:pPr>
            <a:r>
              <a:rPr lang="de-DE" dirty="0"/>
              <a:t>Vorbedingung (Code?)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500398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</Words>
  <Application>Microsoft Office PowerPoint</Application>
  <PresentationFormat>Bildschirmpräsentation (4:3)</PresentationFormat>
  <Paragraphs>65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Arial</vt:lpstr>
      <vt:lpstr>Calibri</vt:lpstr>
      <vt:lpstr>Larissa</vt:lpstr>
      <vt:lpstr>PowerPoint-Präsentation</vt:lpstr>
      <vt:lpstr>Topologische Sortierung - Einführung</vt:lpstr>
      <vt:lpstr>Topologische Sortierung - Einführung</vt:lpstr>
      <vt:lpstr>Topologische Sortierung – Abstraktes Beispiel</vt:lpstr>
      <vt:lpstr>Topologische Sortierung – Abstraktes Beispiel</vt:lpstr>
      <vt:lpstr>Ablauf</vt:lpstr>
      <vt:lpstr>Noch zu tun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 Zeitel</dc:creator>
  <cp:lastModifiedBy>Finn Wehn</cp:lastModifiedBy>
  <cp:revision>10</cp:revision>
  <dcterms:created xsi:type="dcterms:W3CDTF">2019-11-05T14:13:27Z</dcterms:created>
  <dcterms:modified xsi:type="dcterms:W3CDTF">2019-11-06T07:25:41Z</dcterms:modified>
</cp:coreProperties>
</file>