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94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3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02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97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31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9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9DDA-BFC6-4BF7-8F75-A8D4E079AB9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7330-DA5B-4C98-89FA-6BE0B6984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9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7544" y="437166"/>
            <a:ext cx="8352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Algorithmik</a:t>
            </a:r>
            <a:r>
              <a:rPr lang="de-DE" b="1" dirty="0"/>
              <a:t> WS 2019/20</a:t>
            </a:r>
            <a:endParaRPr lang="de-DE" dirty="0"/>
          </a:p>
          <a:p>
            <a:r>
              <a:rPr lang="de-DE" b="1" dirty="0"/>
              <a:t>D Rot Topologische Sortierung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b="1" dirty="0"/>
              <a:t> </a:t>
            </a:r>
            <a:endParaRPr lang="de-DE" b="1" dirty="0" smtClean="0"/>
          </a:p>
          <a:p>
            <a:endParaRPr lang="de-DE" b="1" dirty="0"/>
          </a:p>
          <a:p>
            <a:endParaRPr lang="de-DE" dirty="0"/>
          </a:p>
          <a:p>
            <a:r>
              <a:rPr lang="de-DE" b="1" dirty="0"/>
              <a:t> </a:t>
            </a:r>
            <a:endParaRPr lang="de-DE" dirty="0"/>
          </a:p>
          <a:p>
            <a:r>
              <a:rPr lang="de-DE" sz="1400" dirty="0"/>
              <a:t>Bastian </a:t>
            </a:r>
            <a:r>
              <a:rPr lang="de-DE" sz="1400" dirty="0" smtClean="0"/>
              <a:t>Abt</a:t>
            </a:r>
            <a:r>
              <a:rPr lang="de-DE" sz="1400" dirty="0"/>
              <a:t>	</a:t>
            </a:r>
            <a:r>
              <a:rPr lang="de-DE" sz="1400" dirty="0" smtClean="0"/>
              <a:t>	Finn </a:t>
            </a:r>
            <a:r>
              <a:rPr lang="de-DE" sz="1400" dirty="0" err="1" smtClean="0"/>
              <a:t>Wehn</a:t>
            </a:r>
            <a:r>
              <a:rPr lang="de-DE" sz="1400" dirty="0" smtClean="0"/>
              <a:t>		</a:t>
            </a:r>
            <a:r>
              <a:rPr lang="de-DE" sz="1400" dirty="0" err="1" smtClean="0"/>
              <a:t>Jannick</a:t>
            </a:r>
            <a:r>
              <a:rPr lang="de-DE" sz="1400" dirty="0" smtClean="0"/>
              <a:t> Alexander		Philipp </a:t>
            </a:r>
            <a:r>
              <a:rPr lang="de-DE" sz="1400" dirty="0" err="1"/>
              <a:t>Zeitel</a:t>
            </a:r>
            <a:endParaRPr lang="de-DE" sz="1400" dirty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33" y="1484784"/>
            <a:ext cx="57721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1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de-DE" sz="2800" dirty="0" smtClean="0"/>
              <a:t>Topologische Sortierung - Einführung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graphbasierten</a:t>
            </a:r>
            <a:r>
              <a:rPr lang="de-DE" sz="2000" dirty="0" smtClean="0"/>
              <a:t> Anwendungen</a:t>
            </a:r>
          </a:p>
          <a:p>
            <a:endParaRPr lang="de-DE" sz="2000" dirty="0" smtClean="0"/>
          </a:p>
          <a:p>
            <a:r>
              <a:rPr lang="de-DE" sz="2000" dirty="0" smtClean="0"/>
              <a:t>azyklischer gerichteter Graph (</a:t>
            </a:r>
            <a:r>
              <a:rPr lang="de-DE" sz="2000" dirty="0" err="1" smtClean="0"/>
              <a:t>directed</a:t>
            </a:r>
            <a:r>
              <a:rPr lang="de-DE" sz="2000" dirty="0" smtClean="0"/>
              <a:t> </a:t>
            </a:r>
            <a:r>
              <a:rPr lang="de-DE" sz="2000" dirty="0" err="1" smtClean="0"/>
              <a:t>acyclic</a:t>
            </a:r>
            <a:r>
              <a:rPr lang="de-DE" sz="2000" dirty="0" smtClean="0"/>
              <a:t> </a:t>
            </a:r>
            <a:r>
              <a:rPr lang="de-DE" sz="2000" dirty="0" err="1" smtClean="0"/>
              <a:t>graph</a:t>
            </a:r>
            <a:r>
              <a:rPr lang="de-DE" sz="2000" dirty="0" smtClean="0"/>
              <a:t> / DAG)</a:t>
            </a:r>
          </a:p>
          <a:p>
            <a:pPr lvl="1"/>
            <a:r>
              <a:rPr lang="de-DE" sz="1600" dirty="0" smtClean="0"/>
              <a:t>Graph ist gerichtet</a:t>
            </a:r>
          </a:p>
          <a:p>
            <a:pPr lvl="1"/>
            <a:r>
              <a:rPr lang="de-DE" sz="1600" dirty="0" smtClean="0"/>
              <a:t>Graph hat keine Zyklen</a:t>
            </a:r>
            <a:endParaRPr lang="de-DE" sz="1600" dirty="0"/>
          </a:p>
          <a:p>
            <a:pPr lvl="1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67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35280" cy="491654"/>
          </a:xfrm>
        </p:spPr>
        <p:txBody>
          <a:bodyPr>
            <a:noAutofit/>
          </a:bodyPr>
          <a:lstStyle/>
          <a:p>
            <a:pPr algn="l"/>
            <a:r>
              <a:rPr lang="de-DE" sz="2800" b="0" dirty="0" smtClean="0"/>
              <a:t>Topologische Sortierung - Einführung</a:t>
            </a:r>
            <a:endParaRPr lang="de-DE" sz="2800" b="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7" t="5630" b="10117"/>
          <a:stretch/>
        </p:blipFill>
        <p:spPr bwMode="auto">
          <a:xfrm>
            <a:off x="5508104" y="1484784"/>
            <a:ext cx="3306932" cy="263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906888" cy="4691063"/>
          </a:xfrm>
        </p:spPr>
        <p:txBody>
          <a:bodyPr>
            <a:normAutofit/>
          </a:bodyPr>
          <a:lstStyle/>
          <a:p>
            <a:r>
              <a:rPr lang="de-DE" sz="1800" dirty="0"/>
              <a:t>Es spielt keine Rolle, </a:t>
            </a:r>
            <a:r>
              <a:rPr lang="de-DE" sz="1800" dirty="0" smtClean="0"/>
              <a:t>dass…</a:t>
            </a:r>
            <a:endParaRPr lang="de-DE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mehrere </a:t>
            </a:r>
            <a:r>
              <a:rPr lang="de-DE" sz="1800" dirty="0"/>
              <a:t>Elemente ohne Vorgänger </a:t>
            </a:r>
            <a:r>
              <a:rPr lang="de-DE" sz="1800" dirty="0" smtClean="0"/>
              <a:t>existieren.</a:t>
            </a:r>
            <a:endParaRPr lang="de-DE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manche </a:t>
            </a:r>
            <a:r>
              <a:rPr lang="de-DE" sz="1800" dirty="0"/>
              <a:t>Elemente mehrere Nachfolger </a:t>
            </a:r>
            <a:r>
              <a:rPr lang="de-DE" sz="1800" dirty="0" smtClean="0"/>
              <a:t>haben.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manche Elemente mehrere </a:t>
            </a:r>
            <a:r>
              <a:rPr lang="de-DE" sz="1800" dirty="0"/>
              <a:t>Vorgänger </a:t>
            </a:r>
            <a:r>
              <a:rPr lang="de-DE" sz="1800" dirty="0" smtClean="0"/>
              <a:t>haben.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Eine topologische Sortierung ist nicht unbedingt eindeutig! </a:t>
            </a:r>
            <a:r>
              <a:rPr lang="de-DE" sz="1800" b="1" dirty="0"/>
              <a:t>Mehrere Lösungen möglich.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6388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de-DE" sz="2800" dirty="0" smtClean="0"/>
              <a:t>Topologische Sortierung </a:t>
            </a:r>
            <a:r>
              <a:rPr lang="de-DE" sz="2800" dirty="0" smtClean="0"/>
              <a:t>– Abstraktes Beispiel</a:t>
            </a:r>
            <a:endParaRPr lang="de-DE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5209524" cy="23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67544" y="371703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Elemente</a:t>
            </a:r>
            <a:r>
              <a:rPr lang="de-DE" dirty="0" smtClean="0"/>
              <a:t>:	Unterhemd	</a:t>
            </a:r>
            <a:r>
              <a:rPr lang="de-DE" b="1" dirty="0" smtClean="0"/>
              <a:t>Relationen</a:t>
            </a:r>
            <a:r>
              <a:rPr lang="de-DE" dirty="0" smtClean="0"/>
              <a:t>:	</a:t>
            </a:r>
            <a:r>
              <a:rPr lang="de-DE" dirty="0"/>
              <a:t>Unterhemd vor Oberhemd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	Unterhose			Oberhemd vor Schlips</a:t>
            </a:r>
          </a:p>
          <a:p>
            <a:r>
              <a:rPr lang="de-DE" dirty="0" smtClean="0"/>
              <a:t>		Strümpfe				Oberhemd vor Gürtel</a:t>
            </a:r>
          </a:p>
          <a:p>
            <a:r>
              <a:rPr lang="de-DE" dirty="0"/>
              <a:t>	</a:t>
            </a:r>
            <a:r>
              <a:rPr lang="de-DE" dirty="0" smtClean="0"/>
              <a:t>	Oberhemd			Schlips vor Jackett</a:t>
            </a:r>
          </a:p>
          <a:p>
            <a:r>
              <a:rPr lang="de-DE" dirty="0"/>
              <a:t>	</a:t>
            </a:r>
            <a:r>
              <a:rPr lang="de-DE" dirty="0" smtClean="0"/>
              <a:t>	Hose				Gürtel vor Jackett</a:t>
            </a:r>
          </a:p>
          <a:p>
            <a:r>
              <a:rPr lang="de-DE" dirty="0"/>
              <a:t>	</a:t>
            </a:r>
            <a:r>
              <a:rPr lang="de-DE" dirty="0" smtClean="0"/>
              <a:t>	Schlips				Unterhose vor Hose</a:t>
            </a:r>
          </a:p>
          <a:p>
            <a:r>
              <a:rPr lang="de-DE" dirty="0"/>
              <a:t>	</a:t>
            </a:r>
            <a:r>
              <a:rPr lang="de-DE" dirty="0" smtClean="0"/>
              <a:t>	Gürtel				Hose vor Gürtel</a:t>
            </a:r>
          </a:p>
          <a:p>
            <a:r>
              <a:rPr lang="de-DE" dirty="0"/>
              <a:t>	</a:t>
            </a:r>
            <a:r>
              <a:rPr lang="de-DE" dirty="0" smtClean="0"/>
              <a:t>	Schuhe				Hose vor Schuhe</a:t>
            </a:r>
          </a:p>
          <a:p>
            <a:r>
              <a:rPr lang="de-DE" dirty="0"/>
              <a:t>	</a:t>
            </a:r>
            <a:r>
              <a:rPr lang="de-DE" dirty="0" smtClean="0"/>
              <a:t>	Jackett				Strümpfe vor Schuhe</a:t>
            </a:r>
          </a:p>
          <a:p>
            <a:r>
              <a:rPr lang="de-DE" dirty="0"/>
              <a:t>	</a:t>
            </a:r>
            <a:r>
              <a:rPr lang="de-DE" dirty="0" smtClean="0"/>
              <a:t>	Uhr				Uhr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96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de-DE" sz="2800" dirty="0" smtClean="0"/>
              <a:t>Topologische Sortierung </a:t>
            </a:r>
            <a:r>
              <a:rPr lang="de-DE" sz="2800" dirty="0" smtClean="0"/>
              <a:t>– Abstraktes Beispiel</a:t>
            </a: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332399" y="1268760"/>
            <a:ext cx="8574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topologische Sortierung beschreibt nun eine sequentielle Folge der Kleidungsstücke, zum Beispiel: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/>
              <a:t>Unterhemd, Unterhose, Oberhemd, Hose, Gürtel, Schlips. Strümpfe, Jackett, Schuhe, Uhr)</a:t>
            </a:r>
          </a:p>
          <a:p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5761905" cy="14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350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Topologische Sortierung - Einführung</vt:lpstr>
      <vt:lpstr>Topologische Sortierung - Einführung</vt:lpstr>
      <vt:lpstr>Topologische Sortierung – Abstraktes Beispiel</vt:lpstr>
      <vt:lpstr>Topologische Sortierung – Abstraktes Beispiel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Zeitel</dc:creator>
  <cp:lastModifiedBy>Philipp Zeitel</cp:lastModifiedBy>
  <cp:revision>8</cp:revision>
  <dcterms:created xsi:type="dcterms:W3CDTF">2019-11-05T14:13:27Z</dcterms:created>
  <dcterms:modified xsi:type="dcterms:W3CDTF">2019-11-05T15:42:36Z</dcterms:modified>
</cp:coreProperties>
</file>