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73152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600">
                <a:solidFill>
                  <a:srgbClr val="00BFFF"/>
                </a:solidFill>
              </a:defRPr>
            </a:pPr>
            <a:r>
              <a:t>Automation for All — Building Wealth Beyond Work</a:t>
            </a:r>
          </a:p>
          <a:p>
            <a:pPr>
              <a:spcAft>
                <a:spcPts val="1000"/>
              </a:spcAft>
              <a:defRPr sz="2000">
                <a:solidFill>
                  <a:srgbClr val="E6E6E6"/>
                </a:solidFill>
              </a:defRPr>
            </a:pPr>
            <a:r>
              <a:t>A new community-centered approach to robotics, equity, and reinvestment.</a:t>
            </a:r>
          </a:p>
          <a:p>
            <a:pPr>
              <a:spcAft>
                <a:spcPts val="1000"/>
              </a:spcAft>
              <a:defRPr sz="2000">
                <a:solidFill>
                  <a:srgbClr val="E6E6E6"/>
                </a:solidFill>
              </a:defRPr>
            </a:pPr>
            <a:r>
              <a:t>By C12 Robotics,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73152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600">
                <a:solidFill>
                  <a:srgbClr val="00BFFF"/>
                </a:solidFill>
              </a:defRPr>
            </a:pPr>
            <a:r>
              <a:t>5-Year Vision</a:t>
            </a:r>
          </a:p>
          <a:p>
            <a:pPr>
              <a:spcAft>
                <a:spcPts val="1000"/>
              </a:spcAft>
              <a:defRPr sz="2000">
                <a:solidFill>
                  <a:srgbClr val="E6E6E6"/>
                </a:solidFill>
              </a:defRPr>
            </a:pPr>
            <a:r>
              <a:t>30 robots → $5M+ redistributed.</a:t>
            </a:r>
          </a:p>
          <a:p>
            <a:pPr>
              <a:spcAft>
                <a:spcPts val="1000"/>
              </a:spcAft>
              <a:defRPr sz="2000">
                <a:solidFill>
                  <a:srgbClr val="E6E6E6"/>
                </a:solidFill>
              </a:defRPr>
            </a:pPr>
            <a:r>
              <a:t>Thousands retrained or employed.</a:t>
            </a:r>
          </a:p>
          <a:p>
            <a:pPr>
              <a:spcAft>
                <a:spcPts val="1000"/>
              </a:spcAft>
              <a:defRPr sz="2000">
                <a:solidFill>
                  <a:srgbClr val="E6E6E6"/>
                </a:solidFill>
              </a:defRPr>
            </a:pPr>
            <a:r>
              <a:t>Automation as a regenerative local economy.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73152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600">
                <a:solidFill>
                  <a:srgbClr val="00BFFF"/>
                </a:solidFill>
              </a:defRPr>
            </a:pPr>
            <a:r>
              <a:t>Join the Movement</a:t>
            </a:r>
          </a:p>
          <a:p>
            <a:pPr>
              <a:spcAft>
                <a:spcPts val="1000"/>
              </a:spcAft>
              <a:defRPr sz="2000">
                <a:solidFill>
                  <a:srgbClr val="E6E6E6"/>
                </a:solidFill>
              </a:defRPr>
            </a:pPr>
            <a:r>
              <a:t>Automation for All means wealth beyond work.</a:t>
            </a:r>
          </a:p>
          <a:p>
            <a:pPr>
              <a:spcAft>
                <a:spcPts val="1000"/>
              </a:spcAft>
              <a:defRPr sz="2000">
                <a:solidFill>
                  <a:srgbClr val="E6E6E6"/>
                </a:solidFill>
              </a:defRPr>
            </a:pPr>
            <a:r>
              <a:t>Let’s build a future where robots uplift every worker, not replace them.</a:t>
            </a:r>
          </a:p>
          <a:p>
            <a:pPr>
              <a:spcAft>
                <a:spcPts val="1000"/>
              </a:spcAft>
              <a:defRPr sz="2000">
                <a:solidFill>
                  <a:srgbClr val="E6E6E6"/>
                </a:solidFill>
              </a:defRPr>
            </a:pPr>
            <a:r>
              <a:t>C12 Robotics | www.c12robotics.com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73152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600">
                <a:solidFill>
                  <a:srgbClr val="00BFFF"/>
                </a:solidFill>
              </a:defRPr>
            </a:pPr>
            <a:r>
              <a:t>The Challenge — Labor Shortages &amp; Paper Ceilings</a:t>
            </a:r>
          </a:p>
          <a:p>
            <a:pPr>
              <a:spcAft>
                <a:spcPts val="1000"/>
              </a:spcAft>
              <a:defRPr sz="2000">
                <a:solidFill>
                  <a:srgbClr val="E6E6E6"/>
                </a:solidFill>
              </a:defRPr>
            </a:pPr>
            <a:r>
              <a:t>Millions of skilled workers are excluded by degree barriers.</a:t>
            </a:r>
          </a:p>
          <a:p>
            <a:pPr>
              <a:spcAft>
                <a:spcPts val="1000"/>
              </a:spcAft>
              <a:defRPr sz="2000">
                <a:solidFill>
                  <a:srgbClr val="E6E6E6"/>
                </a:solidFill>
              </a:defRPr>
            </a:pPr>
            <a:r>
              <a:t>Automation risk widens inequality unless wealth is shared.</a:t>
            </a:r>
          </a:p>
          <a:p>
            <a:pPr>
              <a:spcAft>
                <a:spcPts val="1000"/>
              </a:spcAft>
              <a:defRPr sz="2000">
                <a:solidFill>
                  <a:srgbClr val="E6E6E6"/>
                </a:solidFill>
              </a:defRPr>
            </a:pPr>
            <a:r>
              <a:t>We aim to fix both.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73152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600">
                <a:solidFill>
                  <a:srgbClr val="00BFFF"/>
                </a:solidFill>
              </a:defRPr>
            </a:pPr>
            <a:r>
              <a:t>The Solution — Community DAO + Robotics Integration</a:t>
            </a:r>
          </a:p>
          <a:p>
            <a:pPr>
              <a:spcAft>
                <a:spcPts val="1000"/>
              </a:spcAft>
              <a:defRPr sz="2000">
                <a:solidFill>
                  <a:srgbClr val="E6E6E6"/>
                </a:solidFill>
              </a:defRPr>
            </a:pPr>
            <a:r>
              <a:t>Robots increase efficiency.</a:t>
            </a:r>
          </a:p>
          <a:p>
            <a:pPr>
              <a:spcAft>
                <a:spcPts val="1000"/>
              </a:spcAft>
              <a:defRPr sz="2000">
                <a:solidFill>
                  <a:srgbClr val="E6E6E6"/>
                </a:solidFill>
              </a:defRPr>
            </a:pPr>
            <a:r>
              <a:t>Automation savings flow into local DAO treasuries.</a:t>
            </a:r>
          </a:p>
          <a:p>
            <a:pPr>
              <a:spcAft>
                <a:spcPts val="1000"/>
              </a:spcAft>
              <a:defRPr sz="2000">
                <a:solidFill>
                  <a:srgbClr val="E6E6E6"/>
                </a:solidFill>
              </a:defRPr>
            </a:pPr>
            <a:r>
              <a:t>Communities decide how the surplus is reinvested.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73152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600">
                <a:solidFill>
                  <a:srgbClr val="00BFFF"/>
                </a:solidFill>
              </a:defRPr>
            </a:pPr>
            <a:r>
              <a:t>Automation Dividend Loop</a:t>
            </a:r>
          </a:p>
          <a:p>
            <a:pPr>
              <a:spcAft>
                <a:spcPts val="1000"/>
              </a:spcAft>
              <a:defRPr sz="2000">
                <a:solidFill>
                  <a:srgbClr val="E6E6E6"/>
                </a:solidFill>
              </a:defRPr>
            </a:pPr>
            <a:r>
              <a:t>1. Workforce Automation → Replace repetitive tasks</a:t>
            </a:r>
          </a:p>
          <a:p>
            <a:pPr>
              <a:spcAft>
                <a:spcPts val="1000"/>
              </a:spcAft>
              <a:defRPr sz="2000">
                <a:solidFill>
                  <a:srgbClr val="E6E6E6"/>
                </a:solidFill>
              </a:defRPr>
            </a:pPr>
            <a:r>
              <a:t>2. Capital Cost → Robot amortized</a:t>
            </a:r>
          </a:p>
          <a:p>
            <a:pPr>
              <a:spcAft>
                <a:spcPts val="1000"/>
              </a:spcAft>
              <a:defRPr sz="2000">
                <a:solidFill>
                  <a:srgbClr val="E6E6E6"/>
                </a:solidFill>
              </a:defRPr>
            </a:pPr>
            <a:r>
              <a:t>3. Redistribution Pool → DAO Treasury</a:t>
            </a:r>
          </a:p>
          <a:p>
            <a:pPr>
              <a:spcAft>
                <a:spcPts val="1000"/>
              </a:spcAft>
              <a:defRPr sz="2000">
                <a:solidFill>
                  <a:srgbClr val="E6E6E6"/>
                </a:solidFill>
              </a:defRPr>
            </a:pPr>
            <a:r>
              <a:t>4. Human Dividend → Housing, Education, Food, Healthcare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73152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600">
                <a:solidFill>
                  <a:srgbClr val="00BFFF"/>
                </a:solidFill>
              </a:defRPr>
            </a:pPr>
            <a:r>
              <a:t>Breaking the Paper Ceiling</a:t>
            </a:r>
          </a:p>
          <a:p>
            <a:pPr>
              <a:spcAft>
                <a:spcPts val="1000"/>
              </a:spcAft>
              <a:defRPr sz="2000">
                <a:solidFill>
                  <a:srgbClr val="E6E6E6"/>
                </a:solidFill>
              </a:defRPr>
            </a:pPr>
            <a:r>
              <a:t>We hire by skill, not degree.</a:t>
            </a:r>
          </a:p>
          <a:p>
            <a:pPr>
              <a:spcAft>
                <a:spcPts val="1000"/>
              </a:spcAft>
              <a:defRPr sz="2000">
                <a:solidFill>
                  <a:srgbClr val="E6E6E6"/>
                </a:solidFill>
              </a:defRPr>
            </a:pPr>
            <a:r>
              <a:t>STAR workers earn blockchain-verified skill badges.</a:t>
            </a:r>
          </a:p>
          <a:p>
            <a:pPr>
              <a:spcAft>
                <a:spcPts val="1000"/>
              </a:spcAft>
              <a:defRPr sz="2000">
                <a:solidFill>
                  <a:srgbClr val="E6E6E6"/>
                </a:solidFill>
              </a:defRPr>
            </a:pPr>
            <a:r>
              <a:t>Partnering with Opportunity@Work and Tear the Paper Ceiling campaign.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73152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600">
                <a:solidFill>
                  <a:srgbClr val="00BFFF"/>
                </a:solidFill>
              </a:defRPr>
            </a:pPr>
            <a:r>
              <a:t>Texas Factory Pilot — Robots Building Robots</a:t>
            </a:r>
          </a:p>
          <a:p>
            <a:pPr>
              <a:spcAft>
                <a:spcPts val="1000"/>
              </a:spcAft>
              <a:defRPr sz="2000">
                <a:solidFill>
                  <a:srgbClr val="E6E6E6"/>
                </a:solidFill>
              </a:defRPr>
            </a:pPr>
            <a:r>
              <a:t>2 robots deployed replacing $390K annual labor.</a:t>
            </a:r>
          </a:p>
          <a:p>
            <a:pPr>
              <a:spcAft>
                <a:spcPts val="1000"/>
              </a:spcAft>
              <a:defRPr sz="2000">
                <a:solidFill>
                  <a:srgbClr val="E6E6E6"/>
                </a:solidFill>
              </a:defRPr>
            </a:pPr>
            <a:r>
              <a:t>$310K surplus reinvested: 40% housing, 25% healthcare, 15% food, 20% education.</a:t>
            </a:r>
          </a:p>
          <a:p>
            <a:pPr>
              <a:spcAft>
                <a:spcPts val="1000"/>
              </a:spcAft>
              <a:defRPr sz="2000">
                <a:solidFill>
                  <a:srgbClr val="E6E6E6"/>
                </a:solidFill>
              </a:defRPr>
            </a:pPr>
            <a:r>
              <a:t>By Year 5: $5M+ community impact.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73152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600">
                <a:solidFill>
                  <a:srgbClr val="00BFFF"/>
                </a:solidFill>
              </a:defRPr>
            </a:pPr>
            <a:r>
              <a:t>Workforce Transition &amp; STAR Pathways</a:t>
            </a:r>
          </a:p>
          <a:p>
            <a:pPr>
              <a:spcAft>
                <a:spcPts val="1000"/>
              </a:spcAft>
              <a:defRPr sz="2000">
                <a:solidFill>
                  <a:srgbClr val="E6E6E6"/>
                </a:solidFill>
              </a:defRPr>
            </a:pPr>
            <a:r>
              <a:t>Retraining programs for displaced workers.</a:t>
            </a:r>
          </a:p>
          <a:p>
            <a:pPr>
              <a:spcAft>
                <a:spcPts val="1000"/>
              </a:spcAft>
              <a:defRPr sz="2000">
                <a:solidFill>
                  <a:srgbClr val="E6E6E6"/>
                </a:solidFill>
              </a:defRPr>
            </a:pPr>
            <a:r>
              <a:t>Youth ‘Adopt-a-Robot’ STEM programs.</a:t>
            </a:r>
          </a:p>
          <a:p>
            <a:pPr>
              <a:spcAft>
                <a:spcPts val="1000"/>
              </a:spcAft>
              <a:defRPr sz="2000">
                <a:solidFill>
                  <a:srgbClr val="E6E6E6"/>
                </a:solidFill>
              </a:defRPr>
            </a:pPr>
            <a:r>
              <a:t>Veterans and skilled trades fast-tracked for new automation roles.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73152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600">
                <a:solidFill>
                  <a:srgbClr val="00BFFF"/>
                </a:solidFill>
              </a:defRPr>
            </a:pPr>
            <a:r>
              <a:t>Community DAO Governance</a:t>
            </a:r>
          </a:p>
          <a:p>
            <a:pPr>
              <a:spcAft>
                <a:spcPts val="1000"/>
              </a:spcAft>
              <a:defRPr sz="2000">
                <a:solidFill>
                  <a:srgbClr val="E6E6E6"/>
                </a:solidFill>
              </a:defRPr>
            </a:pPr>
            <a:r>
              <a:t>Blockchain transparency.</a:t>
            </a:r>
          </a:p>
          <a:p>
            <a:pPr>
              <a:spcAft>
                <a:spcPts val="1000"/>
              </a:spcAft>
              <a:defRPr sz="2000">
                <a:solidFill>
                  <a:srgbClr val="E6E6E6"/>
                </a:solidFill>
              </a:defRPr>
            </a:pPr>
            <a:r>
              <a:t>Citizen voting on redistribution.</a:t>
            </a:r>
          </a:p>
          <a:p>
            <a:pPr>
              <a:spcAft>
                <a:spcPts val="1000"/>
              </a:spcAft>
              <a:defRPr sz="2000">
                <a:solidFill>
                  <a:srgbClr val="E6E6E6"/>
                </a:solidFill>
              </a:defRPr>
            </a:pPr>
            <a:r>
              <a:t>Every robot = a verifiable community investor.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731520"/>
            <a:ext cx="73152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3600">
                <a:solidFill>
                  <a:srgbClr val="00BFFF"/>
                </a:solidFill>
              </a:defRPr>
            </a:pPr>
            <a:r>
              <a:t>Transparency Dashboard</a:t>
            </a:r>
          </a:p>
          <a:p>
            <a:pPr>
              <a:spcAft>
                <a:spcPts val="1000"/>
              </a:spcAft>
              <a:defRPr sz="2000">
                <a:solidFill>
                  <a:srgbClr val="E6E6E6"/>
                </a:solidFill>
              </a:defRPr>
            </a:pPr>
            <a:r>
              <a:t>Real-time reporting:</a:t>
            </a:r>
          </a:p>
          <a:p>
            <a:pPr>
              <a:spcAft>
                <a:spcPts val="1000"/>
              </a:spcAft>
              <a:defRPr sz="2000">
                <a:solidFill>
                  <a:srgbClr val="E6E6E6"/>
                </a:solidFill>
              </a:defRPr>
            </a:pPr>
            <a:r>
              <a:t>• Robot deployments &amp; savings</a:t>
            </a:r>
          </a:p>
          <a:p>
            <a:pPr>
              <a:spcAft>
                <a:spcPts val="1000"/>
              </a:spcAft>
              <a:defRPr sz="2000">
                <a:solidFill>
                  <a:srgbClr val="E6E6E6"/>
                </a:solidFill>
              </a:defRPr>
            </a:pPr>
            <a:r>
              <a:t>• Community reinvestment metrics</a:t>
            </a:r>
          </a:p>
          <a:p>
            <a:pPr>
              <a:spcAft>
                <a:spcPts val="1000"/>
              </a:spcAft>
              <a:defRPr sz="2000">
                <a:solidFill>
                  <a:srgbClr val="E6E6E6"/>
                </a:solidFill>
              </a:defRPr>
            </a:pPr>
            <a:r>
              <a:t>• STAR hiring data &amp; ESG impact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