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85AF-DA73-4905-B9D7-3EB270B7FC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1859-0B2B-40E1-9B2A-884D91A31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InterstellarCombat3D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</a:t>
            </a:r>
            <a:r>
              <a:rPr lang="en-US" dirty="0" smtClean="0"/>
              <a:t> Zimmerman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Sampath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Guo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Third-person flying shoot-out without gravity versus other players in 3-D </a:t>
            </a:r>
          </a:p>
          <a:p>
            <a:r>
              <a:rPr lang="en-US" dirty="0" smtClean="0"/>
              <a:t>Created to entertain players and determine the alpha pilot</a:t>
            </a:r>
          </a:p>
          <a:p>
            <a:r>
              <a:rPr lang="en-US" dirty="0" smtClean="0"/>
              <a:t>There is a health counter and after you die you re-spawn while your opponent gains score.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uml</a:t>
            </a:r>
            <a:r>
              <a:rPr lang="en-US" dirty="0" smtClean="0"/>
              <a:t> picture)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 of plane movement in 3D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JMonkeyEngine</a:t>
            </a:r>
            <a:r>
              <a:rPr lang="en-US" dirty="0"/>
              <a:t> </a:t>
            </a:r>
            <a:r>
              <a:rPr lang="en-US" dirty="0" smtClean="0"/>
              <a:t>framework (Nodes, </a:t>
            </a:r>
            <a:r>
              <a:rPr lang="en-US" dirty="0" err="1" smtClean="0"/>
              <a:t>Spatials</a:t>
            </a:r>
            <a:r>
              <a:rPr lang="en-US" dirty="0" smtClean="0"/>
              <a:t>, Collisions, Physics)</a:t>
            </a:r>
            <a:endParaRPr lang="en-US" dirty="0" smtClean="0"/>
          </a:p>
          <a:p>
            <a:r>
              <a:rPr lang="en-US" dirty="0" smtClean="0"/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is based on states (</a:t>
            </a:r>
            <a:r>
              <a:rPr lang="en-US" dirty="0" err="1" smtClean="0"/>
              <a:t>InGameState</a:t>
            </a:r>
            <a:r>
              <a:rPr lang="en-US" dirty="0" smtClean="0"/>
              <a:t> and </a:t>
            </a:r>
            <a:r>
              <a:rPr lang="en-US" dirty="0" err="1" smtClean="0"/>
              <a:t>MenuScreenState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states tie into the main </a:t>
            </a:r>
            <a:r>
              <a:rPr lang="en-US" dirty="0" err="1" smtClean="0"/>
              <a:t>InterstellarCombat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All objects (Spaceship, Bullet, </a:t>
            </a:r>
            <a:r>
              <a:rPr lang="en-US" dirty="0" err="1" smtClean="0"/>
              <a:t>Powerup</a:t>
            </a:r>
            <a:r>
              <a:rPr lang="en-US" dirty="0" smtClean="0"/>
              <a:t>) are </a:t>
            </a:r>
            <a:r>
              <a:rPr lang="en-US" dirty="0" err="1" smtClean="0"/>
              <a:t>Spatials</a:t>
            </a:r>
            <a:r>
              <a:rPr lang="en-US" dirty="0" smtClean="0"/>
              <a:t> implemented with Control classes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(pictures)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arrow keys or WASD to move the plane</a:t>
            </a:r>
          </a:p>
          <a:p>
            <a:r>
              <a:rPr lang="en-US" dirty="0" smtClean="0"/>
              <a:t>Use space </a:t>
            </a:r>
            <a:r>
              <a:rPr lang="en-US" dirty="0" smtClean="0"/>
              <a:t>to shoot bullets</a:t>
            </a:r>
          </a:p>
          <a:p>
            <a:r>
              <a:rPr lang="en-US" dirty="0" smtClean="0"/>
              <a:t>Dodge the bullets!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had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Powerups</a:t>
            </a:r>
            <a:r>
              <a:rPr lang="en-US" dirty="0" smtClean="0"/>
              <a:t> (Speed boost, stronger/faster bullets)</a:t>
            </a:r>
          </a:p>
          <a:p>
            <a:r>
              <a:rPr lang="en-US" dirty="0" smtClean="0"/>
              <a:t>Perfect plane control with rotation</a:t>
            </a:r>
          </a:p>
          <a:p>
            <a:r>
              <a:rPr lang="en-US" dirty="0" smtClean="0"/>
              <a:t>Cooler map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150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InterstellarCombat3D</vt:lpstr>
      <vt:lpstr>Introduction</vt:lpstr>
      <vt:lpstr>Code Overview</vt:lpstr>
      <vt:lpstr>Challenges</vt:lpstr>
      <vt:lpstr>Code Design</vt:lpstr>
      <vt:lpstr>Let’s Fly!</vt:lpstr>
      <vt:lpstr>Controls</vt:lpstr>
      <vt:lpstr>If we had more time</vt:lpstr>
    </vt:vector>
  </TitlesOfParts>
  <Company>hhs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5121368</dc:creator>
  <cp:lastModifiedBy>Yoav</cp:lastModifiedBy>
  <cp:revision>7</cp:revision>
  <dcterms:created xsi:type="dcterms:W3CDTF">2014-05-22T17:59:48Z</dcterms:created>
  <dcterms:modified xsi:type="dcterms:W3CDTF">2014-05-26T21:25:04Z</dcterms:modified>
</cp:coreProperties>
</file>