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1610" y="1953260"/>
            <a:ext cx="5372100" cy="4048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5610" y="1854835"/>
            <a:ext cx="60960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Read data from 'Titanic.csv' and generate a scatter plot</a:t>
            </a: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where the x-axis represents 'Age' and the y-axis represents 'Fare', with passengers of different 'Pclass' corresponding to different colors.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Avenir</vt:lpstr>
      <vt:lpstr>DejaVu Math TeX Gyre</vt:lpstr>
      <vt:lpstr>-apple-system</vt:lpstr>
      <vt:lpstr>Segoe Print</vt:lpstr>
      <vt:lpstr>WPS</vt:lpstr>
      <vt:lpstr>Practice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Zanjia Tong</dc:creator>
  <cp:lastModifiedBy>荷碧</cp:lastModifiedBy>
  <cp:revision>5</cp:revision>
  <dcterms:created xsi:type="dcterms:W3CDTF">2023-08-09T12:44:00Z</dcterms:created>
  <dcterms:modified xsi:type="dcterms:W3CDTF">2024-12-09T10:00:33Z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