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6" r:id="rId2"/>
    <p:sldId id="1071" r:id="rId3"/>
    <p:sldId id="539" r:id="rId4"/>
    <p:sldId id="1069" r:id="rId5"/>
    <p:sldId id="602" r:id="rId6"/>
    <p:sldId id="516" r:id="rId7"/>
    <p:sldId id="10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7823"/>
  </p:normalViewPr>
  <p:slideViewPr>
    <p:cSldViewPr snapToGrid="0" snapToObjects="1">
      <p:cViewPr varScale="1">
        <p:scale>
          <a:sx n="67" d="100"/>
          <a:sy n="67" d="100"/>
        </p:scale>
        <p:origin x="542" y="53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F67463F-E688-7340-9562-94B64FF03E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6E6634-E156-6947-A792-448F4C6EA9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C7CE-492D-394B-822C-667E1136F92E}" type="datetimeFigureOut">
              <a:rPr kumimoji="1" lang="zh-CN" altLang="en-US" smtClean="0"/>
              <a:t>2024/11/26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F057E7-189E-9C4C-B623-64FF55B1DA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30DCBE-CA1C-4549-8EF5-1DDEBC4155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EFD7-24FF-0643-8163-9193A57FD3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602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3864-070D-C64A-8C63-6C57D1B54013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35C6-5567-304A-800F-373F0C17E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7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4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769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07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79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50758-C4EA-434A-9D0D-3456AA3DF7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247740-547F-1445-9455-2E65009223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0D32D-751D-EB43-9238-B46474AC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FE4D4-9067-7F4E-AC9F-365426DD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7EA1A-8328-D04A-B406-102CABD0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66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5BED9-E8EC-4842-A258-FE457722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FF278F-D465-BA49-B81C-ADF5A1D8A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878DE-A998-0246-B2C3-D9C3F05D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4FB7B-ADC8-A941-9E75-A9783933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FAB0B-7D2E-FC43-9D17-6F3F5E86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30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1BA938-9804-5E4F-8EF7-252D7C5F7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837BFA-7353-E14E-B556-4E06ECBA2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A8752-A13E-A749-9B74-099510EE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7B340-64C3-0748-9E4D-CBAF1593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19821-C5FE-3149-94B1-E9472695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4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D07C4-3EE0-764E-8187-83666383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F5D96-8C62-2D43-A9D5-7A95C7E2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8A8BF-C622-4B45-B989-BE6AED8E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BDD6C-6D50-354B-A8B3-AEDBCCA0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0DFE7-6283-DE4B-96AF-48B72D96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17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AD5A0-00DF-3948-9898-3B90F538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7D84F-078D-B24A-A86B-39A961D07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C3E0B-4389-5844-95B6-CDE8B055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D9347-CF0F-7247-A38C-947B9425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27BED-FD9C-6649-86B1-1B6223F2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58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4B502-9C43-0F49-B25B-A51EAFD0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9CB37-41E9-9340-8156-758FD4ADC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96E611-3FBB-2240-8B75-04667BCB3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F6AF61-344F-DE4F-BD4B-FEFC629E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E6430D-32A2-9448-B36F-5C1005E8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E6424-09B1-2C4B-AADD-94E0793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29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3B45A-CF91-6842-AEAC-51F22455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0336A-741F-2044-B6C6-18969D5ED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9505B-4C17-A84F-BEBB-31171DD52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46BC0C-9C38-6A47-A79D-3DB540E98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4ABA81-B6C2-4D4D-8D66-821A78B78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04C005-E9B9-C046-9B44-CF0B4C69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968B20-C7F6-BE48-8636-F6626194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93D4C8-4989-E84B-9B80-3D6BDD3A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13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BE905-B459-904A-A06A-FD25D24A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6010BF-1DC7-7141-8EE3-7120B472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441F9E-3476-8B48-9944-3F43566B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2FF1F8-F4FC-E844-BF95-D9731278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73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CE5703-B454-4142-A77E-3EE4D1C3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A56D4E-2F2C-264C-B678-6BAC256D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0FF827-BD4D-4D41-BA76-73279D34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04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1EBEA-ED03-4F4E-AC39-17F2706C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77C0D-3577-314F-A41E-2A4F807D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1DAF7B-BB5A-644D-9DEA-76CF9164A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7A9BB-78D3-A147-85BF-4F2C2E9C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C5DBB-C0AB-E74D-A8D5-716E6D7D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BA890A-53F5-C046-9CEB-372E240F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2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3067-8CD3-6841-B46C-40FE553E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A36F22-CE52-F846-932A-3466714DE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50351E-E397-3A47-922B-9512E8E51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C6A76-89D3-194C-8648-E0712B0B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D81AA-F2C4-994F-B483-5282B2BD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FAF06A-298E-3C45-A094-918E7733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10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69A35D-4307-F648-BC8F-188E4F1E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47611-3098-AD43-B527-94BA076C0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5B2E2-7D9D-0A46-BCB5-F8E57E2D0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4EE-2935-D548-BB1C-287FC0414618}" type="datetimeFigureOut">
              <a:rPr kumimoji="1" lang="zh-CN" altLang="en-US" smtClean="0"/>
              <a:t>2024/11/25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94768-F6E4-C049-BC35-4CC26F8C7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A79D6-86F7-6D45-8A69-79D6EEC15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28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0B3F4-C74C-BB42-BF9C-2050E8DD7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62091"/>
            <a:ext cx="97536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CS112 : Introduction to Python Programming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420215-25DA-6042-AC48-38BDFB636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Week 12: lab practice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40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166F2-0E30-FE4F-9901-6D066581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9C055-FCC1-8940-9C5D-1AC855A1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Create two Panda Series for the following gene expression in two conditions. 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ctrl = [120, 52, 100, 90, 20]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treated = [120, 20, 90, 120, 25]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Use genes as index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	genes = [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'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ERAP1', ‘IL10', ‘JAK2', 'TP53', ‘EST1']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Print the genes with absolute differences &gt; 20 between the two conditions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80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08D53-7DDE-224E-A044-3826D983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6ADA98-0BFB-6C47-BB93-44DFAAC8BB9B}"/>
              </a:ext>
            </a:extLst>
          </p:cNvPr>
          <p:cNvSpPr/>
          <p:nvPr/>
        </p:nvSpPr>
        <p:spPr>
          <a:xfrm>
            <a:off x="398086" y="1690688"/>
            <a:ext cx="10601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venir Book" panose="02000503020000020003" pitchFamily="2" charset="0"/>
              </a:rPr>
              <a:t>Generate 2 panda </a:t>
            </a:r>
            <a:r>
              <a:rPr lang="en-US" altLang="zh-CN" sz="2400" dirty="0" err="1">
                <a:latin typeface="Avenir Book" panose="02000503020000020003" pitchFamily="2" charset="0"/>
              </a:rPr>
              <a:t>DataFrames</a:t>
            </a:r>
            <a:r>
              <a:rPr lang="en-US" altLang="zh-CN" sz="2400" dirty="0">
                <a:latin typeface="Avenir Book" panose="02000503020000020003" pitchFamily="2" charset="0"/>
              </a:rPr>
              <a:t> for the following data.</a:t>
            </a:r>
            <a:endParaRPr lang="zh-CN" altLang="en-US" sz="2400" dirty="0">
              <a:latin typeface="Avenir Book" panose="02000503020000020003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E508E2-6AC5-0446-B104-9D7572A83AEF}"/>
              </a:ext>
            </a:extLst>
          </p:cNvPr>
          <p:cNvSpPr txBox="1"/>
          <p:nvPr/>
        </p:nvSpPr>
        <p:spPr>
          <a:xfrm>
            <a:off x="455263" y="2642582"/>
            <a:ext cx="85359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genes = [</a:t>
            </a:r>
            <a:r>
              <a:rPr kumimoji="1" lang="fr-FR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'ERAP1', ‘IL10', ‘JAK2', 'TP53', ‘EST1’]</a:t>
            </a:r>
            <a:endParaRPr kumimoji="1" lang="en-US" altLang="zh-CN" sz="24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ctrl = [120, 52, 100, 90, 20]</a:t>
            </a:r>
          </a:p>
          <a:p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treated = [120, 20, 90, 120, 25]</a:t>
            </a:r>
          </a:p>
          <a:p>
            <a:pPr lvl="1"/>
            <a:endParaRPr kumimoji="1" lang="en-US" altLang="zh-CN" sz="2400" dirty="0">
              <a:latin typeface="Avenir Book" panose="02000503020000020003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5346DF-33F0-4049-A203-300AB3DC7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166" y="3174423"/>
            <a:ext cx="3251200" cy="3479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E438BFA-40B6-1948-910B-A15DB3B13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04" y="4715682"/>
            <a:ext cx="49022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2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08D53-7DDE-224E-A044-3826D983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3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6ADA98-0BFB-6C47-BB93-44DFAAC8BB9B}"/>
              </a:ext>
            </a:extLst>
          </p:cNvPr>
          <p:cNvSpPr/>
          <p:nvPr/>
        </p:nvSpPr>
        <p:spPr>
          <a:xfrm>
            <a:off x="398086" y="1690688"/>
            <a:ext cx="106010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venir Book" panose="02000503020000020003" pitchFamily="2" charset="0"/>
              </a:rPr>
              <a:t>Print the names of </a:t>
            </a:r>
            <a:r>
              <a:rPr lang="en-US" altLang="zh-CN" sz="2400" b="1" dirty="0">
                <a:latin typeface="Avenir Book" panose="02000503020000020003" pitchFamily="2" charset="0"/>
              </a:rPr>
              <a:t>male</a:t>
            </a:r>
            <a:r>
              <a:rPr lang="en-US" altLang="zh-CN" sz="2400" dirty="0">
                <a:latin typeface="Avenir Book" panose="02000503020000020003" pitchFamily="2" charset="0"/>
              </a:rPr>
              <a:t> students who failed the exam (score &lt;60) by filtering the scores using Pandas, the data has been organized into a dictionary: </a:t>
            </a: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records = { 'Name': ['Mary', 'Maria', 'Anna', 'John', 'Jake', 'Joe' ],</a:t>
            </a: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             'Gender': ['Female', 'Female', 'Female', 'Male', 'Male', 'Male'],</a:t>
            </a: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             'Score': [88, 92, 56, 70, 55, 48] }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1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410-ACDB-E148-B9FD-6408BE87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4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8FFE3-47E8-9C48-A5EF-87C1DF126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Read the </a:t>
            </a:r>
            <a:r>
              <a:rPr kumimoji="1" lang="en-US" altLang="zh-CN" dirty="0" err="1">
                <a:solidFill>
                  <a:schemeClr val="accent2">
                    <a:lumMod val="75000"/>
                  </a:schemeClr>
                </a:solidFill>
              </a:rPr>
              <a:t>codon_table.txt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dirty="0"/>
              <a:t>file as a </a:t>
            </a:r>
            <a:r>
              <a:rPr kumimoji="1" lang="en-US" altLang="zh-CN" dirty="0" err="1"/>
              <a:t>DataFrame</a:t>
            </a:r>
            <a:r>
              <a:rPr kumimoji="1" lang="en-US" altLang="zh-CN" dirty="0"/>
              <a:t>, using [‘</a:t>
            </a:r>
            <a:r>
              <a:rPr kumimoji="1" lang="en-US" altLang="zh-CN" dirty="0" err="1"/>
              <a:t>codon’,’single</a:t>
            </a:r>
            <a:r>
              <a:rPr kumimoji="1" lang="en-US" altLang="zh-CN" dirty="0"/>
              <a:t>’ ,’triple’] as column names and the ‘codon’ column as index.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Save the </a:t>
            </a:r>
            <a:r>
              <a:rPr kumimoji="1" lang="en-US" altLang="zh-CN" dirty="0" err="1"/>
              <a:t>DataFrame</a:t>
            </a:r>
            <a:r>
              <a:rPr kumimoji="1" lang="en-US" altLang="zh-CN" dirty="0"/>
              <a:t> as a csv file with/without header/index.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199115-C078-B445-AA89-8C4DEBCBD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61" y="4514929"/>
            <a:ext cx="2116468" cy="20732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ABBBBA-DA36-084C-A34B-3B0DD39FA4DF}"/>
              </a:ext>
            </a:extLst>
          </p:cNvPr>
          <p:cNvSpPr/>
          <p:nvPr/>
        </p:nvSpPr>
        <p:spPr>
          <a:xfrm>
            <a:off x="1159998" y="4050268"/>
            <a:ext cx="2053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codon_table.txt</a:t>
            </a:r>
            <a:r>
              <a:rPr kumimoji="1" lang="en-US" altLang="zh-CN" sz="20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</a:t>
            </a:r>
            <a:endParaRPr lang="zh-CN" altLang="en-US" sz="2000" dirty="0">
              <a:latin typeface="Avenir Book" panose="02000503020000020003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C9F5BA-7ED5-A449-9230-541335903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953" y="4250323"/>
            <a:ext cx="170554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08D53-7DDE-224E-A044-3826D983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5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EFEC4A1-21D6-AC41-B198-0D11DBDE3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4"/>
            <a:ext cx="10515600" cy="4940935"/>
          </a:xfrm>
        </p:spPr>
        <p:txBody>
          <a:bodyPr/>
          <a:lstStyle/>
          <a:p>
            <a:r>
              <a:rPr kumimoji="1" lang="en-US" altLang="zh-CN" dirty="0"/>
              <a:t>1. From the codon table </a:t>
            </a:r>
            <a:r>
              <a:rPr kumimoji="1" lang="en-US" altLang="zh-CN" dirty="0" err="1"/>
              <a:t>DataFrame</a:t>
            </a:r>
            <a:r>
              <a:rPr kumimoji="1" lang="en-US" altLang="zh-CN" dirty="0"/>
              <a:t>,</a:t>
            </a:r>
          </a:p>
          <a:p>
            <a:pPr lvl="1"/>
            <a:r>
              <a:rPr kumimoji="1" lang="en-US" altLang="zh-CN" dirty="0"/>
              <a:t>1) Print the single and triple letters for the following codons:</a:t>
            </a:r>
          </a:p>
          <a:p>
            <a:pPr lvl="2"/>
            <a:r>
              <a:rPr kumimoji="1" lang="en-US" altLang="zh-CN" dirty="0"/>
              <a:t>ATT, ATG, TGC, GTT</a:t>
            </a:r>
          </a:p>
          <a:p>
            <a:pPr lvl="2"/>
            <a:endParaRPr kumimoji="1" lang="en-US" altLang="zh-CN" dirty="0"/>
          </a:p>
          <a:p>
            <a:pPr lvl="1"/>
            <a:r>
              <a:rPr kumimoji="1" lang="en-US" altLang="zh-CN" dirty="0"/>
              <a:t>2) print the codons for the following amino acids:</a:t>
            </a:r>
          </a:p>
          <a:p>
            <a:pPr lvl="2"/>
            <a:r>
              <a:rPr kumimoji="1" lang="en-US" altLang="zh-CN" dirty="0"/>
              <a:t>L, M, T, I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DE03FB-DCBD-50B4-5E9A-B7E8EF7E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736" y="3930350"/>
            <a:ext cx="5789584" cy="12621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9B3173-E96E-A686-D4DB-B0FDA8A23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25" y="5342818"/>
            <a:ext cx="6730365" cy="124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8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DD08F-0028-4146-A978-807424C2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6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80AD9-19A2-114F-994E-1ECA938A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Given a CSV file named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Titanic.csv </a:t>
            </a:r>
            <a:r>
              <a:rPr kumimoji="1" lang="en-US" altLang="zh-CN" dirty="0"/>
              <a:t>that contains data on passengers of the Titanic. </a:t>
            </a:r>
          </a:p>
          <a:p>
            <a:r>
              <a:rPr kumimoji="1" lang="en-US" altLang="zh-CN" dirty="0"/>
              <a:t>Read the file as a </a:t>
            </a:r>
            <a:r>
              <a:rPr kumimoji="1" lang="en-US" altLang="zh-CN" dirty="0" err="1"/>
              <a:t>dataframe</a:t>
            </a:r>
            <a:r>
              <a:rPr kumimoji="1" lang="en-US" altLang="zh-CN" dirty="0"/>
              <a:t> and </a:t>
            </a:r>
          </a:p>
          <a:p>
            <a:pPr marL="514350" indent="-514350">
              <a:buAutoNum type="arabicParenR"/>
            </a:pPr>
            <a:r>
              <a:rPr kumimoji="1" lang="en-US" altLang="zh-CN" dirty="0"/>
              <a:t>Print out the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</a:t>
            </a:r>
            <a:r>
              <a:rPr kumimoji="1" lang="en-US" altLang="zh-CN" dirty="0"/>
              <a:t>rates for male and female passengers.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kumimoji="1" lang="en-US" altLang="zh-CN" dirty="0"/>
              <a:t>Create a new column 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kumimoji="1" lang="en-US" altLang="zh-CN" dirty="0"/>
              <a:t>, where the value for each passenger is their fare (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</a:t>
            </a:r>
            <a:r>
              <a:rPr kumimoji="1" lang="en-US" altLang="zh-CN" dirty="0"/>
              <a:t>) divided by the mean of all fares.</a:t>
            </a:r>
          </a:p>
          <a:p>
            <a:pPr marL="514350" indent="-514350">
              <a:buAutoNum type="arabicParenR"/>
            </a:pPr>
            <a:r>
              <a:rPr kumimoji="1" lang="en-US" altLang="zh-CN" dirty="0"/>
              <a:t>Sort the </a:t>
            </a:r>
            <a:r>
              <a:rPr kumimoji="1" lang="en-US" altLang="zh-CN" dirty="0" err="1"/>
              <a:t>DataFrame</a:t>
            </a:r>
            <a:r>
              <a:rPr kumimoji="1" lang="en-US" altLang="zh-CN" dirty="0"/>
              <a:t> in ascending order based on the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kumimoji="1" lang="en-US" altLang="zh-CN" dirty="0"/>
              <a:t> column and print out the sorted </a:t>
            </a:r>
            <a:r>
              <a:rPr kumimoji="1" lang="en-US" altLang="zh-CN" dirty="0" err="1"/>
              <a:t>DataFrame</a:t>
            </a:r>
            <a:r>
              <a:rPr kumimoji="1"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08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24868</TotalTime>
  <Words>411</Words>
  <Application>Microsoft Office PowerPoint</Application>
  <PresentationFormat>宽屏</PresentationFormat>
  <Paragraphs>46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Avenir</vt:lpstr>
      <vt:lpstr>Avenir Book</vt:lpstr>
      <vt:lpstr>等线</vt:lpstr>
      <vt:lpstr>等线 Light</vt:lpstr>
      <vt:lpstr>Arial</vt:lpstr>
      <vt:lpstr>Times New Roman</vt:lpstr>
      <vt:lpstr>Office 主题​​</vt:lpstr>
      <vt:lpstr>CS112 : Introduction to Python Programming</vt:lpstr>
      <vt:lpstr>Practice 1</vt:lpstr>
      <vt:lpstr>Practice 2</vt:lpstr>
      <vt:lpstr>Practice 3</vt:lpstr>
      <vt:lpstr>Practice 4</vt:lpstr>
      <vt:lpstr>Practice 5</vt:lpstr>
      <vt:lpstr>Practice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MED5018: Introduction to biomedical Python programming</dc:title>
  <dc:creator>tian ruilin</dc:creator>
  <cp:lastModifiedBy>Zanjia Tong</cp:lastModifiedBy>
  <cp:revision>381</cp:revision>
  <dcterms:created xsi:type="dcterms:W3CDTF">2021-08-17T02:37:42Z</dcterms:created>
  <dcterms:modified xsi:type="dcterms:W3CDTF">2024-11-26T03:14:16Z</dcterms:modified>
</cp:coreProperties>
</file>