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18669000" cy="12147550"/>
  <p:notesSz cx="18669000" cy="12147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0"/>
  </p:normalViewPr>
  <p:slideViewPr>
    <p:cSldViewPr>
      <p:cViewPr varScale="1">
        <p:scale>
          <a:sx n="60" d="100"/>
          <a:sy n="60" d="100"/>
        </p:scale>
        <p:origin x="224" y="4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0899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574338" y="0"/>
            <a:ext cx="80899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E95E7-0C9C-8346-80B5-ED851105E7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84900" y="1519238"/>
            <a:ext cx="6299200" cy="4098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66900" y="5846763"/>
            <a:ext cx="14935200" cy="4783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37950"/>
            <a:ext cx="80899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574338" y="11537950"/>
            <a:ext cx="80899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EAA05-3808-924D-9278-8E867B33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EAA05-3808-924D-9278-8E867B33F3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EAA05-3808-924D-9278-8E867B33F3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00651" y="3765740"/>
            <a:ext cx="15874048" cy="255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01302" y="6802628"/>
            <a:ext cx="13072745" cy="3036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33767" y="2793936"/>
            <a:ext cx="8123777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17805" y="2793936"/>
            <a:ext cx="8123777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3767" y="485902"/>
            <a:ext cx="16807814" cy="1943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767" y="2793936"/>
            <a:ext cx="16807814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49619" y="11297222"/>
            <a:ext cx="5976112" cy="607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33767" y="11297222"/>
            <a:ext cx="4295330" cy="607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446253" y="11297222"/>
            <a:ext cx="4295330" cy="607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670015" cy="121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670015" cy="121418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670015" cy="121418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670015" cy="121418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670015" cy="121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pet sales&#10;&#10;Description automatically generated with medium confidence">
            <a:extLst>
              <a:ext uri="{FF2B5EF4-FFF2-40B4-BE49-F238E27FC236}">
                <a16:creationId xmlns:a16="http://schemas.microsoft.com/office/drawing/2014/main" id="{56EF0A40-ECEF-55B8-B2F4-7B41C6806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89898"/>
            <a:ext cx="18402300" cy="119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0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670015" cy="121418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670015" cy="121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333" y="0"/>
            <a:ext cx="18664333" cy="1214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40A6D6-4559-1EC2-9DC5-F05336F7E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36"/>
          <a:stretch/>
        </p:blipFill>
        <p:spPr>
          <a:xfrm>
            <a:off x="20" y="2270"/>
            <a:ext cx="18668980" cy="12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1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2</Words>
  <Application>Microsoft Macintosh PowerPoint</Application>
  <PresentationFormat>Custom</PresentationFormat>
  <Paragraphs>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Aptos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Lokeshprajin V</cp:lastModifiedBy>
  <cp:revision>2</cp:revision>
  <dcterms:created xsi:type="dcterms:W3CDTF">2024-03-17T21:58:42Z</dcterms:created>
  <dcterms:modified xsi:type="dcterms:W3CDTF">2024-03-18T21:00:01Z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2024-03-17T00:00:00Z</vt:filetime>
  </property>
</Properties>
</file>