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Kabeln</a:t>
            </a:r>
          </a:p>
          <a:p>
            <a:pPr lvl="2"/>
            <a:r>
              <a:rPr lang="de-DE" dirty="0" smtClean="0"/>
              <a:t>Entfernen von Trümmern</a:t>
            </a:r>
          </a:p>
          <a:p>
            <a:pPr lvl="1"/>
            <a:r>
              <a:rPr lang="de-DE" dirty="0" smtClean="0"/>
              <a:t>Finden 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Werkzeug</a:t>
            </a:r>
          </a:p>
          <a:p>
            <a:pPr lvl="2"/>
            <a:r>
              <a:rPr lang="de-DE" dirty="0" smtClean="0"/>
              <a:t>Accesscard….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Sprachanalogien 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darf das Alien extra Aliens spawnen</a:t>
            </a:r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Alien gibt Farbfolge vor, Astronauten müssen fehlerfrei wiederholen </a:t>
            </a:r>
          </a:p>
          <a:p>
            <a:pPr lvl="1"/>
            <a:r>
              <a:rPr lang="de-DE" dirty="0" smtClean="0"/>
              <a:t>Stein, Schere, Papier etc.</a:t>
            </a:r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Alien: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Verteidigt Kontrollzentrale</a:t>
            </a:r>
          </a:p>
          <a:p>
            <a:r>
              <a:rPr lang="de-DE" dirty="0" smtClean="0"/>
              <a:t>Spawnt Aliens, die die Astronauten angreifen</a:t>
            </a:r>
          </a:p>
          <a:p>
            <a:pPr lvl="1"/>
            <a:r>
              <a:rPr lang="de-DE" dirty="0" smtClean="0"/>
              <a:t>Anzahl / Zeitintervall</a:t>
            </a:r>
          </a:p>
          <a:p>
            <a:pPr lvl="1"/>
            <a:r>
              <a:rPr lang="de-DE" dirty="0" smtClean="0"/>
              <a:t>Passiv / Aktiv</a:t>
            </a:r>
          </a:p>
          <a:p>
            <a:pPr lvl="1"/>
            <a:r>
              <a:rPr lang="de-DE" dirty="0" smtClean="0"/>
              <a:t>Kontrolle einzelner Einheiten</a:t>
            </a:r>
          </a:p>
          <a:p>
            <a:r>
              <a:rPr lang="de-DE" dirty="0" smtClean="0"/>
              <a:t>Verschiebt Ringe der Raumstation</a:t>
            </a:r>
          </a:p>
          <a:p>
            <a:pPr lvl="1"/>
            <a:r>
              <a:rPr lang="de-DE" dirty="0" smtClean="0"/>
              <a:t>Häufigkeit zeitabhängig</a:t>
            </a:r>
          </a:p>
          <a:p>
            <a:r>
              <a:rPr lang="de-DE" dirty="0" smtClean="0"/>
              <a:t>Stellt Licht in den Sektoren aus, um Astronauten zu behindern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Kommen auf, wenn Alienboss mit den Kampfaliens angreift</a:t>
            </a:r>
          </a:p>
          <a:p>
            <a:r>
              <a:rPr lang="de-DE" dirty="0" smtClean="0"/>
              <a:t>Wenn Astronauten dicht genug an passiv eingestellte Kampfaliens kommen</a:t>
            </a:r>
          </a:p>
          <a:p>
            <a:r>
              <a:rPr lang="de-DE" dirty="0" smtClean="0"/>
              <a:t>Aliens haben Basis-Schusswaffen</a:t>
            </a:r>
          </a:p>
          <a:p>
            <a:r>
              <a:rPr lang="de-DE" dirty="0" smtClean="0"/>
              <a:t>Astronauten finden Waffen </a:t>
            </a:r>
          </a:p>
          <a:p>
            <a:r>
              <a:rPr lang="de-DE" dirty="0" smtClean="0"/>
              <a:t>Bei Einheitenverlust von </a:t>
            </a:r>
            <a:r>
              <a:rPr lang="de-DE" dirty="0" err="1" smtClean="0"/>
              <a:t>Alienseite</a:t>
            </a:r>
            <a:r>
              <a:rPr lang="de-DE" dirty="0" smtClean="0"/>
              <a:t> </a:t>
            </a:r>
            <a:r>
              <a:rPr lang="de-DE" dirty="0" err="1" smtClean="0"/>
              <a:t>droppt</a:t>
            </a:r>
            <a:r>
              <a:rPr lang="de-DE" dirty="0" smtClean="0"/>
              <a:t> Munition/</a:t>
            </a:r>
            <a:r>
              <a:rPr lang="de-DE" dirty="0" err="1" smtClean="0"/>
              <a:t>Health</a:t>
            </a:r>
            <a:r>
              <a:rPr lang="de-DE" dirty="0" smtClean="0"/>
              <a:t> Pakete</a:t>
            </a:r>
          </a:p>
          <a:p>
            <a:r>
              <a:rPr lang="de-DE" dirty="0" smtClean="0"/>
              <a:t>Es können Waffen und Munition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</a:t>
            </a:r>
            <a:r>
              <a:rPr lang="de-DE" dirty="0" smtClean="0"/>
              <a:t>Reparaturarbeiten </a:t>
            </a:r>
            <a:r>
              <a:rPr lang="de-DE" dirty="0" smtClean="0"/>
              <a:t>an der Raumstation erledigen</a:t>
            </a:r>
          </a:p>
          <a:p>
            <a:pPr lvl="1"/>
            <a:r>
              <a:rPr lang="de-DE" dirty="0" smtClean="0"/>
              <a:t>Vernichtung des </a:t>
            </a:r>
            <a:r>
              <a:rPr lang="de-DE" dirty="0" err="1" smtClean="0"/>
              <a:t>Alienbosses</a:t>
            </a:r>
            <a:r>
              <a:rPr lang="de-DE" dirty="0" smtClean="0"/>
              <a:t> (Endkampf)</a:t>
            </a:r>
          </a:p>
          <a:p>
            <a:pPr lvl="1"/>
            <a:r>
              <a:rPr lang="de-DE" dirty="0" smtClean="0"/>
              <a:t>Vernichtung der Kontrollzentrale</a:t>
            </a:r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der Kontrollzentrale</a:t>
            </a:r>
          </a:p>
          <a:p>
            <a:pPr lvl="1"/>
            <a:r>
              <a:rPr lang="de-DE" dirty="0" smtClean="0"/>
              <a:t>Vernichtung der </a:t>
            </a:r>
            <a:r>
              <a:rPr lang="de-DE" dirty="0" smtClean="0"/>
              <a:t>Astronauten</a:t>
            </a:r>
          </a:p>
          <a:p>
            <a:r>
              <a:rPr lang="de-DE" dirty="0" smtClean="0"/>
              <a:t>Vollständige Spiellösung: Trac</a:t>
            </a: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Spielkonzept/</a:t>
            </a:r>
            <a:r>
              <a:rPr lang="de-DE" dirty="0" err="1" smtClean="0"/>
              <a:t>Storyline</a:t>
            </a:r>
            <a:endParaRPr lang="de-DE" dirty="0" smtClean="0"/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Es spielen ein Alien gegen 1-2 Astronauten</a:t>
            </a:r>
          </a:p>
          <a:p>
            <a:r>
              <a:rPr lang="de-DE" dirty="0" smtClean="0"/>
              <a:t>Die </a:t>
            </a:r>
            <a:r>
              <a:rPr lang="de-DE" dirty="0" smtClean="0"/>
              <a:t>Spieler, die die Astronauten spielen, wachen aus dem kryogenischen Schlaf auf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Bild: unsere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Schlafkapseln!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896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Sektoren mit Räumen und Fluren</a:t>
            </a:r>
          </a:p>
          <a:p>
            <a:r>
              <a:rPr lang="de-DE" dirty="0" smtClean="0"/>
              <a:t>Kontrollzentrale unabhängig von den anderen Räumen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Raumstation: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Bild: Raumstation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Astronaut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Durchlaufen die Raumstation</a:t>
            </a:r>
          </a:p>
          <a:p>
            <a:pPr lvl="1"/>
            <a:r>
              <a:rPr lang="de-DE" dirty="0" smtClean="0"/>
              <a:t>Müssen den Weg zur Kontrollzentrale finden</a:t>
            </a:r>
          </a:p>
          <a:p>
            <a:pPr lvl="1"/>
            <a:r>
              <a:rPr lang="de-DE" dirty="0" smtClean="0"/>
              <a:t>Reparieren die Raumstation</a:t>
            </a:r>
          </a:p>
          <a:p>
            <a:pPr lvl="1"/>
            <a:r>
              <a:rPr lang="de-DE" dirty="0" smtClean="0"/>
              <a:t>Finden auf dem Weg Waffen und Gegenstände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Cave und 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Alien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Alien</a:t>
            </a:r>
          </a:p>
          <a:p>
            <a:pPr lvl="1"/>
            <a:r>
              <a:rPr lang="de-DE" dirty="0" smtClean="0"/>
              <a:t>Befindet sich in der Kontrollzentrale </a:t>
            </a:r>
          </a:p>
          <a:p>
            <a:pPr lvl="1"/>
            <a:r>
              <a:rPr lang="de-DE" dirty="0" smtClean="0"/>
              <a:t>Kontrolliert den Zentralcomputer </a:t>
            </a:r>
          </a:p>
          <a:p>
            <a:pPr lvl="1"/>
            <a:r>
              <a:rPr lang="de-DE" dirty="0" smtClean="0"/>
              <a:t>Kann Aliens spawnen und kontrollieren</a:t>
            </a:r>
          </a:p>
          <a:p>
            <a:pPr lvl="2"/>
            <a:r>
              <a:rPr lang="de-DE" dirty="0"/>
              <a:t>p</a:t>
            </a:r>
            <a:r>
              <a:rPr lang="de-DE" dirty="0" smtClean="0"/>
              <a:t>assiv / aktiv</a:t>
            </a:r>
          </a:p>
          <a:p>
            <a:pPr lvl="1"/>
            <a:r>
              <a:rPr lang="de-DE" dirty="0" smtClean="0"/>
              <a:t>Kann die Ringe der Raumstation verschieben</a:t>
            </a:r>
          </a:p>
          <a:p>
            <a:pPr lvl="1"/>
            <a:r>
              <a:rPr lang="de-DE" dirty="0" smtClean="0"/>
              <a:t>Kann Licht in Abschnitten ausschalten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Steuerung: Touch-Table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Herzstück der Raumstation</a:t>
            </a:r>
          </a:p>
          <a:p>
            <a:r>
              <a:rPr lang="de-DE" dirty="0" smtClean="0"/>
              <a:t>Übersicht über den Zustand der Station</a:t>
            </a:r>
            <a:r>
              <a:rPr lang="en-US" dirty="0" smtClean="0"/>
              <a:t> und die </a:t>
            </a:r>
            <a:r>
              <a:rPr lang="en-US" dirty="0" err="1" smtClean="0"/>
              <a:t>Besatzung</a:t>
            </a:r>
            <a:endParaRPr lang="en-US" dirty="0" smtClean="0"/>
          </a:p>
          <a:p>
            <a:r>
              <a:rPr lang="de-DE" dirty="0" smtClean="0"/>
              <a:t>Hat Kontrolle über die Position der Ringe</a:t>
            </a:r>
            <a:endParaRPr lang="en-US" dirty="0" smtClean="0"/>
          </a:p>
          <a:p>
            <a:r>
              <a:rPr lang="de-DE" dirty="0" smtClean="0"/>
              <a:t>Terminals auf der Station verteilt: </a:t>
            </a:r>
          </a:p>
          <a:p>
            <a:pPr lvl="1"/>
            <a:r>
              <a:rPr lang="de-DE" dirty="0" smtClean="0"/>
              <a:t>Zeigen den Astronauten an, wie die Ringe stehen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471</Words>
  <Application>Microsoft Office PowerPoint</Application>
  <PresentationFormat>On-screen Show (4:3)</PresentationFormat>
  <Paragraphs>131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Spielkonzept</vt:lpstr>
      <vt:lpstr>Inhalt: </vt:lpstr>
      <vt:lpstr>Vorgeschichte:</vt:lpstr>
      <vt:lpstr>Spielbeginn:</vt:lpstr>
      <vt:lpstr>Spielwelt:</vt:lpstr>
      <vt:lpstr>Raumstation:</vt:lpstr>
      <vt:lpstr>Spieler: Astronaut</vt:lpstr>
      <vt:lpstr>Spieler: Alien</vt:lpstr>
      <vt:lpstr>Der Zentralcomputer:</vt:lpstr>
      <vt:lpstr>Aufgaben/Rätsel Astronauten:</vt:lpstr>
      <vt:lpstr>Aufgaben/Rätsel Astronauten:</vt:lpstr>
      <vt:lpstr>Aufgaben/Rätsel Alien:</vt:lpstr>
      <vt:lpstr>Kampfsituationen:</vt:lpstr>
      <vt:lpstr>Ziel des Spiels: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Nine</cp:lastModifiedBy>
  <cp:revision>49</cp:revision>
  <dcterms:created xsi:type="dcterms:W3CDTF">2014-04-10T12:26:59Z</dcterms:created>
  <dcterms:modified xsi:type="dcterms:W3CDTF">2014-08-17T13:26:41Z</dcterms:modified>
</cp:coreProperties>
</file>