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72" r:id="rId11"/>
    <p:sldId id="265" r:id="rId12"/>
    <p:sldId id="266" r:id="rId13"/>
    <p:sldId id="267" r:id="rId14"/>
    <p:sldId id="270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D679A-4C3F-4B31-9549-C990ADA7B7B3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F293B-2B09-49A1-A37F-9244127D3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F293B-2B09-49A1-A37F-9244127D38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8ED9-FA8B-4821-9A8D-E9D93B72894B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3AEF-6B87-4981-B31A-51EE0768E404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1C1-B616-4430-AD17-E164F838DD85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B1FF-596A-4167-9E9F-24398217BB8E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A07-A1F1-4423-88A0-74F9F2526806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6E5-71DE-4B9E-8B4D-783572FC6C34}" type="datetime1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14D-79A8-46E0-9FA0-BF1122279766}" type="datetime1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5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895C-ADF6-45D0-B6A7-2828EEECD075}" type="datetime1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497-BB50-43CD-818F-0266E7B075ED}" type="datetime1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2064-0D07-4398-BE77-CFDCBB5DD24D}" type="datetime1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488-4A49-4D8C-A65E-F1F29AF5C4F1}" type="datetime1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5CCB-25BA-454A-AD9E-677270D6AFBE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021C-5F18-4753-8082-8C4943AC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8229600" cy="1152128"/>
          </a:xfrm>
        </p:spPr>
        <p:txBody>
          <a:bodyPr>
            <a:normAutofit/>
          </a:bodyPr>
          <a:lstStyle/>
          <a:p>
            <a:r>
              <a:rPr lang="de-DE" sz="6000" b="1" dirty="0" smtClean="0">
                <a:solidFill>
                  <a:srgbClr val="955A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Spielkonzept</a:t>
            </a:r>
            <a:endParaRPr lang="en-US" sz="6000" b="1" dirty="0">
              <a:solidFill>
                <a:srgbClr val="955A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556792"/>
            <a:ext cx="6400800" cy="1752600"/>
          </a:xfrm>
        </p:spPr>
        <p:txBody>
          <a:bodyPr>
            <a:normAutofit/>
          </a:bodyPr>
          <a:lstStyle/>
          <a:p>
            <a:r>
              <a:rPr lang="de-DE" sz="60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Operation AVA</a:t>
            </a:r>
          </a:p>
          <a:p>
            <a:r>
              <a:rPr lang="de-DE" sz="33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Astronauts vs. Aliens</a:t>
            </a:r>
            <a:endParaRPr lang="en-US" sz="3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Eingabe- / Ausgabegeräte: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08912" cy="4857403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1. Astronaut:</a:t>
            </a:r>
          </a:p>
          <a:p>
            <a:pPr lvl="1"/>
            <a:r>
              <a:rPr lang="de-DE" dirty="0" smtClean="0"/>
              <a:t>Kopfbewegung durch Occulus Rift</a:t>
            </a:r>
          </a:p>
          <a:p>
            <a:pPr lvl="1"/>
            <a:r>
              <a:rPr lang="de-DE" dirty="0" smtClean="0"/>
              <a:t>Steuerung durch Wiimote</a:t>
            </a:r>
          </a:p>
          <a:p>
            <a:pPr lvl="1"/>
            <a:r>
              <a:rPr lang="de-DE" dirty="0" smtClean="0"/>
              <a:t>Waffengebrauch durch Wiimote</a:t>
            </a:r>
          </a:p>
          <a:p>
            <a:r>
              <a:rPr lang="de-DE" dirty="0" smtClean="0"/>
              <a:t>2. Astronaut:</a:t>
            </a:r>
          </a:p>
          <a:p>
            <a:pPr lvl="1"/>
            <a:r>
              <a:rPr lang="de-DE" dirty="0" smtClean="0"/>
              <a:t>Sichtausgabe durch Cave</a:t>
            </a:r>
          </a:p>
          <a:p>
            <a:pPr lvl="1"/>
            <a:r>
              <a:rPr lang="de-DE" dirty="0"/>
              <a:t>Steuerung durch Wiimote</a:t>
            </a:r>
          </a:p>
          <a:p>
            <a:pPr lvl="1"/>
            <a:r>
              <a:rPr lang="de-DE" dirty="0"/>
              <a:t>Waffengebrauch durch Wiimote</a:t>
            </a:r>
          </a:p>
          <a:p>
            <a:r>
              <a:rPr lang="de-DE" dirty="0" smtClean="0"/>
              <a:t>Alien: </a:t>
            </a:r>
          </a:p>
          <a:p>
            <a:pPr lvl="1"/>
            <a:r>
              <a:rPr lang="de-DE" dirty="0" smtClean="0"/>
              <a:t>Übersicht und Eingabe über den Multi-Touch-Tisch</a:t>
            </a:r>
          </a:p>
          <a:p>
            <a:pPr lvl="1"/>
            <a:r>
              <a:rPr lang="de-DE" dirty="0" smtClean="0"/>
              <a:t>Kontrolle der Einheiten durch Selektion</a:t>
            </a:r>
          </a:p>
          <a:p>
            <a:pPr lvl="1"/>
            <a:r>
              <a:rPr lang="de-DE" dirty="0" smtClean="0"/>
              <a:t>Blickwinkelabhängigkeit durch die Universe-Kappe</a:t>
            </a:r>
          </a:p>
          <a:p>
            <a:pPr lvl="1"/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Reperaturen</a:t>
            </a:r>
          </a:p>
          <a:p>
            <a:pPr lvl="1"/>
            <a:r>
              <a:rPr lang="de-DE" dirty="0" smtClean="0"/>
              <a:t>Instandsetzung der Raumstation</a:t>
            </a:r>
          </a:p>
          <a:p>
            <a:pPr lvl="1"/>
            <a:r>
              <a:rPr lang="de-DE" dirty="0"/>
              <a:t>z</a:t>
            </a:r>
            <a:r>
              <a:rPr lang="de-DE" dirty="0" smtClean="0"/>
              <a:t>.B. </a:t>
            </a:r>
            <a:r>
              <a:rPr lang="de-DE" dirty="0"/>
              <a:t>d</a:t>
            </a:r>
            <a:r>
              <a:rPr lang="de-DE" dirty="0" smtClean="0"/>
              <a:t>urch: </a:t>
            </a:r>
          </a:p>
          <a:p>
            <a:pPr lvl="2"/>
            <a:r>
              <a:rPr lang="de-DE" dirty="0" smtClean="0"/>
              <a:t>Wiederherstellung des Stromkreises</a:t>
            </a:r>
          </a:p>
          <a:p>
            <a:pPr lvl="2"/>
            <a:r>
              <a:rPr lang="de-DE" dirty="0" smtClean="0"/>
              <a:t>Verbinden von Drähten</a:t>
            </a:r>
          </a:p>
          <a:p>
            <a:pPr lvl="2"/>
            <a:r>
              <a:rPr lang="de-DE" dirty="0" smtClean="0"/>
              <a:t>Leuchtmittel ersetzen</a:t>
            </a:r>
          </a:p>
          <a:p>
            <a:pPr lvl="1"/>
            <a:r>
              <a:rPr lang="de-DE" dirty="0" smtClean="0"/>
              <a:t>Finden von Gegenständen, z.B.</a:t>
            </a:r>
          </a:p>
          <a:p>
            <a:pPr lvl="2"/>
            <a:r>
              <a:rPr lang="de-DE" dirty="0" smtClean="0"/>
              <a:t>Taschenlampe</a:t>
            </a:r>
          </a:p>
          <a:p>
            <a:pPr lvl="2"/>
            <a:r>
              <a:rPr lang="de-DE" dirty="0" smtClean="0"/>
              <a:t>Schlüssel</a:t>
            </a:r>
          </a:p>
          <a:p>
            <a:pPr lvl="2"/>
            <a:r>
              <a:rPr lang="de-DE" dirty="0" smtClean="0"/>
              <a:t>Werkzeug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Rätsel, z.B. zum Öffnen von Türen oder Positionsänderung der Ringe:</a:t>
            </a:r>
          </a:p>
          <a:p>
            <a:pPr lvl="1"/>
            <a:r>
              <a:rPr lang="de-DE" dirty="0" smtClean="0"/>
              <a:t>Zahlenreihen, Sprachanalogien etc.</a:t>
            </a:r>
          </a:p>
          <a:p>
            <a:r>
              <a:rPr lang="de-DE" dirty="0" smtClean="0"/>
              <a:t>Zeitliche Begrenzung</a:t>
            </a:r>
          </a:p>
          <a:p>
            <a:pPr lvl="1"/>
            <a:r>
              <a:rPr lang="de-DE" dirty="0" smtClean="0"/>
              <a:t>Bei falscher oder keiner Lösung darf das Alien extra Aliens spawnen</a:t>
            </a:r>
          </a:p>
          <a:p>
            <a:r>
              <a:rPr lang="de-DE" dirty="0" smtClean="0"/>
              <a:t>Duell-Rätsel: </a:t>
            </a:r>
          </a:p>
          <a:p>
            <a:pPr lvl="1"/>
            <a:r>
              <a:rPr lang="de-DE" dirty="0" smtClean="0"/>
              <a:t>Alien gibt Farbfolge vor, Astronauten müssen fehlerfrei wiederholen </a:t>
            </a:r>
          </a:p>
          <a:p>
            <a:pPr lvl="1"/>
            <a:r>
              <a:rPr lang="de-DE" dirty="0" smtClean="0"/>
              <a:t>Stein, Schere, Papier etc.</a:t>
            </a:r>
          </a:p>
          <a:p>
            <a:pPr lvl="2"/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5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Aufgaben/Rätsel Alien: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Verteidigt Kommandozentrale</a:t>
            </a:r>
          </a:p>
          <a:p>
            <a:r>
              <a:rPr lang="de-DE" dirty="0" smtClean="0"/>
              <a:t>Spawnt Aliens, die die Astronauten angreifen</a:t>
            </a:r>
          </a:p>
          <a:p>
            <a:pPr lvl="1"/>
            <a:r>
              <a:rPr lang="de-DE" dirty="0" smtClean="0"/>
              <a:t>Anzahl / Zeitintervall</a:t>
            </a:r>
          </a:p>
          <a:p>
            <a:pPr lvl="1"/>
            <a:r>
              <a:rPr lang="de-DE" dirty="0" smtClean="0"/>
              <a:t>Passiv / Aktiv</a:t>
            </a:r>
          </a:p>
          <a:p>
            <a:pPr lvl="1"/>
            <a:r>
              <a:rPr lang="de-DE" dirty="0" smtClean="0"/>
              <a:t>Kontrolle einzelner Einheiten</a:t>
            </a:r>
          </a:p>
          <a:p>
            <a:r>
              <a:rPr lang="de-DE" dirty="0" smtClean="0"/>
              <a:t>Verschiebt Ringe der Raumstation</a:t>
            </a:r>
          </a:p>
          <a:p>
            <a:pPr lvl="1"/>
            <a:r>
              <a:rPr lang="de-DE" dirty="0" smtClean="0"/>
              <a:t>Häufigkeit zeitabhängig</a:t>
            </a:r>
          </a:p>
          <a:p>
            <a:r>
              <a:rPr lang="de-DE" dirty="0" smtClean="0"/>
              <a:t>Stellt Strom ab, um Astronauten zu behindern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Kampfsituationen: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20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Kommen auf, wenn Alienboss mit den gespawnten Aliens angreift</a:t>
            </a:r>
          </a:p>
          <a:p>
            <a:r>
              <a:rPr lang="de-DE" dirty="0" smtClean="0"/>
              <a:t>Wenn Astronauten dicht genug an passiv eingestellte Aliens kommen</a:t>
            </a:r>
          </a:p>
          <a:p>
            <a:r>
              <a:rPr lang="de-DE" dirty="0" smtClean="0"/>
              <a:t>Astronauten &amp; Aliens haben Basis-Schusswaffen</a:t>
            </a:r>
          </a:p>
          <a:p>
            <a:r>
              <a:rPr lang="de-DE" dirty="0" smtClean="0"/>
              <a:t>Bei Einheitenverlust droppen Waffen oder Munition</a:t>
            </a:r>
          </a:p>
          <a:p>
            <a:r>
              <a:rPr lang="de-DE" dirty="0" smtClean="0"/>
              <a:t>Es können Waffen, Munition und Upgrades gefunden werden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des Spiels: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Astronauten: </a:t>
            </a:r>
          </a:p>
          <a:p>
            <a:pPr lvl="1"/>
            <a:r>
              <a:rPr lang="de-DE" dirty="0" smtClean="0"/>
              <a:t>Alle Reperaturarbeiten am Schiff erledigen</a:t>
            </a:r>
          </a:p>
          <a:p>
            <a:pPr lvl="1"/>
            <a:r>
              <a:rPr lang="de-DE" dirty="0" smtClean="0"/>
              <a:t>Vernichtung des Alienbosses</a:t>
            </a:r>
          </a:p>
          <a:p>
            <a:pPr lvl="1"/>
            <a:r>
              <a:rPr lang="de-DE" dirty="0" smtClean="0"/>
              <a:t>Eroberung des Kontrollzentrums</a:t>
            </a:r>
          </a:p>
          <a:p>
            <a:pPr lvl="1"/>
            <a:endParaRPr lang="de-DE" dirty="0"/>
          </a:p>
          <a:p>
            <a:r>
              <a:rPr lang="de-DE" dirty="0" smtClean="0"/>
              <a:t>Alien:</a:t>
            </a:r>
          </a:p>
          <a:p>
            <a:pPr lvl="1"/>
            <a:r>
              <a:rPr lang="de-DE" dirty="0" smtClean="0"/>
              <a:t>Verhinderung der Übernahme des Kontrollzentrums</a:t>
            </a:r>
          </a:p>
          <a:p>
            <a:pPr lvl="1"/>
            <a:r>
              <a:rPr lang="de-DE" dirty="0" smtClean="0"/>
              <a:t>Vernichtung der Astronauten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34282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Vielen Dank für die Aufmeksamkeit!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Vorgeschichte</a:t>
            </a:r>
          </a:p>
          <a:p>
            <a:r>
              <a:rPr lang="de-DE" dirty="0" smtClean="0"/>
              <a:t>Die Spielwelt</a:t>
            </a:r>
          </a:p>
          <a:p>
            <a:r>
              <a:rPr lang="de-DE" dirty="0" smtClean="0"/>
              <a:t>Spielkonzept</a:t>
            </a:r>
          </a:p>
          <a:p>
            <a:r>
              <a:rPr lang="de-DE" dirty="0" smtClean="0"/>
              <a:t>Die Spieler</a:t>
            </a:r>
          </a:p>
          <a:p>
            <a:pPr lvl="1"/>
            <a:r>
              <a:rPr lang="de-DE" dirty="0" smtClean="0"/>
              <a:t>Astronauten</a:t>
            </a:r>
          </a:p>
          <a:p>
            <a:pPr lvl="1"/>
            <a:r>
              <a:rPr lang="de-DE" dirty="0" smtClean="0"/>
              <a:t>Alien</a:t>
            </a:r>
          </a:p>
          <a:p>
            <a:r>
              <a:rPr lang="de-DE" dirty="0" smtClean="0"/>
              <a:t>Aufgaben und Rätsel</a:t>
            </a:r>
          </a:p>
          <a:p>
            <a:r>
              <a:rPr lang="de-DE" dirty="0" smtClean="0"/>
              <a:t>Ziel des Spiels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Projektseminar</a:t>
            </a:r>
            <a:r>
              <a:rPr lang="en-US" dirty="0" smtClean="0"/>
              <a:t> </a:t>
            </a:r>
            <a:r>
              <a:rPr lang="en-US" dirty="0" err="1" smtClean="0"/>
              <a:t>GameLab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Vorgeschichte: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Ressourcenknappheit auf der Erde</a:t>
            </a:r>
          </a:p>
          <a:p>
            <a:r>
              <a:rPr lang="de-DE" dirty="0" smtClean="0"/>
              <a:t>Raumstation im All</a:t>
            </a:r>
          </a:p>
          <a:p>
            <a:r>
              <a:rPr lang="de-DE" dirty="0" smtClean="0"/>
              <a:t>Erforschung anderer Planeten</a:t>
            </a:r>
          </a:p>
          <a:p>
            <a:r>
              <a:rPr lang="de-DE" dirty="0" smtClean="0"/>
              <a:t>Angriff der Raumstation durch Aliens</a:t>
            </a:r>
          </a:p>
          <a:p>
            <a:r>
              <a:rPr lang="de-DE" dirty="0" smtClean="0"/>
              <a:t>Die gesamte Besatzung kommt 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Spielbeginn: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Zentralcomputer holt die Spieler aus dem kryogenischen Schlaf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lvl="8"/>
            <a:r>
              <a:rPr lang="de-DE" sz="3200" dirty="0" smtClean="0"/>
              <a:t>Es herrscht Chaos</a:t>
            </a:r>
            <a:endParaRPr lang="en-US" sz="3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08920"/>
            <a:ext cx="3384376" cy="3098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708920"/>
            <a:ext cx="394677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Spielwelt: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Openworld, keine festen Level</a:t>
            </a:r>
          </a:p>
          <a:p>
            <a:r>
              <a:rPr lang="de-DE" dirty="0" smtClean="0"/>
              <a:t>Ringförmige Raumstation im All</a:t>
            </a:r>
          </a:p>
          <a:p>
            <a:r>
              <a:rPr lang="de-DE" dirty="0" smtClean="0"/>
              <a:t>Ringe unabhängig drehbar, nicht unbedingt durchgehend</a:t>
            </a:r>
          </a:p>
          <a:p>
            <a:r>
              <a:rPr lang="de-DE" dirty="0" smtClean="0"/>
              <a:t>Jeweils bestehend aus mehreren Sektionen mit Räumen und Fluren</a:t>
            </a:r>
          </a:p>
          <a:p>
            <a:r>
              <a:rPr lang="de-DE" dirty="0" smtClean="0"/>
              <a:t>In der Mitte befindet sich die Kontrollzentrale mit dem Zentralcomputer</a:t>
            </a:r>
          </a:p>
          <a:p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39" y="332656"/>
            <a:ext cx="2468770" cy="24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Spielkonzept</a:t>
            </a:r>
            <a:r>
              <a:rPr lang="de-DE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Astronauten kämpfen sich zur Kommandozentrale vor</a:t>
            </a:r>
          </a:p>
          <a:p>
            <a:r>
              <a:rPr lang="de-DE" dirty="0" smtClean="0"/>
              <a:t>Müssen dabei die Raumstation reparieren</a:t>
            </a:r>
          </a:p>
          <a:p>
            <a:r>
              <a:rPr lang="de-DE" dirty="0" smtClean="0"/>
              <a:t>Das Alien versucht sie davon abzuhalten</a:t>
            </a:r>
          </a:p>
          <a:p>
            <a:r>
              <a:rPr lang="de-DE" dirty="0" smtClean="0"/>
              <a:t>Hindernisse durch das Alien: </a:t>
            </a:r>
          </a:p>
          <a:p>
            <a:pPr lvl="1"/>
            <a:r>
              <a:rPr lang="de-DE" dirty="0" smtClean="0"/>
              <a:t>Spawnt Aliens</a:t>
            </a:r>
          </a:p>
          <a:p>
            <a:pPr lvl="1"/>
            <a:r>
              <a:rPr lang="de-DE" dirty="0" smtClean="0"/>
              <a:t>Stellt Strom ab</a:t>
            </a:r>
          </a:p>
          <a:p>
            <a:pPr lvl="1"/>
            <a:r>
              <a:rPr lang="de-DE" dirty="0" smtClean="0"/>
              <a:t>Verschiebt Ringe...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5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Bis zu 2 Astronauten</a:t>
            </a:r>
          </a:p>
          <a:p>
            <a:pPr lvl="1"/>
            <a:r>
              <a:rPr lang="de-DE" dirty="0" smtClean="0"/>
              <a:t>Durchlaufen die Raumstation</a:t>
            </a:r>
          </a:p>
          <a:p>
            <a:pPr lvl="1"/>
            <a:r>
              <a:rPr lang="de-DE" dirty="0" smtClean="0"/>
              <a:t>Müssen den Weg zum Zentralcomputer finden</a:t>
            </a:r>
          </a:p>
          <a:p>
            <a:pPr lvl="1"/>
            <a:r>
              <a:rPr lang="de-DE" smtClean="0"/>
              <a:t>Reparieren die </a:t>
            </a:r>
            <a:r>
              <a:rPr lang="de-DE" dirty="0" smtClean="0"/>
              <a:t>Raumstation</a:t>
            </a:r>
          </a:p>
          <a:p>
            <a:pPr lvl="1"/>
            <a:r>
              <a:rPr lang="de-DE" dirty="0" smtClean="0"/>
              <a:t>Grundausstattung: Basiswaffe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Start: Äußerer Ring</a:t>
            </a:r>
          </a:p>
          <a:p>
            <a:pPr lvl="1"/>
            <a:r>
              <a:rPr lang="de-DE" dirty="0" smtClean="0"/>
              <a:t>Steuerung: Cave und Oculus mit der Wiimote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Alien</a:t>
            </a:r>
          </a:p>
          <a:p>
            <a:pPr lvl="1"/>
            <a:r>
              <a:rPr lang="de-DE" dirty="0" smtClean="0"/>
              <a:t>Befindet sich in der Kommandozentrale (innerer Ring)</a:t>
            </a:r>
          </a:p>
          <a:p>
            <a:pPr lvl="1"/>
            <a:r>
              <a:rPr lang="de-DE" dirty="0" smtClean="0"/>
              <a:t>Kontrolliert den Zentralcomputer </a:t>
            </a:r>
          </a:p>
          <a:p>
            <a:pPr lvl="1"/>
            <a:r>
              <a:rPr lang="de-DE" dirty="0" smtClean="0"/>
              <a:t>Kann Aliens spawnen und kontrollieren</a:t>
            </a:r>
          </a:p>
          <a:p>
            <a:pPr lvl="2"/>
            <a:r>
              <a:rPr lang="de-DE" dirty="0"/>
              <a:t>p</a:t>
            </a:r>
            <a:r>
              <a:rPr lang="de-DE" dirty="0" smtClean="0"/>
              <a:t>assiv / aktiv</a:t>
            </a:r>
          </a:p>
          <a:p>
            <a:pPr lvl="1"/>
            <a:r>
              <a:rPr lang="de-DE" dirty="0" smtClean="0"/>
              <a:t>Kann die Ringe der Raumstation verschieben</a:t>
            </a:r>
          </a:p>
          <a:p>
            <a:pPr lvl="1"/>
            <a:r>
              <a:rPr lang="de-DE" dirty="0" smtClean="0"/>
              <a:t>Kann Strom in Abschnitten an- und ausschalten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Steuerung: Touch-Table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Zentralcomputer: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Herzstück der Raumstation</a:t>
            </a:r>
          </a:p>
          <a:p>
            <a:r>
              <a:rPr lang="de-DE" dirty="0" smtClean="0"/>
              <a:t>Übersicht über den Zustand der Station</a:t>
            </a:r>
            <a:r>
              <a:rPr lang="en-US" dirty="0" smtClean="0"/>
              <a:t> und die </a:t>
            </a:r>
            <a:r>
              <a:rPr lang="en-US" dirty="0" err="1" smtClean="0"/>
              <a:t>Besatzung</a:t>
            </a:r>
            <a:endParaRPr lang="en-US" dirty="0" smtClean="0"/>
          </a:p>
          <a:p>
            <a:r>
              <a:rPr lang="de-DE" dirty="0" smtClean="0"/>
              <a:t>Hat Kontrolle über die Position der Ringe</a:t>
            </a:r>
            <a:endParaRPr lang="en-US" dirty="0" smtClean="0"/>
          </a:p>
          <a:p>
            <a:r>
              <a:rPr lang="de-DE" dirty="0" smtClean="0"/>
              <a:t>Terminals auf der Station verteilt: </a:t>
            </a:r>
          </a:p>
          <a:p>
            <a:pPr lvl="1"/>
            <a:r>
              <a:rPr lang="de-DE" dirty="0" smtClean="0"/>
              <a:t>Zeigen den Astronauten an, wie die Ringe stehen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</TotalTime>
  <Words>534</Words>
  <Application>Microsoft Office PowerPoint</Application>
  <PresentationFormat>On-screen Show (4:3)</PresentationFormat>
  <Paragraphs>152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Spielkonzept</vt:lpstr>
      <vt:lpstr>Inhalt: </vt:lpstr>
      <vt:lpstr>Vorgeschichte:</vt:lpstr>
      <vt:lpstr>Spielbeginn:</vt:lpstr>
      <vt:lpstr>Spielwelt:</vt:lpstr>
      <vt:lpstr>Spielkonzept: </vt:lpstr>
      <vt:lpstr>Spieler:</vt:lpstr>
      <vt:lpstr>Spieler:</vt:lpstr>
      <vt:lpstr>Der Zentralcomputer:</vt:lpstr>
      <vt:lpstr>Eingabe- / Ausgabegeräte:</vt:lpstr>
      <vt:lpstr>Aufgaben/Rätsel Astronauten:</vt:lpstr>
      <vt:lpstr>Aufgaben/Rätsel Astronauten:</vt:lpstr>
      <vt:lpstr>Aufgaben/Rätsel Alien:</vt:lpstr>
      <vt:lpstr>Kampfsituationen:</vt:lpstr>
      <vt:lpstr>Ziel des Spiels:</vt:lpstr>
      <vt:lpstr>Vielen Dank für die Aufmeksamkeit!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Spielkonzept</dc:title>
  <dc:creator>Nine</dc:creator>
  <cp:lastModifiedBy>Nine</cp:lastModifiedBy>
  <cp:revision>38</cp:revision>
  <dcterms:created xsi:type="dcterms:W3CDTF">2014-04-10T12:26:59Z</dcterms:created>
  <dcterms:modified xsi:type="dcterms:W3CDTF">2014-06-04T20:34:59Z</dcterms:modified>
</cp:coreProperties>
</file>