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83" d="100"/>
          <a:sy n="83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D679A-4C3F-4B31-9549-C990ADA7B7B3}" type="datetimeFigureOut">
              <a:rPr lang="en-US" smtClean="0"/>
              <a:pPr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F293B-2B09-49A1-A37F-9244127D38D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F293B-2B09-49A1-A37F-9244127D38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8ED9-FA8B-4821-9A8D-E9D93B72894B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3AEF-6B87-4981-B31A-51EE0768E404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1C1-B616-4430-AD17-E164F838DD85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B1FF-596A-4167-9E9F-24398217BB8E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A07-A1F1-4423-88A0-74F9F2526806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6E5-71DE-4B9E-8B4D-783572FC6C34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14D-79A8-46E0-9FA0-BF1122279766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895C-ADF6-45D0-B6A7-2828EEECD075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497-BB50-43CD-818F-0266E7B075ED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2064-0D07-4398-BE77-CFDCBB5DD24D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488-4A49-4D8C-A65E-F1F29AF5C4F1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5CCB-25BA-454A-AD9E-677270D6AFBE}" type="datetime1">
              <a:rPr lang="en-US" smtClean="0"/>
              <a:pPr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229600" cy="1152128"/>
          </a:xfrm>
        </p:spPr>
        <p:txBody>
          <a:bodyPr>
            <a:normAutofit/>
          </a:bodyPr>
          <a:lstStyle/>
          <a:p>
            <a:r>
              <a:rPr lang="de-DE" sz="6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Spielkonzept</a:t>
            </a:r>
            <a:endParaRPr lang="en-US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84784"/>
            <a:ext cx="6400800" cy="1752600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Operation AVA</a:t>
            </a:r>
          </a:p>
          <a:p>
            <a:r>
              <a:rPr lang="de-DE" sz="33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Astronauts vs. Aliens</a:t>
            </a:r>
            <a:endParaRPr lang="en-US" sz="3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Reperaturen</a:t>
            </a:r>
          </a:p>
          <a:p>
            <a:pPr lvl="1"/>
            <a:r>
              <a:rPr lang="de-DE" dirty="0" smtClean="0"/>
              <a:t>Instandsetzung der Raumstation</a:t>
            </a:r>
          </a:p>
          <a:p>
            <a:pPr lvl="1"/>
            <a:r>
              <a:rPr lang="de-DE" dirty="0"/>
              <a:t>z</a:t>
            </a:r>
            <a:r>
              <a:rPr lang="de-DE" dirty="0" smtClean="0"/>
              <a:t>.B. </a:t>
            </a:r>
            <a:r>
              <a:rPr lang="de-DE" dirty="0"/>
              <a:t>d</a:t>
            </a:r>
            <a:r>
              <a:rPr lang="de-DE" dirty="0" smtClean="0"/>
              <a:t>urch: </a:t>
            </a:r>
          </a:p>
          <a:p>
            <a:pPr lvl="2"/>
            <a:r>
              <a:rPr lang="de-DE" dirty="0" smtClean="0"/>
              <a:t>Wiederherstellung des Stromkreises</a:t>
            </a:r>
          </a:p>
          <a:p>
            <a:pPr lvl="2"/>
            <a:r>
              <a:rPr lang="de-DE" dirty="0" smtClean="0"/>
              <a:t>Verbinden von Kabeln</a:t>
            </a:r>
          </a:p>
          <a:p>
            <a:pPr lvl="2"/>
            <a:r>
              <a:rPr lang="de-DE" dirty="0" smtClean="0"/>
              <a:t>Entfernen von Trümmern</a:t>
            </a:r>
          </a:p>
          <a:p>
            <a:pPr lvl="1"/>
            <a:r>
              <a:rPr lang="de-DE" dirty="0" smtClean="0"/>
              <a:t>Finden von Gegenständen, z.B.</a:t>
            </a:r>
          </a:p>
          <a:p>
            <a:pPr lvl="2"/>
            <a:r>
              <a:rPr lang="de-DE" dirty="0" smtClean="0"/>
              <a:t>Taschenlampe</a:t>
            </a:r>
          </a:p>
          <a:p>
            <a:pPr lvl="2"/>
            <a:r>
              <a:rPr lang="de-DE" dirty="0" smtClean="0"/>
              <a:t>Werkzeug</a:t>
            </a:r>
          </a:p>
          <a:p>
            <a:pPr lvl="2"/>
            <a:r>
              <a:rPr lang="de-DE" dirty="0" smtClean="0"/>
              <a:t>Accesscard….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Rätsel, z.B. zum Öffnen von Türen oder Positionsänderung der Ringe:</a:t>
            </a:r>
          </a:p>
          <a:p>
            <a:pPr lvl="1"/>
            <a:r>
              <a:rPr lang="de-DE" dirty="0" smtClean="0"/>
              <a:t>Zahlenreihen, Sprachanalogien etc.</a:t>
            </a:r>
          </a:p>
          <a:p>
            <a:r>
              <a:rPr lang="de-DE" dirty="0" smtClean="0"/>
              <a:t>Zeitliche Begrenzung</a:t>
            </a:r>
          </a:p>
          <a:p>
            <a:pPr lvl="1"/>
            <a:r>
              <a:rPr lang="de-DE" dirty="0" smtClean="0"/>
              <a:t>Bei falscher oder keiner Lösung darf das Alien extra Aliens spawnen</a:t>
            </a:r>
          </a:p>
          <a:p>
            <a:r>
              <a:rPr lang="de-DE" dirty="0" smtClean="0"/>
              <a:t>Duell-Rätsel: </a:t>
            </a:r>
          </a:p>
          <a:p>
            <a:pPr lvl="1"/>
            <a:r>
              <a:rPr lang="de-DE" dirty="0" smtClean="0"/>
              <a:t>Alien gibt Farbfolge vor, Astronauten müssen fehlerfrei wiederholen </a:t>
            </a:r>
          </a:p>
          <a:p>
            <a:pPr lvl="1"/>
            <a:r>
              <a:rPr lang="de-DE" dirty="0" smtClean="0"/>
              <a:t>Stein, Schere, Papier etc.</a:t>
            </a:r>
          </a:p>
          <a:p>
            <a:pPr lvl="2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Alien: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Verteidigt Kontrollzentrale</a:t>
            </a:r>
          </a:p>
          <a:p>
            <a:r>
              <a:rPr lang="de-DE" dirty="0" smtClean="0"/>
              <a:t>Spawnt Aliens, die die Astronauten angreifen</a:t>
            </a:r>
          </a:p>
          <a:p>
            <a:pPr lvl="1"/>
            <a:r>
              <a:rPr lang="de-DE" dirty="0" smtClean="0"/>
              <a:t>Anzahl / Zeitintervall</a:t>
            </a:r>
          </a:p>
          <a:p>
            <a:pPr lvl="1"/>
            <a:r>
              <a:rPr lang="de-DE" dirty="0" smtClean="0"/>
              <a:t>Passiv / Aktiv</a:t>
            </a:r>
          </a:p>
          <a:p>
            <a:pPr lvl="1"/>
            <a:r>
              <a:rPr lang="de-DE" dirty="0" smtClean="0"/>
              <a:t>Kontrolle einzelner Einheiten</a:t>
            </a:r>
          </a:p>
          <a:p>
            <a:r>
              <a:rPr lang="de-DE" dirty="0" smtClean="0"/>
              <a:t>Verschiebt Ringe der Raumstation</a:t>
            </a:r>
          </a:p>
          <a:p>
            <a:pPr lvl="1"/>
            <a:r>
              <a:rPr lang="de-DE" dirty="0" smtClean="0"/>
              <a:t>Häufigkeit zeitabhängig</a:t>
            </a:r>
          </a:p>
          <a:p>
            <a:r>
              <a:rPr lang="de-DE" dirty="0" smtClean="0"/>
              <a:t>Stellt Licht in den Sektoren aus, um Astronauten zu behindern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Kampfsituationen: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Kommen auf, wenn Alienboss mit den Kampfaliens angreift</a:t>
            </a:r>
          </a:p>
          <a:p>
            <a:r>
              <a:rPr lang="de-DE" dirty="0" smtClean="0"/>
              <a:t>Wenn Astronauten dicht genug an passiv eingestellte Kampfaliens kommen</a:t>
            </a:r>
          </a:p>
          <a:p>
            <a:r>
              <a:rPr lang="de-DE" dirty="0" smtClean="0"/>
              <a:t>Aliens haben Basis-Schusswaffen</a:t>
            </a:r>
          </a:p>
          <a:p>
            <a:r>
              <a:rPr lang="de-DE" dirty="0" smtClean="0"/>
              <a:t>Astronauten finden Waffen </a:t>
            </a:r>
          </a:p>
          <a:p>
            <a:r>
              <a:rPr lang="de-DE" dirty="0" smtClean="0"/>
              <a:t>Bei Einheitenverlust von </a:t>
            </a:r>
            <a:r>
              <a:rPr lang="de-DE" dirty="0" err="1" smtClean="0"/>
              <a:t>Alienseite</a:t>
            </a:r>
            <a:r>
              <a:rPr lang="de-DE" dirty="0" smtClean="0"/>
              <a:t> </a:t>
            </a:r>
            <a:r>
              <a:rPr lang="de-DE" dirty="0" err="1" smtClean="0"/>
              <a:t>droppt</a:t>
            </a:r>
            <a:r>
              <a:rPr lang="de-DE" dirty="0" smtClean="0"/>
              <a:t> Munition/</a:t>
            </a:r>
            <a:r>
              <a:rPr lang="de-DE" dirty="0" err="1" smtClean="0"/>
              <a:t>Health</a:t>
            </a:r>
            <a:r>
              <a:rPr lang="de-DE" dirty="0" smtClean="0"/>
              <a:t> Pakete</a:t>
            </a:r>
          </a:p>
          <a:p>
            <a:r>
              <a:rPr lang="de-DE" dirty="0" smtClean="0"/>
              <a:t>Es können Waffen und Munition gefunden werden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Spiels: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Astronauten: </a:t>
            </a:r>
          </a:p>
          <a:p>
            <a:pPr lvl="1"/>
            <a:r>
              <a:rPr lang="de-DE" dirty="0" smtClean="0"/>
              <a:t>Alle Reparaturarbeiten an der Raumstation erledigen</a:t>
            </a:r>
          </a:p>
          <a:p>
            <a:pPr lvl="1"/>
            <a:r>
              <a:rPr lang="de-DE" dirty="0" smtClean="0"/>
              <a:t>Vernichtung des </a:t>
            </a:r>
            <a:r>
              <a:rPr lang="de-DE" dirty="0" err="1" smtClean="0"/>
              <a:t>Alienbosses</a:t>
            </a:r>
            <a:r>
              <a:rPr lang="de-DE" dirty="0" smtClean="0"/>
              <a:t> (Endkampf)</a:t>
            </a:r>
          </a:p>
          <a:p>
            <a:pPr lvl="1"/>
            <a:r>
              <a:rPr lang="de-DE" dirty="0" smtClean="0"/>
              <a:t>Vernichtung der Kontrollzentrale</a:t>
            </a:r>
            <a:endParaRPr lang="de-DE" dirty="0"/>
          </a:p>
          <a:p>
            <a:r>
              <a:rPr lang="de-DE" dirty="0" smtClean="0"/>
              <a:t>Alien:</a:t>
            </a:r>
          </a:p>
          <a:p>
            <a:pPr lvl="1"/>
            <a:r>
              <a:rPr lang="de-DE" dirty="0" smtClean="0"/>
              <a:t>Verhinderung der Übernahme der Kontrollzentrale</a:t>
            </a:r>
          </a:p>
          <a:p>
            <a:pPr lvl="1"/>
            <a:r>
              <a:rPr lang="de-DE" dirty="0" smtClean="0"/>
              <a:t>Vernichtung der Astronauten</a:t>
            </a:r>
          </a:p>
          <a:p>
            <a:r>
              <a:rPr lang="de-DE" dirty="0" smtClean="0"/>
              <a:t>Vollständige Spiellösung: Siehe Lösungsbuch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Vorgeschichte</a:t>
            </a:r>
          </a:p>
          <a:p>
            <a:r>
              <a:rPr lang="de-DE" dirty="0" smtClean="0"/>
              <a:t>Die Spielwelt</a:t>
            </a:r>
          </a:p>
          <a:p>
            <a:r>
              <a:rPr lang="de-DE" dirty="0" smtClean="0"/>
              <a:t>Spielkonzept/</a:t>
            </a:r>
            <a:r>
              <a:rPr lang="de-DE" dirty="0" err="1" smtClean="0"/>
              <a:t>Storyline</a:t>
            </a:r>
            <a:endParaRPr lang="de-DE" dirty="0" smtClean="0"/>
          </a:p>
          <a:p>
            <a:r>
              <a:rPr lang="de-DE" dirty="0" smtClean="0"/>
              <a:t>Die Spieler</a:t>
            </a:r>
          </a:p>
          <a:p>
            <a:pPr lvl="1"/>
            <a:r>
              <a:rPr lang="de-DE" dirty="0" smtClean="0"/>
              <a:t>Astronauten</a:t>
            </a:r>
          </a:p>
          <a:p>
            <a:pPr lvl="1"/>
            <a:r>
              <a:rPr lang="de-DE" dirty="0" smtClean="0"/>
              <a:t>Alien</a:t>
            </a:r>
          </a:p>
          <a:p>
            <a:r>
              <a:rPr lang="de-DE" dirty="0" smtClean="0"/>
              <a:t>Aufgaben und Rätsel</a:t>
            </a:r>
          </a:p>
          <a:p>
            <a:r>
              <a:rPr lang="de-DE" dirty="0" smtClean="0"/>
              <a:t>Ziel des Spiels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Projektseminar</a:t>
            </a:r>
            <a:r>
              <a:rPr lang="en-US" dirty="0" smtClean="0"/>
              <a:t> </a:t>
            </a:r>
            <a:r>
              <a:rPr lang="en-US" dirty="0" err="1" smtClean="0"/>
              <a:t>GameLab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Vorgeschichte: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Ressourcenknappheit auf der Erde</a:t>
            </a:r>
          </a:p>
          <a:p>
            <a:r>
              <a:rPr lang="de-DE" dirty="0" smtClean="0"/>
              <a:t>Raumstation im All</a:t>
            </a:r>
          </a:p>
          <a:p>
            <a:r>
              <a:rPr lang="de-DE" dirty="0" smtClean="0"/>
              <a:t>Erforschung anderer Planeten</a:t>
            </a:r>
          </a:p>
          <a:p>
            <a:r>
              <a:rPr lang="de-DE" dirty="0" smtClean="0"/>
              <a:t>Angriff der Raumstation durch Aliens</a:t>
            </a:r>
          </a:p>
          <a:p>
            <a:r>
              <a:rPr lang="de-DE" dirty="0" smtClean="0"/>
              <a:t>Die gesamte Besatzung kommt 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Spielbeginn: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Es spielen ein Alien gegen 1-2 Astronauten</a:t>
            </a:r>
          </a:p>
          <a:p>
            <a:r>
              <a:rPr lang="de-DE" dirty="0" smtClean="0"/>
              <a:t>Die Spieler, die die Astronauten spielen, wachen aus dem kryogenischen Schlaf auf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Bild: unsere 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Schlafkapseln!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 smtClean="0"/>
          </a:p>
          <a:p>
            <a:endParaRPr lang="de-DE" dirty="0"/>
          </a:p>
          <a:p>
            <a:pPr lvl="8"/>
            <a:r>
              <a:rPr lang="de-DE" sz="3200" dirty="0" smtClean="0"/>
              <a:t>Es herrscht Chaos</a:t>
            </a:r>
            <a:endParaRPr lang="en-US" sz="3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68960"/>
            <a:ext cx="39467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Spielwelt: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Openworld, keine festen Level</a:t>
            </a:r>
          </a:p>
          <a:p>
            <a:r>
              <a:rPr lang="de-DE" dirty="0" smtClean="0"/>
              <a:t>Ringförmige Raumstation im All</a:t>
            </a:r>
          </a:p>
          <a:p>
            <a:r>
              <a:rPr lang="de-DE" dirty="0" smtClean="0"/>
              <a:t>Ringe unabhängig drehbar, nicht unbedingt durchgehend</a:t>
            </a:r>
          </a:p>
          <a:p>
            <a:r>
              <a:rPr lang="de-DE" dirty="0" smtClean="0"/>
              <a:t>Jeweils bestehend aus mehreren Sektoren mit Räumen und Fluren</a:t>
            </a:r>
          </a:p>
          <a:p>
            <a:r>
              <a:rPr lang="de-DE" dirty="0" smtClean="0"/>
              <a:t>Kontrollzentrale unabhängig von den anderen Räumen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Raumstation: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Bild: Raumstation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 Astronaut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Bis zu 2 Astronauten</a:t>
            </a:r>
          </a:p>
          <a:p>
            <a:pPr lvl="1"/>
            <a:r>
              <a:rPr lang="de-DE" dirty="0" smtClean="0"/>
              <a:t>Erkunden die Raumstation</a:t>
            </a:r>
          </a:p>
          <a:p>
            <a:pPr lvl="1"/>
            <a:r>
              <a:rPr lang="de-DE" dirty="0" smtClean="0"/>
              <a:t>Müssen den Weg zur Kontrollzentrale finden</a:t>
            </a:r>
          </a:p>
          <a:p>
            <a:pPr lvl="1"/>
            <a:r>
              <a:rPr lang="de-DE" dirty="0" smtClean="0"/>
              <a:t>Reparieren die Raumstation</a:t>
            </a:r>
          </a:p>
          <a:p>
            <a:pPr lvl="1"/>
            <a:r>
              <a:rPr lang="de-DE" dirty="0" smtClean="0"/>
              <a:t>Finden auf dem Weg Waffen und Gegenstände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Start: Äußerer Ring</a:t>
            </a:r>
          </a:p>
          <a:p>
            <a:pPr lvl="1"/>
            <a:r>
              <a:rPr lang="de-DE" dirty="0" smtClean="0"/>
              <a:t>Steuerung: Beamer (Cave) und Oculus mit der Wiimote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 Alien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Alien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Befindet sich in der Kontrollzentrale</a:t>
            </a:r>
          </a:p>
          <a:p>
            <a:pPr lvl="1"/>
            <a:r>
              <a:rPr lang="de-DE" dirty="0" smtClean="0"/>
              <a:t>Kontrolliert den Zentralcomputer</a:t>
            </a:r>
          </a:p>
          <a:p>
            <a:pPr lvl="1"/>
            <a:r>
              <a:rPr lang="de-DE" dirty="0" smtClean="0"/>
              <a:t>Kann Aliens spawnen und kontrollieren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p</a:t>
            </a:r>
            <a:r>
              <a:rPr lang="de-DE" dirty="0" smtClean="0">
                <a:solidFill>
                  <a:srgbClr val="FF0000"/>
                </a:solidFill>
              </a:rPr>
              <a:t>assiv / aktiv</a:t>
            </a:r>
          </a:p>
          <a:p>
            <a:pPr lvl="1"/>
            <a:r>
              <a:rPr lang="de-DE" dirty="0" smtClean="0"/>
              <a:t>Kann die Ringe der Raumstation verschieben</a:t>
            </a:r>
          </a:p>
          <a:p>
            <a:pPr lvl="1"/>
            <a:r>
              <a:rPr lang="de-DE" dirty="0" smtClean="0"/>
              <a:t>Kann Licht in Abschnitten ausschalten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Steuerung: Touch-Table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Zentralcomputer: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Herzstück der Raumstation</a:t>
            </a:r>
          </a:p>
          <a:p>
            <a:r>
              <a:rPr lang="de-DE" dirty="0" smtClean="0"/>
              <a:t>Terminals </a:t>
            </a:r>
            <a:r>
              <a:rPr lang="de-DE" dirty="0"/>
              <a:t>auf der Station verteilt: </a:t>
            </a:r>
          </a:p>
          <a:p>
            <a:pPr lvl="1"/>
            <a:r>
              <a:rPr lang="de-DE" dirty="0"/>
              <a:t>Zeigen den Astronauten an, wie die Ringe </a:t>
            </a:r>
            <a:r>
              <a:rPr lang="de-DE" dirty="0" smtClean="0"/>
              <a:t>stehen</a:t>
            </a:r>
          </a:p>
          <a:p>
            <a:r>
              <a:rPr lang="de-DE" dirty="0" smtClean="0"/>
              <a:t>Anwendungsmöglichkeiten</a:t>
            </a:r>
          </a:p>
          <a:p>
            <a:pPr lvl="1"/>
            <a:r>
              <a:rPr lang="de-DE" dirty="0" smtClean="0"/>
              <a:t>Positionskontrolle der Ringe</a:t>
            </a:r>
          </a:p>
          <a:p>
            <a:pPr lvl="1"/>
            <a:r>
              <a:rPr lang="de-DE" dirty="0" smtClean="0"/>
              <a:t>Stromverwaltung</a:t>
            </a:r>
          </a:p>
          <a:p>
            <a:pPr lvl="1"/>
            <a:r>
              <a:rPr lang="de-DE" dirty="0" err="1" smtClean="0">
                <a:solidFill>
                  <a:srgbClr val="7030A0"/>
                </a:solidFill>
              </a:rPr>
              <a:t>Alienverwaltung</a:t>
            </a:r>
            <a:endParaRPr lang="de-DE" dirty="0" smtClean="0">
              <a:solidFill>
                <a:srgbClr val="7030A0"/>
              </a:solidFill>
            </a:endParaRPr>
          </a:p>
          <a:p>
            <a:pPr lvl="1"/>
            <a:r>
              <a:rPr lang="de-DE" dirty="0" smtClean="0"/>
              <a:t>Statistik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Bildschirmpräsentation (4:3)</PresentationFormat>
  <Paragraphs>134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Spielkonzept</vt:lpstr>
      <vt:lpstr>Inhalt: </vt:lpstr>
      <vt:lpstr>Vorgeschichte:</vt:lpstr>
      <vt:lpstr>Spielbeginn:</vt:lpstr>
      <vt:lpstr>Spielwelt:</vt:lpstr>
      <vt:lpstr>Raumstation:</vt:lpstr>
      <vt:lpstr>Spieler: Astronaut</vt:lpstr>
      <vt:lpstr>Spieler: Alien</vt:lpstr>
      <vt:lpstr>Der Zentralcomputer:</vt:lpstr>
      <vt:lpstr>Aufgaben/Rätsel Astronauten:</vt:lpstr>
      <vt:lpstr>Aufgaben/Rätsel Astronauten:</vt:lpstr>
      <vt:lpstr>Aufgaben/Rätsel Alien:</vt:lpstr>
      <vt:lpstr>Kampfsituationen:</vt:lpstr>
      <vt:lpstr>Ziel des Spiels: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Spielkonzept</dc:title>
  <dc:creator>Nine</dc:creator>
  <cp:lastModifiedBy>pat</cp:lastModifiedBy>
  <cp:revision>100</cp:revision>
  <dcterms:created xsi:type="dcterms:W3CDTF">2014-04-10T12:26:59Z</dcterms:created>
  <dcterms:modified xsi:type="dcterms:W3CDTF">2014-08-19T12:30:02Z</dcterms:modified>
</cp:coreProperties>
</file>