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955A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955A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Drähten</a:t>
            </a:r>
          </a:p>
          <a:p>
            <a:pPr lvl="2"/>
            <a:r>
              <a:rPr lang="de-DE" dirty="0" smtClean="0"/>
              <a:t>Leuchtmittel ersetzen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Schlüssel</a:t>
            </a:r>
          </a:p>
          <a:p>
            <a:pPr lvl="2"/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Verteidigt Kommandozentrale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Strom ab,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Kommen auf, wenn Alienboss mit den gespawnten Aliens angreift</a:t>
            </a:r>
          </a:p>
          <a:p>
            <a:r>
              <a:rPr lang="de-DE" dirty="0" smtClean="0"/>
              <a:t>Wenn Astronauten dicht genug an passiv eingestellte Aliens kommen</a:t>
            </a:r>
          </a:p>
          <a:p>
            <a:r>
              <a:rPr lang="de-DE" dirty="0" smtClean="0"/>
              <a:t>Astronauten &amp; Aliens haben Basis-Schusswaffen</a:t>
            </a:r>
          </a:p>
          <a:p>
            <a:r>
              <a:rPr lang="de-DE" dirty="0" smtClean="0"/>
              <a:t>Bei Einheitenverlust droppen Waffen oder Munition</a:t>
            </a:r>
          </a:p>
          <a:p>
            <a:r>
              <a:rPr lang="de-DE" dirty="0" smtClean="0"/>
              <a:t>Es können Waffen, Munition und Upgrades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Reperaturarbeiten am Schiff erledigen</a:t>
            </a:r>
          </a:p>
          <a:p>
            <a:pPr lvl="1"/>
            <a:r>
              <a:rPr lang="de-DE" dirty="0" smtClean="0"/>
              <a:t>Vernichtung des Alienbosses</a:t>
            </a:r>
          </a:p>
          <a:p>
            <a:pPr lvl="1"/>
            <a:r>
              <a:rPr lang="de-DE" dirty="0" smtClean="0"/>
              <a:t>Eroberung des Kontrollzentrums</a:t>
            </a:r>
          </a:p>
          <a:p>
            <a:pPr lvl="1"/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des Kontrollzentrums</a:t>
            </a:r>
          </a:p>
          <a:p>
            <a:pPr lvl="1"/>
            <a:r>
              <a:rPr lang="de-DE" dirty="0" smtClean="0"/>
              <a:t>Vernichtung der Astronauten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Vielen Dank für die Aufmeksamkeit!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</a:t>
            </a:r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Zentralcomputer holt die Spieler aus dem kryogenischen Schlaf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3384376" cy="3098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0892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Sektionen mit Räumen und Fluren</a:t>
            </a:r>
          </a:p>
          <a:p>
            <a:r>
              <a:rPr lang="de-DE" dirty="0" smtClean="0"/>
              <a:t>In der Mitte befindet sich die Kontrollzentrale mit dem Zentralcomputer</a:t>
            </a:r>
          </a:p>
          <a:p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Spielkonzept: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Astronauten kämpfen sich zur Kommandozentrale vor</a:t>
            </a:r>
          </a:p>
          <a:p>
            <a:r>
              <a:rPr lang="de-DE" dirty="0" smtClean="0"/>
              <a:t>Müssen dabei die Raumstation reparieren</a:t>
            </a:r>
          </a:p>
          <a:p>
            <a:r>
              <a:rPr lang="de-DE" dirty="0" smtClean="0"/>
              <a:t>Das Alien versucht sie davon abzuhalten</a:t>
            </a:r>
          </a:p>
          <a:p>
            <a:r>
              <a:rPr lang="de-DE" dirty="0" smtClean="0"/>
              <a:t>Hindernisse durch das Alien: </a:t>
            </a:r>
          </a:p>
          <a:p>
            <a:pPr lvl="1"/>
            <a:r>
              <a:rPr lang="de-DE" dirty="0" smtClean="0"/>
              <a:t>Spawnt Aliens</a:t>
            </a:r>
          </a:p>
          <a:p>
            <a:pPr lvl="1"/>
            <a:r>
              <a:rPr lang="de-DE" dirty="0" smtClean="0"/>
              <a:t>Stellt Strom ab</a:t>
            </a:r>
          </a:p>
          <a:p>
            <a:pPr lvl="1"/>
            <a:r>
              <a:rPr lang="de-DE" dirty="0" smtClean="0"/>
              <a:t>Verschiebt Ringe...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Durchlaufen die Raumstation</a:t>
            </a:r>
          </a:p>
          <a:p>
            <a:pPr lvl="1"/>
            <a:r>
              <a:rPr lang="de-DE" dirty="0" smtClean="0"/>
              <a:t>Müssen den Weg zum Zentralcomputer finden</a:t>
            </a:r>
          </a:p>
          <a:p>
            <a:pPr lvl="1"/>
            <a:r>
              <a:rPr lang="de-DE" smtClean="0"/>
              <a:t>Reparieren die </a:t>
            </a:r>
            <a:r>
              <a:rPr lang="de-DE" dirty="0" smtClean="0"/>
              <a:t>Raumstation</a:t>
            </a:r>
          </a:p>
          <a:p>
            <a:pPr lvl="1"/>
            <a:r>
              <a:rPr lang="de-DE" dirty="0" smtClean="0"/>
              <a:t>Grundausstattung: Basiswaffe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Cave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/>
              <a:t>Befindet sich in der Kommandozentrale (innerer Ring)</a:t>
            </a:r>
          </a:p>
          <a:p>
            <a:pPr lvl="1"/>
            <a:r>
              <a:rPr lang="de-DE" dirty="0" smtClean="0"/>
              <a:t>Kontrolliert den Zentralcomputer 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Strom in Abschnitten an- und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Herzstück der Raumstation</a:t>
            </a:r>
          </a:p>
          <a:p>
            <a:r>
              <a:rPr lang="de-DE" dirty="0" smtClean="0"/>
              <a:t>Übersicht über den Zustand der Station</a:t>
            </a:r>
            <a:r>
              <a:rPr lang="en-US" dirty="0" smtClean="0"/>
              <a:t> und die </a:t>
            </a:r>
            <a:r>
              <a:rPr lang="en-US" dirty="0" err="1" smtClean="0"/>
              <a:t>Besatzung</a:t>
            </a:r>
            <a:endParaRPr lang="en-US" dirty="0" smtClean="0"/>
          </a:p>
          <a:p>
            <a:r>
              <a:rPr lang="de-DE" dirty="0" smtClean="0"/>
              <a:t>Hat Kontrolle über die Position der Ringe</a:t>
            </a:r>
            <a:endParaRPr lang="en-US" dirty="0" smtClean="0"/>
          </a:p>
          <a:p>
            <a:r>
              <a:rPr lang="de-DE" dirty="0" smtClean="0"/>
              <a:t>Terminals auf der Station verteilt: </a:t>
            </a:r>
          </a:p>
          <a:p>
            <a:pPr lvl="1"/>
            <a:r>
              <a:rPr lang="de-DE" dirty="0" smtClean="0"/>
              <a:t>Zeigen den Astronauten an, wie die Ringe stehen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482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Spielkonzept</vt:lpstr>
      <vt:lpstr>Inhalt: </vt:lpstr>
      <vt:lpstr>Vorgeschichte:</vt:lpstr>
      <vt:lpstr>Spielbeginn:</vt:lpstr>
      <vt:lpstr>Spielwelt:</vt:lpstr>
      <vt:lpstr>Spielkonzept: </vt:lpstr>
      <vt:lpstr>Spieler:</vt:lpstr>
      <vt:lpstr>Spieler: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  <vt:lpstr>Vielen Dank für die Aufmeksamkeit!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41</cp:revision>
  <dcterms:created xsi:type="dcterms:W3CDTF">2014-04-10T12:26:59Z</dcterms:created>
  <dcterms:modified xsi:type="dcterms:W3CDTF">2014-08-13T12:26:21Z</dcterms:modified>
</cp:coreProperties>
</file>