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80" r:id="rId10"/>
    <p:sldId id="281" r:id="rId11"/>
    <p:sldId id="284" r:id="rId12"/>
    <p:sldId id="283" r:id="rId13"/>
    <p:sldId id="282" r:id="rId14"/>
    <p:sldId id="285" r:id="rId15"/>
    <p:sldId id="286" r:id="rId16"/>
    <p:sldId id="263" r:id="rId17"/>
    <p:sldId id="265" r:id="rId18"/>
    <p:sldId id="266" r:id="rId19"/>
    <p:sldId id="267" r:id="rId20"/>
    <p:sldId id="270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83" d="100"/>
          <a:sy n="83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D679A-4C3F-4B31-9549-C990ADA7B7B3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F293B-2B09-49A1-A37F-9244127D38D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F293B-2B09-49A1-A37F-9244127D38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8ED9-FA8B-4821-9A8D-E9D93B72894B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3AEF-6B87-4981-B31A-51EE0768E404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51C1-B616-4430-AD17-E164F838DD85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B1FF-596A-4167-9E9F-24398217BB8E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A07-A1F1-4423-88A0-74F9F2526806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6E5-71DE-4B9E-8B4D-783572FC6C34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E14D-79A8-46E0-9FA0-BF1122279766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895C-ADF6-45D0-B6A7-2828EEECD075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497-BB50-43CD-818F-0266E7B075ED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2064-0D07-4398-BE77-CFDCBB5DD24D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A488-4A49-4D8C-A65E-F1F29AF5C4F1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5CCB-25BA-454A-AD9E-677270D6AFBE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021C-5F18-4753-8082-8C4943AC11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8229600" cy="1152128"/>
          </a:xfrm>
        </p:spPr>
        <p:txBody>
          <a:bodyPr>
            <a:normAutofit/>
          </a:bodyPr>
          <a:lstStyle/>
          <a:p>
            <a:r>
              <a:rPr lang="de-DE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Spielkonzept</a:t>
            </a:r>
            <a:endParaRPr lang="en-US" sz="6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484784"/>
            <a:ext cx="6400800" cy="1752600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Operation AVA</a:t>
            </a:r>
          </a:p>
          <a:p>
            <a:r>
              <a:rPr lang="de-DE" sz="33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Astronauts vs. Aliens</a:t>
            </a:r>
            <a:endParaRPr lang="en-US" sz="33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Alien: Ansichtselemente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de-DE" dirty="0" smtClean="0"/>
              <a:t>Menu</a:t>
            </a:r>
          </a:p>
          <a:p>
            <a:pPr lvl="1"/>
            <a:r>
              <a:rPr lang="de-DE" dirty="0" smtClean="0"/>
              <a:t>Anzahl der aktiven Aliens in der </a:t>
            </a:r>
            <a:r>
              <a:rPr lang="de-DE" dirty="0" err="1" smtClean="0"/>
              <a:t>Map</a:t>
            </a:r>
            <a:endParaRPr lang="de-DE" dirty="0" smtClean="0"/>
          </a:p>
          <a:p>
            <a:pPr lvl="1"/>
            <a:r>
              <a:rPr lang="de-DE" dirty="0" smtClean="0"/>
              <a:t>Anzahl der verfügbaren Aliens</a:t>
            </a:r>
          </a:p>
          <a:p>
            <a:pPr lvl="1"/>
            <a:r>
              <a:rPr lang="de-DE" dirty="0" smtClean="0"/>
              <a:t>Anzahl der verfügbaren Rotationen</a:t>
            </a:r>
            <a:endParaRPr lang="de-DE" dirty="0" smtClean="0"/>
          </a:p>
          <a:p>
            <a:pPr lvl="1"/>
            <a:r>
              <a:rPr lang="de-DE" dirty="0" smtClean="0"/>
              <a:t>Anzahl der verfügbaren Stromabschaltungen</a:t>
            </a:r>
          </a:p>
          <a:p>
            <a:pPr lvl="1"/>
            <a:r>
              <a:rPr lang="de-DE" dirty="0" smtClean="0"/>
              <a:t>Erfahrungspunkte</a:t>
            </a:r>
            <a:endParaRPr lang="de-DE" dirty="0" smtClean="0"/>
          </a:p>
          <a:p>
            <a:pPr lvl="1"/>
            <a:r>
              <a:rPr lang="de-DE" dirty="0" smtClean="0"/>
              <a:t>Raumwechsel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Ansicht der Mini-</a:t>
            </a:r>
            <a:r>
              <a:rPr lang="de-DE" dirty="0" err="1" smtClean="0"/>
              <a:t>Map</a:t>
            </a:r>
            <a:endParaRPr lang="de-DE" dirty="0"/>
          </a:p>
          <a:p>
            <a:pPr lvl="2"/>
            <a:r>
              <a:rPr lang="de-DE" dirty="0" smtClean="0"/>
              <a:t>Grüne Punkte: </a:t>
            </a:r>
            <a:r>
              <a:rPr lang="de-DE" dirty="0" err="1" smtClean="0"/>
              <a:t>AlienSpawner</a:t>
            </a:r>
            <a:endParaRPr lang="de-DE" dirty="0" smtClean="0"/>
          </a:p>
          <a:p>
            <a:pPr lvl="2"/>
            <a:r>
              <a:rPr lang="de-DE" dirty="0" smtClean="0"/>
              <a:t>Gelbe Punkte: Alien</a:t>
            </a:r>
          </a:p>
          <a:p>
            <a:pPr lvl="2"/>
            <a:r>
              <a:rPr lang="de-DE" dirty="0" smtClean="0"/>
              <a:t>Rote Punkte: </a:t>
            </a:r>
            <a:r>
              <a:rPr lang="de-DE" dirty="0" err="1" smtClean="0"/>
              <a:t>Alienangriffe</a:t>
            </a:r>
            <a:r>
              <a:rPr lang="de-DE" dirty="0" smtClean="0"/>
              <a:t>/Terminalzugriffe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4" name="Picture 2" descr="D:\Daten\Programmierumgebungen\GameLab\Alien-Gruppe\HUD Elemente\Strah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40768"/>
            <a:ext cx="1870040" cy="169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D:\Daten\Programmierumgebungen\GameLab\Alien-Gruppe\HUD Elemente\Rad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86" y="4509119"/>
            <a:ext cx="1789310" cy="169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8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Alien: Navigation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D:\Daten\Programmierumgebungen\GameLab\Alien-Gruppe\HUD Elemente\GestenNavig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22442" r="11631" b="5836"/>
          <a:stretch/>
        </p:blipFill>
        <p:spPr bwMode="auto">
          <a:xfrm>
            <a:off x="2411760" y="1988840"/>
            <a:ext cx="432048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6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Alien: Steuerelemente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Wenn Alien ausgewählt wurde, </a:t>
            </a:r>
            <a:r>
              <a:rPr lang="de-DE" dirty="0"/>
              <a:t>wird </a:t>
            </a:r>
            <a:r>
              <a:rPr lang="de-DE" dirty="0" smtClean="0"/>
              <a:t>folgendes angezeigt:</a:t>
            </a:r>
          </a:p>
          <a:p>
            <a:pPr marL="2149475" lvl="1"/>
            <a:r>
              <a:rPr lang="de-DE" dirty="0" smtClean="0"/>
              <a:t>Linke Seite:</a:t>
            </a:r>
          </a:p>
          <a:p>
            <a:pPr marL="2549525" lvl="2"/>
            <a:r>
              <a:rPr lang="de-DE" dirty="0" smtClean="0"/>
              <a:t>An</a:t>
            </a:r>
            <a:r>
              <a:rPr lang="de-DE" dirty="0" smtClean="0"/>
              <a:t>zahl der ausgewählten Aliens</a:t>
            </a:r>
          </a:p>
          <a:p>
            <a:pPr marL="2320925" lvl="2" indent="0">
              <a:buNone/>
            </a:pPr>
            <a:r>
              <a:rPr lang="de-DE" dirty="0" smtClean="0"/>
              <a:t>	(Maximal 10 Anzeigen)</a:t>
            </a:r>
          </a:p>
          <a:p>
            <a:pPr marL="914400" lvl="2" indent="0">
              <a:buNone/>
            </a:pPr>
            <a:endParaRPr lang="de-DE" dirty="0" smtClean="0"/>
          </a:p>
          <a:p>
            <a:pPr marL="914400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Rechte Seite:</a:t>
            </a:r>
          </a:p>
          <a:p>
            <a:pPr lvl="2"/>
            <a:r>
              <a:rPr lang="de-DE" dirty="0" smtClean="0"/>
              <a:t>Bewegen</a:t>
            </a:r>
          </a:p>
          <a:p>
            <a:pPr lvl="2"/>
            <a:r>
              <a:rPr lang="de-DE" dirty="0" err="1" smtClean="0"/>
              <a:t>Patroullieren</a:t>
            </a:r>
            <a:endParaRPr lang="de-DE" dirty="0" smtClean="0"/>
          </a:p>
          <a:p>
            <a:pPr lvl="2"/>
            <a:r>
              <a:rPr lang="de-DE" dirty="0" smtClean="0"/>
              <a:t>Selbstmord</a:t>
            </a:r>
          </a:p>
          <a:p>
            <a:pPr lvl="2"/>
            <a:r>
              <a:rPr lang="de-DE" dirty="0" smtClean="0"/>
              <a:t>Angreifen</a:t>
            </a:r>
          </a:p>
          <a:p>
            <a:pPr lvl="2"/>
            <a:r>
              <a:rPr lang="de-DE" dirty="0" err="1" smtClean="0"/>
              <a:t>Stop</a:t>
            </a:r>
            <a:endParaRPr lang="de-DE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3" descr="D:\Daten\Programmierumgebungen\GameLab\Alien-Gruppe\HUD Elemente\AlienControl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2"/>
          <a:stretch/>
        </p:blipFill>
        <p:spPr bwMode="auto">
          <a:xfrm>
            <a:off x="6120172" y="3501008"/>
            <a:ext cx="2232248" cy="274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aten\Programmierumgebungen\GameLab\Alien-Gruppe\HUD Elemente\AlienUebersich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t="14826" r="15640" b="51596"/>
          <a:stretch/>
        </p:blipFill>
        <p:spPr bwMode="auto">
          <a:xfrm>
            <a:off x="971600" y="2444895"/>
            <a:ext cx="1296144" cy="123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1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Alien: Steuerelemente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Wenn </a:t>
            </a:r>
            <a:r>
              <a:rPr lang="de-DE" dirty="0" err="1" smtClean="0"/>
              <a:t>AlienSpawner</a:t>
            </a:r>
            <a:r>
              <a:rPr lang="de-DE" dirty="0" smtClean="0"/>
              <a:t> ausgewählt wurde, wird eine Eingabemöglichkeit (</a:t>
            </a:r>
            <a:r>
              <a:rPr lang="de-DE" dirty="0" err="1" smtClean="0"/>
              <a:t>NumPad</a:t>
            </a:r>
            <a:r>
              <a:rPr lang="de-DE" dirty="0" smtClean="0"/>
              <a:t>) auf der rechten Seite angezeigt:</a:t>
            </a:r>
            <a:endParaRPr lang="de-DE" dirty="0" smtClean="0"/>
          </a:p>
          <a:p>
            <a:pPr lvl="1"/>
            <a:r>
              <a:rPr lang="de-DE" dirty="0" smtClean="0"/>
              <a:t>Zahlen (0 – 9)</a:t>
            </a:r>
          </a:p>
          <a:p>
            <a:pPr lvl="1"/>
            <a:r>
              <a:rPr lang="de-DE" dirty="0" smtClean="0"/>
              <a:t>Eingabe löschen (C)</a:t>
            </a:r>
          </a:p>
          <a:p>
            <a:pPr lvl="1"/>
            <a:r>
              <a:rPr lang="de-DE" dirty="0" smtClean="0"/>
              <a:t>Eingabe bestätigen (E)</a:t>
            </a:r>
            <a:endParaRPr lang="de-DE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Wenn</a:t>
            </a:r>
            <a:r>
              <a:rPr lang="en-US" dirty="0" smtClean="0"/>
              <a:t> Alien und </a:t>
            </a:r>
            <a:r>
              <a:rPr lang="en-US" dirty="0" err="1" smtClean="0"/>
              <a:t>AlienSpawner</a:t>
            </a:r>
            <a:r>
              <a:rPr lang="en-US" dirty="0" smtClean="0"/>
              <a:t> </a:t>
            </a:r>
            <a:r>
              <a:rPr lang="en-US" dirty="0" err="1" smtClean="0"/>
              <a:t>gleichtzeitig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, </a:t>
            </a:r>
            <a:r>
              <a:rPr lang="en-US" dirty="0" err="1" smtClean="0"/>
              <a:t>wird</a:t>
            </a:r>
            <a:r>
              <a:rPr lang="en-US" dirty="0" smtClean="0"/>
              <a:t> das Alien </a:t>
            </a:r>
            <a:r>
              <a:rPr lang="en-US" dirty="0" err="1" smtClean="0"/>
              <a:t>bevorzugt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6" descr="D:\Daten\Programmierumgebungen\GameLab\Alien-Gruppe\HUD Elemente\Nump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35341" r="69" b="23895"/>
          <a:stretch/>
        </p:blipFill>
        <p:spPr bwMode="auto">
          <a:xfrm>
            <a:off x="6084168" y="2420888"/>
            <a:ext cx="2448272" cy="2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4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Alien: Große Mini-</a:t>
            </a:r>
            <a:r>
              <a:rPr lang="de-DE" dirty="0" err="1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Steuerung sowohl über Gesten,</a:t>
            </a:r>
          </a:p>
          <a:p>
            <a:pPr marL="457200" lvl="1" indent="0">
              <a:buNone/>
            </a:pPr>
            <a:r>
              <a:rPr lang="de-DE" dirty="0" smtClean="0"/>
              <a:t>als auch über Buttons möglich:</a:t>
            </a:r>
          </a:p>
          <a:p>
            <a:pPr lvl="1"/>
            <a:r>
              <a:rPr lang="de-DE" dirty="0" smtClean="0"/>
              <a:t>Schließen</a:t>
            </a:r>
            <a:endParaRPr lang="de-DE" dirty="0" smtClean="0"/>
          </a:p>
          <a:p>
            <a:pPr lvl="1"/>
            <a:r>
              <a:rPr lang="de-DE" dirty="0" smtClean="0"/>
              <a:t>Raum auswählen (entweder Mouse-Click oder Touch-Klick), dann</a:t>
            </a:r>
          </a:p>
          <a:p>
            <a:pPr lvl="2"/>
            <a:r>
              <a:rPr lang="de-DE" dirty="0" smtClean="0"/>
              <a:t>Rotieren (Im Uhrzeiger-/ Gegenuhrzeigersinn)</a:t>
            </a:r>
          </a:p>
          <a:p>
            <a:pPr lvl="2"/>
            <a:r>
              <a:rPr lang="de-DE" dirty="0" smtClean="0"/>
              <a:t>Strom ausschalten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 descr="D:\Daten\Programmierumgebungen\GameLab\Alien-Gruppe\HUD Elemente\BigMini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48880"/>
            <a:ext cx="3089945" cy="249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6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Gesten: Mini-</a:t>
            </a:r>
            <a:r>
              <a:rPr lang="de-DE" dirty="0" err="1" smtClean="0"/>
              <a:t>Map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745021C-5F18-4753-8082-8C4943AC116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3" descr="D:\Daten\Programmierumgebungen\GameLab\Alien-Gruppe\HUD Elemente\GestenMinim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t="28835" r="19459" b="9594"/>
          <a:stretch/>
        </p:blipFill>
        <p:spPr bwMode="auto">
          <a:xfrm>
            <a:off x="2411760" y="1988840"/>
            <a:ext cx="4320480" cy="40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6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Zentralcomputer: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Herzstück der Raumstation</a:t>
            </a:r>
          </a:p>
          <a:p>
            <a:r>
              <a:rPr lang="de-DE" dirty="0" smtClean="0"/>
              <a:t>Terminals </a:t>
            </a:r>
            <a:r>
              <a:rPr lang="de-DE" dirty="0"/>
              <a:t>auf der Station verteilt: </a:t>
            </a:r>
          </a:p>
          <a:p>
            <a:pPr lvl="1"/>
            <a:r>
              <a:rPr lang="de-DE" dirty="0"/>
              <a:t>Zeigen den Astronauten an, wie die Ringe </a:t>
            </a:r>
            <a:r>
              <a:rPr lang="de-DE" dirty="0" smtClean="0"/>
              <a:t>stehen</a:t>
            </a:r>
          </a:p>
          <a:p>
            <a:r>
              <a:rPr lang="de-DE" dirty="0" smtClean="0"/>
              <a:t>Anwendungsmöglichkeiten</a:t>
            </a:r>
          </a:p>
          <a:p>
            <a:pPr lvl="1"/>
            <a:r>
              <a:rPr lang="de-DE" dirty="0" smtClean="0"/>
              <a:t>Positionskontrolle der Ringe</a:t>
            </a:r>
          </a:p>
          <a:p>
            <a:pPr lvl="1"/>
            <a:r>
              <a:rPr lang="de-DE" dirty="0" smtClean="0"/>
              <a:t>Stromverwaltung</a:t>
            </a:r>
          </a:p>
          <a:p>
            <a:pPr lvl="1"/>
            <a:r>
              <a:rPr lang="de-DE" dirty="0" err="1" smtClean="0">
                <a:solidFill>
                  <a:srgbClr val="7030A0"/>
                </a:solidFill>
              </a:rPr>
              <a:t>Alienverwaltung</a:t>
            </a:r>
            <a:endParaRPr lang="de-DE" dirty="0" smtClean="0">
              <a:solidFill>
                <a:srgbClr val="7030A0"/>
              </a:solidFill>
            </a:endParaRPr>
          </a:p>
          <a:p>
            <a:pPr lvl="1"/>
            <a:r>
              <a:rPr lang="de-DE" dirty="0" smtClean="0"/>
              <a:t>Statistik</a:t>
            </a:r>
          </a:p>
          <a:p>
            <a:pPr lvl="1"/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Übersicht </a:t>
            </a:r>
            <a:r>
              <a:rPr lang="de-DE" dirty="0" smtClean="0">
                <a:solidFill>
                  <a:srgbClr val="FF0000"/>
                </a:solidFill>
              </a:rPr>
              <a:t>über den Zustand der Station</a:t>
            </a:r>
            <a:r>
              <a:rPr lang="en-US" dirty="0" smtClean="0">
                <a:solidFill>
                  <a:srgbClr val="FF0000"/>
                </a:solidFill>
              </a:rPr>
              <a:t> und die </a:t>
            </a:r>
            <a:r>
              <a:rPr lang="en-US" dirty="0" err="1" smtClean="0">
                <a:solidFill>
                  <a:srgbClr val="FF0000"/>
                </a:solidFill>
              </a:rPr>
              <a:t>Besatzung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Reperaturen</a:t>
            </a:r>
          </a:p>
          <a:p>
            <a:pPr lvl="1"/>
            <a:r>
              <a:rPr lang="de-DE" dirty="0" smtClean="0"/>
              <a:t>Instandsetzung der Raumstation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</a:t>
            </a:r>
            <a:r>
              <a:rPr lang="de-DE" dirty="0"/>
              <a:t>d</a:t>
            </a:r>
            <a:r>
              <a:rPr lang="de-DE" dirty="0" smtClean="0"/>
              <a:t>urch: </a:t>
            </a:r>
          </a:p>
          <a:p>
            <a:pPr lvl="2"/>
            <a:r>
              <a:rPr lang="de-DE" dirty="0" smtClean="0"/>
              <a:t>Wiederherstellung des Stromkreises</a:t>
            </a:r>
          </a:p>
          <a:p>
            <a:pPr lvl="2"/>
            <a:r>
              <a:rPr lang="de-DE" dirty="0" smtClean="0"/>
              <a:t>Verbinden von Kabeln</a:t>
            </a:r>
          </a:p>
          <a:p>
            <a:pPr lvl="2"/>
            <a:r>
              <a:rPr lang="de-DE" dirty="0" smtClean="0"/>
              <a:t>Entfernen von Trümmern</a:t>
            </a:r>
          </a:p>
          <a:p>
            <a:pPr lvl="1"/>
            <a:r>
              <a:rPr lang="de-DE" dirty="0" smtClean="0"/>
              <a:t>Finden von Gegenständen, z.B.</a:t>
            </a:r>
          </a:p>
          <a:p>
            <a:pPr lvl="2"/>
            <a:r>
              <a:rPr lang="de-DE" dirty="0" smtClean="0"/>
              <a:t>Taschenlampe</a:t>
            </a:r>
          </a:p>
          <a:p>
            <a:pPr lvl="2"/>
            <a:r>
              <a:rPr lang="de-DE" dirty="0" smtClean="0"/>
              <a:t>Werkzeug</a:t>
            </a:r>
          </a:p>
          <a:p>
            <a:pPr lvl="2"/>
            <a:r>
              <a:rPr lang="de-DE" dirty="0" smtClean="0"/>
              <a:t>Accesscard….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Aufgaben/Rätsel Astronauten: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Rätsel, z.B. zum Öffnen von Türen oder Positionsänderung der Ringe:</a:t>
            </a:r>
          </a:p>
          <a:p>
            <a:pPr lvl="1"/>
            <a:r>
              <a:rPr lang="de-DE" dirty="0" smtClean="0"/>
              <a:t>Zahlenreihen, Sprachanalogien etc.</a:t>
            </a:r>
          </a:p>
          <a:p>
            <a:r>
              <a:rPr lang="de-DE" dirty="0" smtClean="0"/>
              <a:t>Zeitliche Begrenzung</a:t>
            </a:r>
          </a:p>
          <a:p>
            <a:pPr lvl="1"/>
            <a:r>
              <a:rPr lang="de-DE" dirty="0" smtClean="0"/>
              <a:t>Bei falscher oder keiner Lösung darf das Alien extra Aliens spawnen</a:t>
            </a:r>
          </a:p>
          <a:p>
            <a:r>
              <a:rPr lang="de-DE" dirty="0" smtClean="0"/>
              <a:t>Duell-Rätsel: </a:t>
            </a:r>
          </a:p>
          <a:p>
            <a:pPr lvl="1"/>
            <a:r>
              <a:rPr lang="de-DE" dirty="0" smtClean="0"/>
              <a:t>Alien gibt Farbfolge vor, Astronauten müssen fehlerfrei wiederholen </a:t>
            </a:r>
          </a:p>
          <a:p>
            <a:pPr lvl="1"/>
            <a:r>
              <a:rPr lang="de-DE" dirty="0" smtClean="0"/>
              <a:t>Stein, Schere, Papier etc.</a:t>
            </a:r>
          </a:p>
          <a:p>
            <a:pPr lvl="2"/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Aufgaben/Rätsel Alien: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Verteidigt Kontrollzentrale</a:t>
            </a:r>
          </a:p>
          <a:p>
            <a:r>
              <a:rPr lang="de-DE" dirty="0" smtClean="0"/>
              <a:t>Spawnt Aliens, die die Astronauten angreifen</a:t>
            </a:r>
          </a:p>
          <a:p>
            <a:pPr lvl="1"/>
            <a:r>
              <a:rPr lang="de-DE" dirty="0" smtClean="0"/>
              <a:t>Anzahl / Zeitintervall</a:t>
            </a:r>
          </a:p>
          <a:p>
            <a:pPr lvl="1"/>
            <a:r>
              <a:rPr lang="de-DE" dirty="0" smtClean="0"/>
              <a:t>Passiv / Aktiv</a:t>
            </a:r>
          </a:p>
          <a:p>
            <a:pPr lvl="1"/>
            <a:r>
              <a:rPr lang="de-DE" dirty="0" smtClean="0"/>
              <a:t>Kontrolle einzelner Einheiten</a:t>
            </a:r>
          </a:p>
          <a:p>
            <a:r>
              <a:rPr lang="de-DE" dirty="0" smtClean="0"/>
              <a:t>Verschiebt Ringe der Raumstation</a:t>
            </a:r>
          </a:p>
          <a:p>
            <a:pPr lvl="1"/>
            <a:r>
              <a:rPr lang="de-DE" dirty="0" smtClean="0"/>
              <a:t>Häufigkeit zeitabhängig</a:t>
            </a:r>
          </a:p>
          <a:p>
            <a:r>
              <a:rPr lang="de-DE" dirty="0" smtClean="0"/>
              <a:t>Stellt Licht in den Sektoren aus, um Astronauten zu behindern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Vorgeschichte</a:t>
            </a:r>
          </a:p>
          <a:p>
            <a:r>
              <a:rPr lang="de-DE" dirty="0" smtClean="0"/>
              <a:t>Die Spielwelt</a:t>
            </a:r>
          </a:p>
          <a:p>
            <a:r>
              <a:rPr lang="de-DE" dirty="0" smtClean="0"/>
              <a:t>Spielkonzept/</a:t>
            </a:r>
            <a:r>
              <a:rPr lang="de-DE" dirty="0" err="1" smtClean="0"/>
              <a:t>Storyline</a:t>
            </a:r>
            <a:endParaRPr lang="de-DE" dirty="0" smtClean="0"/>
          </a:p>
          <a:p>
            <a:r>
              <a:rPr lang="de-DE" dirty="0" smtClean="0"/>
              <a:t>Die Spieler</a:t>
            </a:r>
          </a:p>
          <a:p>
            <a:pPr lvl="1"/>
            <a:r>
              <a:rPr lang="de-DE" dirty="0" smtClean="0"/>
              <a:t>Astronauten</a:t>
            </a:r>
          </a:p>
          <a:p>
            <a:pPr lvl="1"/>
            <a:r>
              <a:rPr lang="de-DE" dirty="0" smtClean="0"/>
              <a:t>Alien</a:t>
            </a:r>
          </a:p>
          <a:p>
            <a:r>
              <a:rPr lang="de-DE" dirty="0" smtClean="0"/>
              <a:t>Aufgaben und Rätsel</a:t>
            </a:r>
          </a:p>
          <a:p>
            <a:r>
              <a:rPr lang="de-DE" dirty="0" smtClean="0"/>
              <a:t>Ziel des Spiels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Projektseminar</a:t>
            </a:r>
            <a:r>
              <a:rPr lang="en-US" dirty="0" smtClean="0"/>
              <a:t> </a:t>
            </a:r>
            <a:r>
              <a:rPr lang="en-US" dirty="0" err="1" smtClean="0"/>
              <a:t>GameLab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Kampfsituationen: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Kommen auf, wenn Alienboss mit den Kampfaliens angreift</a:t>
            </a:r>
          </a:p>
          <a:p>
            <a:r>
              <a:rPr lang="de-DE" dirty="0" smtClean="0"/>
              <a:t>Wenn Astronauten dicht genug an passiv eingestellte Kampfaliens kommen</a:t>
            </a:r>
          </a:p>
          <a:p>
            <a:r>
              <a:rPr lang="de-DE" dirty="0" smtClean="0"/>
              <a:t>Aliens haben Basis-Schusswaffen</a:t>
            </a:r>
          </a:p>
          <a:p>
            <a:r>
              <a:rPr lang="de-DE" dirty="0" smtClean="0"/>
              <a:t>Astronauten finden Waffen </a:t>
            </a:r>
          </a:p>
          <a:p>
            <a:r>
              <a:rPr lang="de-DE" dirty="0" smtClean="0"/>
              <a:t>Bei Einheitenverlust von </a:t>
            </a:r>
            <a:r>
              <a:rPr lang="de-DE" dirty="0" err="1" smtClean="0"/>
              <a:t>Alienseite</a:t>
            </a:r>
            <a:r>
              <a:rPr lang="de-DE" dirty="0" smtClean="0"/>
              <a:t> </a:t>
            </a:r>
            <a:r>
              <a:rPr lang="de-DE" dirty="0" err="1" smtClean="0"/>
              <a:t>droppt</a:t>
            </a:r>
            <a:r>
              <a:rPr lang="de-DE" dirty="0" smtClean="0"/>
              <a:t> Munition/</a:t>
            </a:r>
            <a:r>
              <a:rPr lang="de-DE" dirty="0" err="1" smtClean="0"/>
              <a:t>Health</a:t>
            </a:r>
            <a:r>
              <a:rPr lang="de-DE" dirty="0" smtClean="0"/>
              <a:t> Pakete</a:t>
            </a:r>
          </a:p>
          <a:p>
            <a:r>
              <a:rPr lang="de-DE" dirty="0" smtClean="0"/>
              <a:t>Es können Waffen und Munition gefunden werden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des Spiels: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Astronauten: </a:t>
            </a:r>
          </a:p>
          <a:p>
            <a:pPr lvl="1"/>
            <a:r>
              <a:rPr lang="de-DE" dirty="0" smtClean="0"/>
              <a:t>Alle Reparaturarbeiten an der Raumstation erledigen</a:t>
            </a:r>
          </a:p>
          <a:p>
            <a:pPr lvl="1"/>
            <a:r>
              <a:rPr lang="de-DE" dirty="0" smtClean="0"/>
              <a:t>Vernichtung des </a:t>
            </a:r>
            <a:r>
              <a:rPr lang="de-DE" dirty="0" err="1" smtClean="0"/>
              <a:t>Alienbosses</a:t>
            </a:r>
            <a:r>
              <a:rPr lang="de-DE" dirty="0" smtClean="0"/>
              <a:t> (Endkampf)</a:t>
            </a:r>
          </a:p>
          <a:p>
            <a:pPr lvl="1"/>
            <a:r>
              <a:rPr lang="de-DE" dirty="0" smtClean="0"/>
              <a:t>Vernichtung der Kontrollzentrale</a:t>
            </a:r>
            <a:endParaRPr lang="de-DE" dirty="0"/>
          </a:p>
          <a:p>
            <a:r>
              <a:rPr lang="de-DE" dirty="0" smtClean="0"/>
              <a:t>Alien:</a:t>
            </a:r>
          </a:p>
          <a:p>
            <a:pPr lvl="1"/>
            <a:r>
              <a:rPr lang="de-DE" dirty="0" smtClean="0"/>
              <a:t>Verhinderung der Übernahme der Kontrollzentrale</a:t>
            </a:r>
          </a:p>
          <a:p>
            <a:pPr lvl="1"/>
            <a:r>
              <a:rPr lang="de-DE" dirty="0" smtClean="0"/>
              <a:t>Vernichtung der Astronauten</a:t>
            </a:r>
          </a:p>
          <a:p>
            <a:r>
              <a:rPr lang="de-DE" dirty="0" smtClean="0"/>
              <a:t>Vollständige Spiellösung: Trac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Vorgeschichte: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Ressourcenknappheit auf der Erde</a:t>
            </a:r>
          </a:p>
          <a:p>
            <a:r>
              <a:rPr lang="de-DE" dirty="0" smtClean="0"/>
              <a:t>Raumstation im All</a:t>
            </a:r>
          </a:p>
          <a:p>
            <a:r>
              <a:rPr lang="de-DE" dirty="0" smtClean="0"/>
              <a:t>Erforschung anderer Planeten</a:t>
            </a:r>
          </a:p>
          <a:p>
            <a:r>
              <a:rPr lang="de-DE" dirty="0" smtClean="0"/>
              <a:t>Angriff der Raumstation durch Aliens</a:t>
            </a:r>
          </a:p>
          <a:p>
            <a:r>
              <a:rPr lang="de-DE" dirty="0" smtClean="0"/>
              <a:t>Die gesamte Besatzung kommt 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Spielbeginn: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Es spielen ein Alien gegen 1-2 Astronauten</a:t>
            </a:r>
          </a:p>
          <a:p>
            <a:r>
              <a:rPr lang="de-DE" dirty="0" smtClean="0"/>
              <a:t>Die Spieler, die die Astronauten spielen, wachen aus dem kryogenischen Schlaf auf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Bild: unsere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Schlafkapseln!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 smtClean="0"/>
          </a:p>
          <a:p>
            <a:endParaRPr lang="de-DE" dirty="0"/>
          </a:p>
          <a:p>
            <a:pPr lvl="8"/>
            <a:r>
              <a:rPr lang="de-DE" sz="3200" dirty="0" smtClean="0"/>
              <a:t>Es herrscht Chaos</a:t>
            </a:r>
            <a:endParaRPr lang="en-US" sz="3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68960"/>
            <a:ext cx="39467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Spielwelt: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Openworld, keine festen Level</a:t>
            </a:r>
          </a:p>
          <a:p>
            <a:r>
              <a:rPr lang="de-DE" dirty="0" smtClean="0"/>
              <a:t>Ringförmige Raumstation im All</a:t>
            </a:r>
          </a:p>
          <a:p>
            <a:r>
              <a:rPr lang="de-DE" dirty="0" smtClean="0"/>
              <a:t>Ringe unabhängig drehbar, nicht unbedingt durchgehend</a:t>
            </a:r>
          </a:p>
          <a:p>
            <a:r>
              <a:rPr lang="de-DE" dirty="0" smtClean="0"/>
              <a:t>Jeweils bestehend aus mehreren Sektoren mit Räumen und Fluren</a:t>
            </a:r>
          </a:p>
          <a:p>
            <a:r>
              <a:rPr lang="de-DE" dirty="0" smtClean="0"/>
              <a:t>Kontrollzentrale unabhängig von den anderen Räumen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Raumstation: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Bild: Raumstation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 Astronaut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 zu 2 Astronauten</a:t>
            </a:r>
          </a:p>
          <a:p>
            <a:pPr lvl="1"/>
            <a:r>
              <a:rPr lang="de-DE" dirty="0" smtClean="0"/>
              <a:t>Durchlaufen die Raumstation</a:t>
            </a:r>
          </a:p>
          <a:p>
            <a:pPr lvl="1"/>
            <a:r>
              <a:rPr lang="de-DE" dirty="0" smtClean="0"/>
              <a:t>Müssen den Weg zur Kontrollzentrale finden</a:t>
            </a:r>
          </a:p>
          <a:p>
            <a:pPr lvl="1"/>
            <a:r>
              <a:rPr lang="de-DE" dirty="0" smtClean="0"/>
              <a:t>Reparieren die Raumstation</a:t>
            </a:r>
          </a:p>
          <a:p>
            <a:pPr lvl="1"/>
            <a:r>
              <a:rPr lang="de-DE" dirty="0" smtClean="0"/>
              <a:t>Finden auf dem Weg Waffen und Gegenstände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Start: Äußerer Ring</a:t>
            </a:r>
          </a:p>
          <a:p>
            <a:pPr lvl="1"/>
            <a:r>
              <a:rPr lang="de-DE" dirty="0" smtClean="0"/>
              <a:t>Steuerung: Cave und Oculus mit der Wiimote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4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Spieler: Alien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Alien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Befindet sich in der </a:t>
            </a:r>
            <a:r>
              <a:rPr lang="de-DE" dirty="0" smtClean="0">
                <a:solidFill>
                  <a:srgbClr val="FF0000"/>
                </a:solidFill>
              </a:rPr>
              <a:t>Kontrollzentrale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/>
              <a:t>Kontrolliert den </a:t>
            </a:r>
            <a:r>
              <a:rPr lang="de-DE" dirty="0" smtClean="0"/>
              <a:t>Zentralcomputer</a:t>
            </a:r>
            <a:endParaRPr lang="de-DE" dirty="0" smtClean="0"/>
          </a:p>
          <a:p>
            <a:pPr lvl="1"/>
            <a:r>
              <a:rPr lang="de-DE" dirty="0" smtClean="0"/>
              <a:t>Kann Aliens spawnen und kontrollieren</a:t>
            </a:r>
          </a:p>
          <a:p>
            <a:pPr lvl="2"/>
            <a:r>
              <a:rPr lang="de-DE" dirty="0"/>
              <a:t>p</a:t>
            </a:r>
            <a:r>
              <a:rPr lang="de-DE" dirty="0" smtClean="0"/>
              <a:t>assiv / aktiv</a:t>
            </a:r>
          </a:p>
          <a:p>
            <a:pPr lvl="1"/>
            <a:r>
              <a:rPr lang="de-DE" dirty="0" smtClean="0"/>
              <a:t>Kann die Ringe der Raumstation verschieben</a:t>
            </a:r>
          </a:p>
          <a:p>
            <a:pPr lvl="1"/>
            <a:r>
              <a:rPr lang="de-DE" dirty="0" smtClean="0"/>
              <a:t>Kann Licht in Abschnitten ausschalten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Steuerung: Touch-Table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5021C-5F18-4753-8082-8C4943AC116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Alien-Ansicht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Projektseminar GameLab 2014</a:t>
            </a:r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45021C-5F18-4753-8082-8C4943AC116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2" descr="D:\Daten\Programmierumgebungen\GameLab\Alien-Gruppe\HUD Elemente\AlienAnsic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488237" cy="494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99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652</Words>
  <Application>Microsoft Office PowerPoint</Application>
  <PresentationFormat>Bildschirmpräsentation (4:3)</PresentationFormat>
  <Paragraphs>198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 Theme</vt:lpstr>
      <vt:lpstr>Spielkonzept</vt:lpstr>
      <vt:lpstr>Inhalt: </vt:lpstr>
      <vt:lpstr>Vorgeschichte:</vt:lpstr>
      <vt:lpstr>Spielbeginn:</vt:lpstr>
      <vt:lpstr>Spielwelt:</vt:lpstr>
      <vt:lpstr>Raumstation:</vt:lpstr>
      <vt:lpstr>Spieler: Astronaut</vt:lpstr>
      <vt:lpstr>Spieler: Alien</vt:lpstr>
      <vt:lpstr>PowerPoint-Präsentation</vt:lpstr>
      <vt:lpstr>Alien: Ansichtselemente</vt:lpstr>
      <vt:lpstr>Alien: Navigation</vt:lpstr>
      <vt:lpstr>Alien: Steuerelemente</vt:lpstr>
      <vt:lpstr>Alien: Steuerelemente</vt:lpstr>
      <vt:lpstr>Alien: Große Mini-Map</vt:lpstr>
      <vt:lpstr>Gesten: Mini-Map</vt:lpstr>
      <vt:lpstr>Der Zentralcomputer:</vt:lpstr>
      <vt:lpstr>Aufgaben/Rätsel Astronauten:</vt:lpstr>
      <vt:lpstr>Aufgaben/Rätsel Astronauten:</vt:lpstr>
      <vt:lpstr>Aufgaben/Rätsel Alien:</vt:lpstr>
      <vt:lpstr>Kampfsituationen:</vt:lpstr>
      <vt:lpstr>Ziel des Spiels: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Spielkonzept</dc:title>
  <dc:creator>Nine</dc:creator>
  <cp:lastModifiedBy>pat</cp:lastModifiedBy>
  <cp:revision>74</cp:revision>
  <dcterms:created xsi:type="dcterms:W3CDTF">2014-04-10T12:26:59Z</dcterms:created>
  <dcterms:modified xsi:type="dcterms:W3CDTF">2014-08-18T10:07:38Z</dcterms:modified>
</cp:coreProperties>
</file>