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3D97-3AD9-4C9F-B685-94A1392165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2EA9-EAE9-400E-BF9F-C3165F5AF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8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3D97-3AD9-4C9F-B685-94A1392165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2EA9-EAE9-400E-BF9F-C3165F5AF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08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3D97-3AD9-4C9F-B685-94A1392165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2EA9-EAE9-400E-BF9F-C3165F5AF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21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3D97-3AD9-4C9F-B685-94A1392165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2EA9-EAE9-400E-BF9F-C3165F5AF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63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3D97-3AD9-4C9F-B685-94A1392165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2EA9-EAE9-400E-BF9F-C3165F5AF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33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3D97-3AD9-4C9F-B685-94A1392165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2EA9-EAE9-400E-BF9F-C3165F5AF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2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3D97-3AD9-4C9F-B685-94A1392165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2EA9-EAE9-400E-BF9F-C3165F5AF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45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3D97-3AD9-4C9F-B685-94A1392165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2EA9-EAE9-400E-BF9F-C3165F5AF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89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3D97-3AD9-4C9F-B685-94A1392165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2EA9-EAE9-400E-BF9F-C3165F5AF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3D97-3AD9-4C9F-B685-94A1392165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2EA9-EAE9-400E-BF9F-C3165F5AF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9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3D97-3AD9-4C9F-B685-94A1392165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2EA9-EAE9-400E-BF9F-C3165F5AF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8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3D97-3AD9-4C9F-B685-94A1392165C1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2EA9-EAE9-400E-BF9F-C3165F5AF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15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OKB-C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Week</a:t>
            </a:r>
            <a:r>
              <a:rPr lang="de-DE" dirty="0" smtClean="0"/>
              <a:t> 1 </a:t>
            </a:r>
            <a:r>
              <a:rPr lang="de-DE" dirty="0" err="1" smtClean="0"/>
              <a:t>and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07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39817" cy="1325563"/>
          </a:xfrm>
        </p:spPr>
        <p:txBody>
          <a:bodyPr/>
          <a:lstStyle/>
          <a:p>
            <a:r>
              <a:rPr lang="de-DE" dirty="0" err="1" smtClean="0"/>
              <a:t>Defined</a:t>
            </a:r>
            <a:r>
              <a:rPr lang="de-DE" dirty="0" smtClean="0"/>
              <a:t> Sprint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39817" cy="4351338"/>
          </a:xfrm>
        </p:spPr>
        <p:txBody>
          <a:bodyPr/>
          <a:lstStyle/>
          <a:p>
            <a:r>
              <a:rPr lang="de-DE" dirty="0" smtClean="0"/>
              <a:t>X</a:t>
            </a:r>
          </a:p>
          <a:p>
            <a:r>
              <a:rPr lang="de-DE" dirty="0" smtClean="0"/>
              <a:t>X</a:t>
            </a:r>
          </a:p>
          <a:p>
            <a:r>
              <a:rPr lang="de-DE" dirty="0" smtClean="0"/>
              <a:t>X</a:t>
            </a:r>
          </a:p>
          <a:p>
            <a:r>
              <a:rPr lang="de-DE" dirty="0" smtClean="0"/>
              <a:t>X</a:t>
            </a:r>
          </a:p>
          <a:p>
            <a:r>
              <a:rPr lang="de-DE" dirty="0" smtClean="0"/>
              <a:t>X</a:t>
            </a:r>
          </a:p>
          <a:p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380384" y="643185"/>
            <a:ext cx="6042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>
                <a:latin typeface="+mj-lt"/>
              </a:rPr>
              <a:t>Achievments</a:t>
            </a:r>
            <a:endParaRPr lang="de-DE" sz="4400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380383" y="4001294"/>
            <a:ext cx="6042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latin typeface="+mj-lt"/>
              </a:rPr>
              <a:t>Problems</a:t>
            </a:r>
            <a:endParaRPr lang="de-DE" sz="4400" dirty="0"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80383" y="1590261"/>
            <a:ext cx="532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499652" y="4770735"/>
            <a:ext cx="50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03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proud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90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66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92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time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discuss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6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endParaRPr lang="de-DE" dirty="0" smtClean="0"/>
          </a:p>
          <a:p>
            <a:r>
              <a:rPr lang="de-DE" dirty="0" smtClean="0"/>
              <a:t>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documented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45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Two-way</a:t>
            </a:r>
            <a:r>
              <a:rPr lang="de-DE" dirty="0" smtClean="0"/>
              <a:t> </a:t>
            </a:r>
            <a:r>
              <a:rPr lang="de-DE" dirty="0" err="1" smtClean="0"/>
              <a:t>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3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20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OKB-C</vt:lpstr>
      <vt:lpstr>Defined Sprint</vt:lpstr>
      <vt:lpstr>We are proud of …</vt:lpstr>
      <vt:lpstr>We need to improve …</vt:lpstr>
      <vt:lpstr>We learned that …</vt:lpstr>
      <vt:lpstr>We need time to discuss …</vt:lpstr>
      <vt:lpstr>Demo time!</vt:lpstr>
      <vt:lpstr>Two-way 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OKB-C</dc:title>
  <dc:creator>Christoph Stein</dc:creator>
  <cp:lastModifiedBy>Christoph Stein</cp:lastModifiedBy>
  <cp:revision>3</cp:revision>
  <dcterms:created xsi:type="dcterms:W3CDTF">2016-04-25T18:04:18Z</dcterms:created>
  <dcterms:modified xsi:type="dcterms:W3CDTF">2016-04-25T18:08:09Z</dcterms:modified>
</cp:coreProperties>
</file>