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‹Nr.›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s.uni-koblenz.de/~abaier/curationform/cur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Institute-Web-Science-and-Technologies/OKB/tree/okbcclient/okbc-client" TargetMode="External"/><Relationship Id="rId4" Type="http://schemas.openxmlformats.org/officeDocument/2006/relationships/hyperlink" Target="https://docs.google.com/forms/d/14u145Tt886PoKbxWpVemSL2o-hoAHKkYw49MPOjVHrU/prefi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OKB-C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Week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Two-way feedback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Defined Sprint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solve cross-domain issue in the browser code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SPARQL query in the API and only call API from client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update DB to include user information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link to Wikidata user accounts (support authentication)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start defining the reputation of users (points for conflicting facts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Achievements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Solved CORS Problem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SPARQL eventsByCategory is now part of the REST API and is requested from the client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draft for usability survey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definition for the reputation of users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are proud of ...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need to improve ...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 and documentation of code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documentation of progress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learned that ...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 need time to discuss ...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 time!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Link to demo!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http://userpages.uni-koblenz.de/~abaier/curationform/curation.html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https://docs.google.com/forms/d/14u145Tt886PoKbxWpVemSL2o-hoAHKkYw49MPOjVHrU/prefill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Link to documented source code: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https://github.com/Institute-Web-Science-and-Technologies/OKB/tree/okbcclient/okbc-client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Bildschirmpräsentation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OKB-C</vt:lpstr>
      <vt:lpstr>Defined Sprint</vt:lpstr>
      <vt:lpstr>Achievements</vt:lpstr>
      <vt:lpstr>Problems</vt:lpstr>
      <vt:lpstr>We are proud of ...</vt:lpstr>
      <vt:lpstr>We need to improve ...</vt:lpstr>
      <vt:lpstr>We learned that ...</vt:lpstr>
      <vt:lpstr>We need time to discuss ...</vt:lpstr>
      <vt:lpstr>Demo time!</vt:lpstr>
      <vt:lpstr>Two-way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OKB-C</dc:title>
  <dc:creator>Christoph Stein</dc:creator>
  <cp:lastModifiedBy>Christoph Stein</cp:lastModifiedBy>
  <cp:revision>1</cp:revision>
  <dcterms:modified xsi:type="dcterms:W3CDTF">2016-07-13T19:16:24Z</dcterms:modified>
</cp:coreProperties>
</file>