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3" r:id="rId3"/>
    <p:sldId id="292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0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15D"/>
    <a:srgbClr val="FF130D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1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C771-AF5E-41FC-9A6C-BC59F31402BD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8087-CAF9-45C0-B6B1-85E9A51AA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Assortivity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STI </a:t>
            </a:r>
            <a:r>
              <a:rPr lang="en-US" dirty="0" err="1" smtClean="0"/>
              <a:t>CoInfection</a:t>
            </a:r>
            <a:r>
              <a:rPr lang="en-US" dirty="0" smtClean="0"/>
              <a:t> Status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simulation duration </a:t>
            </a:r>
            <a:r>
              <a:rPr lang="en-US" smtClean="0"/>
              <a:t>to reduce runtime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7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07805" cy="48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5380672"/>
            <a:ext cx="372427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Simulation_Duration</a:t>
            </a:r>
            <a:r>
              <a:rPr lang="en-US" i="1" dirty="0" smtClean="0"/>
              <a:t> : 3000</a:t>
            </a:r>
          </a:p>
          <a:p>
            <a:r>
              <a:rPr lang="en-US" i="1" dirty="0" smtClean="0"/>
              <a:t>Cutting simulation time from 7300 to 3000 reduces runtime from &gt; 5 minutes to less than 2.5 minutes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990600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[0.0, 1.0],</a:t>
            </a:r>
          </a:p>
          <a:p>
            <a:r>
              <a:rPr lang="en-US" dirty="0" smtClean="0"/>
              <a:t>[1.0, 0.0]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07805" cy="48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5574268"/>
            <a:ext cx="37242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Simulation_Duration</a:t>
            </a:r>
            <a:r>
              <a:rPr lang="en-US" i="1" dirty="0" smtClean="0"/>
              <a:t> : 3000</a:t>
            </a:r>
          </a:p>
          <a:p>
            <a:r>
              <a:rPr lang="en-US" b="1" i="1" dirty="0" smtClean="0"/>
              <a:t>Checked-In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5" y="990600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[0.9, 0.1],</a:t>
            </a:r>
          </a:p>
          <a:p>
            <a:r>
              <a:rPr lang="en-US" dirty="0" smtClean="0"/>
              <a:t>[0.1, 0.9]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 Relationships Based On </a:t>
            </a:r>
            <a:br>
              <a:rPr lang="en-US" dirty="0" smtClean="0"/>
            </a:br>
            <a:r>
              <a:rPr lang="en-US" dirty="0" smtClean="0"/>
              <a:t>STI </a:t>
            </a:r>
            <a:r>
              <a:rPr lang="en-US" dirty="0" err="1" smtClean="0"/>
              <a:t>CoInfection</a:t>
            </a:r>
            <a:r>
              <a:rPr lang="en-US" dirty="0" smtClean="0"/>
              <a:t> Flag Status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1524000"/>
            <a:ext cx="51054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Goal: </a:t>
            </a:r>
            <a:r>
              <a:rPr lang="en-US" i="1" dirty="0" smtClean="0"/>
              <a:t>See how the impact of forming relationships based on the individuals STI co-infection flag status affects the spread of the disease. 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Expect:</a:t>
            </a:r>
            <a:r>
              <a:rPr lang="en-US" i="1" dirty="0" smtClean="0"/>
              <a:t> Forming relationships with like status should reduce the spread of HIV, but not the same as knowing HIV status (testing or physical)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372487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Individual Property to create two Risk groups: High &amp; Low (50%, 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100% of High Risk get STI Co-Infection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50% of High Risk get HIV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Interventions except Outbreaks!!!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/>
              <a:t>Population = </a:t>
            </a:r>
            <a:r>
              <a:rPr lang="en-US" dirty="0" smtClean="0"/>
              <a:t>175,000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35596" y="5486400"/>
            <a:ext cx="39966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Overridden from Defaults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Report_Relationship_Start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1,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PFA_Cum_Prob_Selection_Threshold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0.2,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PFA_Update_Period_Transitory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30,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PFA_Update_Period_Informal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  : 30,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PFA_Update_Period_Marital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   : 30</a:t>
            </a:r>
          </a:p>
        </p:txBody>
      </p:sp>
    </p:spTree>
    <p:extLst>
      <p:ext uri="{BB962C8B-B14F-4D97-AF65-F5344CB8AC3E}">
        <p14:creationId xmlns:p14="http://schemas.microsoft.com/office/powerpoint/2010/main" val="15553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791200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Getting maximum reduction in infection.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[1.0, 0.0],</a:t>
            </a:r>
          </a:p>
          <a:p>
            <a:r>
              <a:rPr lang="en-US" dirty="0" smtClean="0"/>
              <a:t>[0.0, 1.0]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8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5612249"/>
            <a:ext cx="3276600" cy="11695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Allowing some mixed relationships greatly increases the spread of the disease.  This seems a little more than I’d like, but I think we would need to have more of the population infected with HIV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[0.9, 0.1],</a:t>
            </a:r>
          </a:p>
          <a:p>
            <a:r>
              <a:rPr lang="en-US" dirty="0" smtClean="0"/>
              <a:t>[0.1, 0.9]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9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5562600"/>
            <a:ext cx="3200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Increasing the mixed infection status relationships causes increased infection, but still not a small concern on sensitivity.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[0.8, 0.2],</a:t>
            </a:r>
          </a:p>
          <a:p>
            <a:r>
              <a:rPr lang="en-US" dirty="0" smtClean="0"/>
              <a:t>[0.2, 0.8]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6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431518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???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[0.7, 0.3],</a:t>
            </a:r>
          </a:p>
          <a:p>
            <a:r>
              <a:rPr lang="en-US" dirty="0" smtClean="0"/>
              <a:t>[0.3, 0.7]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431518"/>
            <a:ext cx="4114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Back to the same as NO_GROUPS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[0.5, 0.5],</a:t>
            </a:r>
          </a:p>
          <a:p>
            <a:r>
              <a:rPr lang="en-US" dirty="0" smtClean="0"/>
              <a:t>[0.5, 0.5]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585847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???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[0.25, 0.75],</a:t>
            </a:r>
          </a:p>
          <a:p>
            <a:r>
              <a:rPr lang="en-US" dirty="0" smtClean="0"/>
              <a:t>[0.75, 0.25]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is All Types with No Groups</a:t>
            </a:r>
            <a:br>
              <a:rPr lang="en-US" dirty="0" smtClean="0"/>
            </a:br>
            <a:r>
              <a:rPr lang="en-US" dirty="0" smtClean="0"/>
              <a:t>Blue is All Types with Matrix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5380672"/>
            <a:ext cx="372427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???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" y="5785187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[0.0, 1.0],</a:t>
            </a:r>
          </a:p>
          <a:p>
            <a:r>
              <a:rPr lang="en-US" dirty="0" smtClean="0"/>
              <a:t>[1.0, 0.0]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385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Assortivity STI CoInfection Status Example</vt:lpstr>
      <vt:lpstr>Form Relationships Based On  STI CoInfection Flag Status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Red is All Types with No Groups Blue is All Types with Matrix</vt:lpstr>
      <vt:lpstr>Test Update</vt:lpstr>
      <vt:lpstr>Red is All Types with No Groups Blue is All Types with Matrix</vt:lpstr>
      <vt:lpstr>Red is All Types with No Groups Blue is All Types with Matrix</vt:lpstr>
    </vt:vector>
  </TitlesOfParts>
  <Company>Intellectual Ventures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Bridenbecker</dc:creator>
  <cp:lastModifiedBy>Dan Bridenbecker</cp:lastModifiedBy>
  <cp:revision>75</cp:revision>
  <dcterms:created xsi:type="dcterms:W3CDTF">2015-03-31T00:21:00Z</dcterms:created>
  <dcterms:modified xsi:type="dcterms:W3CDTF">2015-06-22T15:13:14Z</dcterms:modified>
</cp:coreProperties>
</file>