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3" r:id="rId3"/>
    <p:sldId id="292" r:id="rId4"/>
    <p:sldId id="300" r:id="rId5"/>
    <p:sldId id="30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2" r:id="rId14"/>
    <p:sldId id="303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15D"/>
    <a:srgbClr val="FF130D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Assortivity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HIV Tested Positive Status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431518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Similar to NO_GROUPS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[0.5, 0.5],</a:t>
            </a:r>
          </a:p>
          <a:p>
            <a:r>
              <a:rPr lang="en-US" dirty="0" smtClean="0"/>
              <a:t>[0.5, 0.5]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6110495"/>
            <a:ext cx="3581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Forcing more mixed relationships causes more spread of disease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[0.25, 0.75],</a:t>
            </a:r>
          </a:p>
          <a:p>
            <a:r>
              <a:rPr lang="en-US" dirty="0" smtClean="0"/>
              <a:t>[0.75, 0.25]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5529381"/>
            <a:ext cx="3581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not allowing mixed relationships, we see that relationships are not formed until the first test after the outbreak.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[0.0, 1.0],</a:t>
            </a:r>
          </a:p>
          <a:p>
            <a:r>
              <a:rPr lang="en-US" dirty="0" smtClean="0"/>
              <a:t>[1.0, 0.0]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Update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simulation duration from 7300 to 3000 to reduce runtime from &gt; 5 minutes to less than 2.5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4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07805" cy="48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5629870"/>
            <a:ext cx="35814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Simulation_Duration</a:t>
            </a:r>
            <a:r>
              <a:rPr lang="en-US" i="1" dirty="0" smtClean="0"/>
              <a:t> : 3000</a:t>
            </a:r>
          </a:p>
          <a:p>
            <a:r>
              <a:rPr lang="en-US" i="1" dirty="0" smtClean="0"/>
              <a:t>Reduces runtime from &gt; 5 minutes to less than 2.5 minutes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990600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[1.0, 0.0],</a:t>
            </a:r>
          </a:p>
          <a:p>
            <a:r>
              <a:rPr lang="en-US" dirty="0" smtClean="0"/>
              <a:t>[0.0, 1.0]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8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07805" cy="48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990600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[0.9, 0.1],</a:t>
            </a:r>
          </a:p>
          <a:p>
            <a:r>
              <a:rPr lang="en-US" dirty="0" smtClean="0"/>
              <a:t>[0.1, 0.9]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6059269"/>
            <a:ext cx="3581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Simulation_Duration</a:t>
            </a:r>
            <a:r>
              <a:rPr lang="en-US" i="1" dirty="0" smtClean="0"/>
              <a:t> : 3000</a:t>
            </a:r>
          </a:p>
          <a:p>
            <a:r>
              <a:rPr lang="en-US" b="1" i="1" dirty="0" smtClean="0"/>
              <a:t>Checked-In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4716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 Relationships Based On </a:t>
            </a:r>
            <a:br>
              <a:rPr lang="en-US" dirty="0" smtClean="0"/>
            </a:br>
            <a:r>
              <a:rPr lang="en-US" dirty="0" smtClean="0"/>
              <a:t>Tested Positive for HIV Status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1524000"/>
            <a:ext cx="51054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Goal: </a:t>
            </a:r>
            <a:r>
              <a:rPr lang="en-US" i="1" dirty="0" smtClean="0"/>
              <a:t>See how the impact of forming relationships based on the individuals HIV Test Status affects the spread of the disease. This is different from HIV_INFECTION_STATUS in that the person needs to have been tested versus just being infected.</a:t>
            </a:r>
          </a:p>
          <a:p>
            <a:endParaRPr lang="en-US" i="1" dirty="0" smtClean="0"/>
          </a:p>
          <a:p>
            <a:r>
              <a:rPr lang="en-US" i="1" u="sng" dirty="0" smtClean="0"/>
              <a:t>Expect:</a:t>
            </a:r>
            <a:r>
              <a:rPr lang="en-US" i="1" dirty="0" smtClean="0"/>
              <a:t> Forming relationships with like status should reduce the spread of the disease.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410587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Re-occurring </a:t>
            </a:r>
            <a:r>
              <a:rPr lang="en-US" dirty="0" err="1" smtClean="0"/>
              <a:t>HIVRapidHIVDiagnostic</a:t>
            </a:r>
            <a:r>
              <a:rPr lang="en-US" dirty="0" smtClean="0"/>
              <a:t>  so that we can test people on are infected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25% of population infected at outbreak.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Population = </a:t>
            </a:r>
            <a:r>
              <a:rPr lang="en-US" dirty="0" smtClean="0"/>
              <a:t>175,000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35596" y="5489138"/>
            <a:ext cx="39966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Overridden from Defaults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Report_Relationship_Start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1,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PFA_Cum_Prob_Selection_Threshold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0.2,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PFA_Update_Period_Transitory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30,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PFA_Update_Period_Informal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  : 30,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PFA_Update_Period_Marital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   : 30</a:t>
            </a:r>
          </a:p>
        </p:txBody>
      </p:sp>
    </p:spTree>
    <p:extLst>
      <p:ext uri="{BB962C8B-B14F-4D97-AF65-F5344CB8AC3E}">
        <p14:creationId xmlns:p14="http://schemas.microsoft.com/office/powerpoint/2010/main" val="15553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5257800"/>
            <a:ext cx="3657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Notice the constant rate of events. These are HIV Testing events that occur every 200 days.  No mixed relationships means less spread of infection.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[1.0, 0.0],</a:t>
            </a:r>
          </a:p>
          <a:p>
            <a:r>
              <a:rPr lang="en-US" dirty="0" smtClean="0"/>
              <a:t>[0.0, 1.0]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8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5646687"/>
            <a:ext cx="2971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Change the HIV Test to every 1000 days and see increase in infection and deaths.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[1.0, 0.0],</a:t>
            </a:r>
          </a:p>
          <a:p>
            <a:r>
              <a:rPr lang="en-US" dirty="0" smtClean="0"/>
              <a:t>[0.0, 1.0]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8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5629870"/>
            <a:ext cx="35814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Change the HIV Test to every 3000 days and there is almost no benefit.  People don’t know their status.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[1.0, 0.0],</a:t>
            </a:r>
          </a:p>
          <a:p>
            <a:r>
              <a:rPr lang="en-US" dirty="0" smtClean="0"/>
              <a:t>[0.0, 1.0]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5562600"/>
            <a:ext cx="3657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Back to HIV Testing every 200 days, but allow for mixed relationships.  Slight increase in number of infections compared to [1, 0], [0, 1].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[0.9, 0.1],</a:t>
            </a:r>
          </a:p>
          <a:p>
            <a:r>
              <a:rPr lang="en-US" dirty="0" smtClean="0"/>
              <a:t>[0.1, 0.9]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9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172200"/>
            <a:ext cx="4114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More mixed relationships, implies more spread of infection.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[0.8, 0.2],</a:t>
            </a:r>
          </a:p>
          <a:p>
            <a:r>
              <a:rPr lang="en-US" dirty="0" smtClean="0"/>
              <a:t>[0.2, 0.8]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431518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More mixing = more spread of disease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[0.7, 0.3],</a:t>
            </a:r>
          </a:p>
          <a:p>
            <a:r>
              <a:rPr lang="en-US" dirty="0" smtClean="0"/>
              <a:t>[0.3, 0.7]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431518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More spread of disease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[0.6, 0.4],</a:t>
            </a:r>
          </a:p>
          <a:p>
            <a:r>
              <a:rPr lang="en-US" dirty="0" smtClean="0"/>
              <a:t>[0.4, 0.6]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512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Assortivity HIV Tested Positive Status Example</vt:lpstr>
      <vt:lpstr>Form Relationships Based On  Tested Positive for HIV Status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Test Update </vt:lpstr>
      <vt:lpstr>Red is All Types with No Groups Blue is All Types with Matrix</vt:lpstr>
      <vt:lpstr>Red is All Types with No Groups Blue is All Types with Matrix</vt:lpstr>
    </vt:vector>
  </TitlesOfParts>
  <Company>Intellectual Ventures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Bridenbecker</dc:creator>
  <cp:lastModifiedBy>Dan Bridenbecker</cp:lastModifiedBy>
  <cp:revision>73</cp:revision>
  <dcterms:created xsi:type="dcterms:W3CDTF">2015-03-31T00:21:00Z</dcterms:created>
  <dcterms:modified xsi:type="dcterms:W3CDTF">2015-06-22T16:05:29Z</dcterms:modified>
</cp:coreProperties>
</file>