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3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15D"/>
    <a:srgbClr val="FF130D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Assortivity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 Infection Status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Back to the same as NO_GROUPS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[0.5, 0.5],</a:t>
            </a:r>
          </a:p>
          <a:p>
            <a:r>
              <a:rPr lang="en-US" dirty="0" smtClean="0"/>
              <a:t>[0.5,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858470"/>
            <a:ext cx="3200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Forcing more mixed relationships forces more infection, forcing more deaths.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[0.25, 0.75],</a:t>
            </a:r>
          </a:p>
          <a:p>
            <a:r>
              <a:rPr lang="en-US" dirty="0" smtClean="0"/>
              <a:t>[0.75, 0.25]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380672"/>
            <a:ext cx="372427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Forcing all relationships to be of mixed infection status causes the maximum spread of the disease.  Notice that relationships are not created unless they are infected.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[0.0, 1.0],</a:t>
            </a:r>
          </a:p>
          <a:p>
            <a:r>
              <a:rPr lang="en-US" dirty="0" smtClean="0"/>
              <a:t>[1.0, 0.0]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Update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</a:t>
            </a:r>
            <a:r>
              <a:rPr lang="en-US" dirty="0" err="1" smtClean="0"/>
              <a:t>Simulation_Duration</a:t>
            </a:r>
            <a:r>
              <a:rPr lang="en-US" dirty="0" smtClean="0"/>
              <a:t> from 7300 to 3000 to reduce runtime from &gt; 5 minutes to less than </a:t>
            </a:r>
            <a:r>
              <a:rPr lang="en-US" smtClean="0"/>
              <a:t>2.5 minutes.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686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791200"/>
            <a:ext cx="3276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9144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1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686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791200"/>
            <a:ext cx="3276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</a:p>
          <a:p>
            <a:r>
              <a:rPr lang="en-US" b="1" i="1" dirty="0" smtClean="0"/>
              <a:t>Checked-In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9144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0.1, 0.9]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Relationships Based On </a:t>
            </a:r>
            <a:br>
              <a:rPr lang="en-US" dirty="0" smtClean="0"/>
            </a:br>
            <a:r>
              <a:rPr lang="en-US" dirty="0" smtClean="0"/>
              <a:t>Physical HIV Infection Status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676400"/>
            <a:ext cx="51054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Goal: </a:t>
            </a:r>
            <a:r>
              <a:rPr lang="en-US" i="1" dirty="0" smtClean="0"/>
              <a:t>See how the impact of forming relationships based on the individuals infection status affects the spread of the disease. </a:t>
            </a:r>
          </a:p>
          <a:p>
            <a:r>
              <a:rPr lang="en-US" i="1" u="sng" dirty="0" smtClean="0"/>
              <a:t>Expect:</a:t>
            </a:r>
            <a:r>
              <a:rPr lang="en-US" i="1" dirty="0" smtClean="0"/>
              <a:t> Forming relationships with like status should reduce the spread of the disease.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36576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Interventions except Outbreak</a:t>
            </a:r>
            <a:r>
              <a:rPr lang="en-US" dirty="0" smtClean="0"/>
              <a:t>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25% of population infected at outbreak.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= </a:t>
            </a:r>
            <a:r>
              <a:rPr lang="en-US" dirty="0" smtClean="0"/>
              <a:t>175,000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35596" y="5105400"/>
            <a:ext cx="39966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Overridden from Defaults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Report_Relationship_Start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PFA_Cum_Prob_Selection_Threshold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0.2,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PFA_Update_Period_Transitory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PFA_Update_Period_Informal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PFA_Update_Period_Marital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 : 30</a:t>
            </a:r>
          </a:p>
        </p:txBody>
      </p:sp>
    </p:spTree>
    <p:extLst>
      <p:ext uri="{BB962C8B-B14F-4D97-AF65-F5344CB8AC3E}">
        <p14:creationId xmlns:p14="http://schemas.microsoft.com/office/powerpoint/2010/main" val="15553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w/ Transitory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019800"/>
            <a:ext cx="4114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Reduction in infections causes fewer deaths allowing more relationships.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w/ Transitory &amp; Informal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More discretion leads to saved lives.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791200"/>
            <a:ext cx="3276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relationships are checking infection status.  Getting maximum reduction in infection.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304472"/>
            <a:ext cx="3276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Allowing some relationships that are mixed increases the spread of the disease compared with zeros for the mixed infected status.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</a:p>
          <a:p>
            <a:r>
              <a:rPr lang="en-US" dirty="0" smtClean="0"/>
              <a:t>[0.1, 0.9]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9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791200"/>
            <a:ext cx="3200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Increasing the mixed infection status relationships causes increased infection.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[0.8, 0.2],</a:t>
            </a:r>
          </a:p>
          <a:p>
            <a:r>
              <a:rPr lang="en-US" dirty="0" smtClean="0"/>
              <a:t>[0.2,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More mixed, more infection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[0.7, 0.3],</a:t>
            </a:r>
          </a:p>
          <a:p>
            <a:r>
              <a:rPr lang="en-US" dirty="0" smtClean="0"/>
              <a:t>[0.3, 0.7]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And more mixed = more infection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[0.6, 0.4],</a:t>
            </a:r>
          </a:p>
          <a:p>
            <a:r>
              <a:rPr lang="en-US" dirty="0" smtClean="0"/>
              <a:t>[0.4, 0.6]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440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Assortivity HIV Infection Status Example</vt:lpstr>
      <vt:lpstr>Form Relationships Based On  Physical HIV Infection Status</vt:lpstr>
      <vt:lpstr>Red is All Types with No Groups Blue is All Types w/ Transitory with Matrix</vt:lpstr>
      <vt:lpstr>Red is All Types with No Groups Blue is All Types w/ Transitory &amp; Informal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Test Update</vt:lpstr>
      <vt:lpstr>Red is All Types with No Groups Blue is All Types with Matrix</vt:lpstr>
      <vt:lpstr>Red is All Types with No Groups Blue is All Types with Matrix</vt:lpstr>
    </vt:vector>
  </TitlesOfParts>
  <Company>Intellectual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Bridenbecker</dc:creator>
  <cp:lastModifiedBy>Dan Bridenbecker</cp:lastModifiedBy>
  <cp:revision>65</cp:revision>
  <dcterms:created xsi:type="dcterms:W3CDTF">2015-03-31T00:21:00Z</dcterms:created>
  <dcterms:modified xsi:type="dcterms:W3CDTF">2015-06-22T16:41:59Z</dcterms:modified>
</cp:coreProperties>
</file>