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C476-CDE4-44E0-B64E-7F26A50ECD7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4C3B-F3C0-446F-A4AB-2EEE196A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733550"/>
            <a:ext cx="12662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Initiate ART</a:t>
            </a:r>
          </a:p>
          <a:p>
            <a:r>
              <a:rPr lang="en-US" dirty="0" smtClean="0"/>
              <a:t>OnART1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7324" y="2817301"/>
            <a:ext cx="11416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CD4&lt;200?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943350"/>
            <a:ext cx="9925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Gender?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7329" y="510540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10%/year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29" y="510540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20%/year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7529" y="510540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30%/year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5400000">
            <a:off x="4722232" y="3483429"/>
            <a:ext cx="792718" cy="199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7" idx="0"/>
          </p:cNvCxnSpPr>
          <p:nvPr/>
        </p:nvCxnSpPr>
        <p:spPr>
          <a:xfrm rot="5400000">
            <a:off x="3962619" y="3999729"/>
            <a:ext cx="792718" cy="14186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8" idx="0"/>
          </p:cNvCxnSpPr>
          <p:nvPr/>
        </p:nvCxnSpPr>
        <p:spPr>
          <a:xfrm rot="16200000" flipH="1">
            <a:off x="5391368" y="3989603"/>
            <a:ext cx="792718" cy="143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9" idx="0"/>
          </p:cNvCxnSpPr>
          <p:nvPr/>
        </p:nvCxnSpPr>
        <p:spPr>
          <a:xfrm rot="16200000" flipH="1">
            <a:off x="6179626" y="2225160"/>
            <a:ext cx="1918767" cy="3841711"/>
          </a:xfrm>
          <a:prstGeom prst="bentConnector3">
            <a:avLst>
              <a:gd name="adj1" fmla="val 21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31103" y="31506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32636" y="32150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46152" y="4339709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4882" y="433970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2"/>
          </p:cNvCxnSpPr>
          <p:nvPr/>
        </p:nvCxnSpPr>
        <p:spPr>
          <a:xfrm flipH="1">
            <a:off x="3649664" y="5751731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6379" y="657225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5%/year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03879" y="657225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10%/year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56579" y="657225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15%/year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8714" y="5868770"/>
            <a:ext cx="10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 months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07164" y="5732681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26214" y="5849720"/>
            <a:ext cx="10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 months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002714" y="5732681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21764" y="5849720"/>
            <a:ext cx="10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 months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2"/>
            <a:endCxn id="5" idx="0"/>
          </p:cNvCxnSpPr>
          <p:nvPr/>
        </p:nvCxnSpPr>
        <p:spPr>
          <a:xfrm>
            <a:off x="5205122" y="2379881"/>
            <a:ext cx="13032" cy="4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67319" y="8039100"/>
            <a:ext cx="17172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Discontinue ART</a:t>
            </a:r>
          </a:p>
          <a:p>
            <a:r>
              <a:rPr lang="en-US" dirty="0" smtClean="0"/>
              <a:t>OnART3</a:t>
            </a:r>
            <a:endParaRPr lang="en-US" dirty="0"/>
          </a:p>
        </p:txBody>
      </p:sp>
      <p:cxnSp>
        <p:nvCxnSpPr>
          <p:cNvPr id="46" name="Elbow Connector 45"/>
          <p:cNvCxnSpPr>
            <a:stCxn id="7" idx="1"/>
            <a:endCxn id="44" idx="1"/>
          </p:cNvCxnSpPr>
          <p:nvPr/>
        </p:nvCxnSpPr>
        <p:spPr>
          <a:xfrm rot="10800000" flipH="1" flipV="1">
            <a:off x="2727329" y="5428566"/>
            <a:ext cx="2939990" cy="2933700"/>
          </a:xfrm>
          <a:prstGeom prst="bentConnector3">
            <a:avLst>
              <a:gd name="adj1" fmla="val -7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0" idx="2"/>
          </p:cNvCxnSpPr>
          <p:nvPr/>
        </p:nvCxnSpPr>
        <p:spPr>
          <a:xfrm rot="16200000" flipH="1">
            <a:off x="4138311" y="6748984"/>
            <a:ext cx="991969" cy="1931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H="1" flipV="1">
            <a:off x="5641978" y="5371415"/>
            <a:ext cx="63405" cy="2647265"/>
          </a:xfrm>
          <a:prstGeom prst="bentConnector4">
            <a:avLst>
              <a:gd name="adj1" fmla="val -360539"/>
              <a:gd name="adj2" fmla="val 8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03137" y="7216527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6501101" y="6442746"/>
            <a:ext cx="2285318" cy="865186"/>
          </a:xfrm>
          <a:prstGeom prst="bentConnector3">
            <a:avLst>
              <a:gd name="adj1" fmla="val 73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44" idx="3"/>
          </p:cNvCxnSpPr>
          <p:nvPr/>
        </p:nvCxnSpPr>
        <p:spPr>
          <a:xfrm rot="10800000" flipV="1">
            <a:off x="7384584" y="7205632"/>
            <a:ext cx="1618132" cy="1156633"/>
          </a:xfrm>
          <a:prstGeom prst="bentConnector3">
            <a:avLst>
              <a:gd name="adj1" fmla="val 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733550"/>
            <a:ext cx="12662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Initiate ART</a:t>
            </a:r>
          </a:p>
          <a:p>
            <a:r>
              <a:rPr lang="en-US" dirty="0" smtClean="0"/>
              <a:t>OnART1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7324" y="2817301"/>
            <a:ext cx="11416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CD4&lt;200?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943350"/>
            <a:ext cx="9925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Gender?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7329" y="510540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10%/year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29" y="510540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20%/year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7529" y="510540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30%/year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5400000">
            <a:off x="4722232" y="3483429"/>
            <a:ext cx="792718" cy="199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7" idx="0"/>
          </p:cNvCxnSpPr>
          <p:nvPr/>
        </p:nvCxnSpPr>
        <p:spPr>
          <a:xfrm rot="5400000">
            <a:off x="3962619" y="3999729"/>
            <a:ext cx="792718" cy="14186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8" idx="0"/>
          </p:cNvCxnSpPr>
          <p:nvPr/>
        </p:nvCxnSpPr>
        <p:spPr>
          <a:xfrm rot="16200000" flipH="1">
            <a:off x="5391368" y="3989603"/>
            <a:ext cx="792718" cy="143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9" idx="0"/>
          </p:cNvCxnSpPr>
          <p:nvPr/>
        </p:nvCxnSpPr>
        <p:spPr>
          <a:xfrm rot="16200000" flipH="1">
            <a:off x="6179626" y="2225160"/>
            <a:ext cx="1918767" cy="3841711"/>
          </a:xfrm>
          <a:prstGeom prst="bentConnector3">
            <a:avLst>
              <a:gd name="adj1" fmla="val 21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31103" y="31506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32636" y="32150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46152" y="4339709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4882" y="433970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2"/>
          </p:cNvCxnSpPr>
          <p:nvPr/>
        </p:nvCxnSpPr>
        <p:spPr>
          <a:xfrm flipH="1">
            <a:off x="3649664" y="5751731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6379" y="657225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5%/year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03879" y="657225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10%/year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56579" y="6572250"/>
            <a:ext cx="18446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Discontinuation 15%/year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8714" y="5868770"/>
            <a:ext cx="10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 months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07164" y="5732681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26214" y="5849720"/>
            <a:ext cx="10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 months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002714" y="5732681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21764" y="5849720"/>
            <a:ext cx="10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 months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2"/>
            <a:endCxn id="5" idx="0"/>
          </p:cNvCxnSpPr>
          <p:nvPr/>
        </p:nvCxnSpPr>
        <p:spPr>
          <a:xfrm>
            <a:off x="5205122" y="2379881"/>
            <a:ext cx="13032" cy="4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67319" y="8039100"/>
            <a:ext cx="17172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Discontinue ART</a:t>
            </a:r>
          </a:p>
          <a:p>
            <a:r>
              <a:rPr lang="en-US" dirty="0" smtClean="0"/>
              <a:t>OnART3</a:t>
            </a:r>
            <a:endParaRPr lang="en-US" dirty="0"/>
          </a:p>
        </p:txBody>
      </p:sp>
      <p:cxnSp>
        <p:nvCxnSpPr>
          <p:cNvPr id="46" name="Elbow Connector 45"/>
          <p:cNvCxnSpPr>
            <a:stCxn id="7" idx="1"/>
            <a:endCxn id="44" idx="1"/>
          </p:cNvCxnSpPr>
          <p:nvPr/>
        </p:nvCxnSpPr>
        <p:spPr>
          <a:xfrm rot="10800000" flipH="1" flipV="1">
            <a:off x="2727329" y="5428566"/>
            <a:ext cx="2939990" cy="2933700"/>
          </a:xfrm>
          <a:prstGeom prst="bentConnector3">
            <a:avLst>
              <a:gd name="adj1" fmla="val -7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0" idx="2"/>
          </p:cNvCxnSpPr>
          <p:nvPr/>
        </p:nvCxnSpPr>
        <p:spPr>
          <a:xfrm rot="16200000" flipH="1">
            <a:off x="4138311" y="6748984"/>
            <a:ext cx="991969" cy="1931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H="1" flipV="1">
            <a:off x="5641978" y="5371415"/>
            <a:ext cx="63405" cy="2647265"/>
          </a:xfrm>
          <a:prstGeom prst="bentConnector4">
            <a:avLst>
              <a:gd name="adj1" fmla="val -360539"/>
              <a:gd name="adj2" fmla="val 8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03137" y="7216527"/>
            <a:ext cx="1" cy="8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6501101" y="6442746"/>
            <a:ext cx="2285318" cy="865186"/>
          </a:xfrm>
          <a:prstGeom prst="bentConnector3">
            <a:avLst>
              <a:gd name="adj1" fmla="val 73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44" idx="3"/>
          </p:cNvCxnSpPr>
          <p:nvPr/>
        </p:nvCxnSpPr>
        <p:spPr>
          <a:xfrm rot="10800000" flipV="1">
            <a:off x="7384584" y="7205632"/>
            <a:ext cx="1618132" cy="1156633"/>
          </a:xfrm>
          <a:prstGeom prst="bentConnector3">
            <a:avLst>
              <a:gd name="adj1" fmla="val 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59979" y="354896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OnART4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139449" y="3914001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OnART7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715342" y="594874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OnART5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83091" y="5999202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OnART6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095649" y="596779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OnART8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29" y="996269"/>
            <a:ext cx="247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broadcast 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102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Intellectual Ventures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Bershteyn</dc:creator>
  <cp:lastModifiedBy>Anna Bershteyn</cp:lastModifiedBy>
  <cp:revision>7</cp:revision>
  <dcterms:created xsi:type="dcterms:W3CDTF">2015-05-18T20:39:34Z</dcterms:created>
  <dcterms:modified xsi:type="dcterms:W3CDTF">2015-05-19T23:52:49Z</dcterms:modified>
</cp:coreProperties>
</file>