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0" r:id="rId3"/>
    <p:sldId id="257" r:id="rId4"/>
    <p:sldId id="262" r:id="rId5"/>
    <p:sldId id="258" r:id="rId6"/>
    <p:sldId id="259"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11"/>
    <p:restoredTop sz="77381"/>
  </p:normalViewPr>
  <p:slideViewPr>
    <p:cSldViewPr snapToGrid="0">
      <p:cViewPr>
        <p:scale>
          <a:sx n="120" d="100"/>
          <a:sy n="120" d="100"/>
        </p:scale>
        <p:origin x="320"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945A6-5E68-C64E-8855-694D6696110C}" type="datetimeFigureOut">
              <a:rPr lang="en-US" smtClean="0"/>
              <a:t>1/30/24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1EF21-D8D7-F94F-8884-C203C85FA3B9}" type="slidenum">
              <a:rPr lang="en-US" smtClean="0"/>
              <a:t>‹#›</a:t>
            </a:fld>
            <a:endParaRPr lang="en-US"/>
          </a:p>
        </p:txBody>
      </p:sp>
    </p:spTree>
    <p:extLst>
      <p:ext uri="{BB962C8B-B14F-4D97-AF65-F5344CB8AC3E}">
        <p14:creationId xmlns:p14="http://schemas.microsoft.com/office/powerpoint/2010/main" val="105884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moment, assume that we need access to the properties of the deceased at the end of the simulation for validation and reporting purposes.</a:t>
            </a:r>
          </a:p>
          <a:p>
            <a:r>
              <a:rPr lang="en-US" dirty="0"/>
              <a:t>We will allocate space for the unborn and the deceased at initialization, so SEIR becomes USEIRD. By default U’s become S’s which is trivial, so U’s go at the front by the Ss. D’s only increase, so we will put them at the end so we only manipulate the start index for the D’s.</a:t>
            </a:r>
          </a:p>
          <a:p>
            <a:r>
              <a:rPr lang="en-US" dirty="0"/>
              <a:t>USEIRD pronounced “user id”</a:t>
            </a:r>
          </a:p>
          <a:p>
            <a:endParaRPr lang="en-US" dirty="0"/>
          </a:p>
        </p:txBody>
      </p:sp>
      <p:sp>
        <p:nvSpPr>
          <p:cNvPr id="4" name="Slide Number Placeholder 3"/>
          <p:cNvSpPr>
            <a:spLocks noGrp="1"/>
          </p:cNvSpPr>
          <p:nvPr>
            <p:ph type="sldNum" sz="quarter" idx="5"/>
          </p:nvPr>
        </p:nvSpPr>
        <p:spPr/>
        <p:txBody>
          <a:bodyPr/>
          <a:lstStyle/>
          <a:p>
            <a:fld id="{19C1EF21-D8D7-F94F-8884-C203C85FA3B9}" type="slidenum">
              <a:rPr lang="en-US" smtClean="0"/>
              <a:t>2</a:t>
            </a:fld>
            <a:endParaRPr lang="en-US"/>
          </a:p>
        </p:txBody>
      </p:sp>
    </p:spTree>
    <p:extLst>
      <p:ext uri="{BB962C8B-B14F-4D97-AF65-F5344CB8AC3E}">
        <p14:creationId xmlns:p14="http://schemas.microsoft.com/office/powerpoint/2010/main" val="3869843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dynamically create properties on the community object.</a:t>
            </a:r>
          </a:p>
        </p:txBody>
      </p:sp>
      <p:sp>
        <p:nvSpPr>
          <p:cNvPr id="4" name="Slide Number Placeholder 3"/>
          <p:cNvSpPr>
            <a:spLocks noGrp="1"/>
          </p:cNvSpPr>
          <p:nvPr>
            <p:ph type="sldNum" sz="quarter" idx="5"/>
          </p:nvPr>
        </p:nvSpPr>
        <p:spPr/>
        <p:txBody>
          <a:bodyPr/>
          <a:lstStyle/>
          <a:p>
            <a:fld id="{19C1EF21-D8D7-F94F-8884-C203C85FA3B9}" type="slidenum">
              <a:rPr lang="en-US" smtClean="0"/>
              <a:t>3</a:t>
            </a:fld>
            <a:endParaRPr lang="en-US"/>
          </a:p>
        </p:txBody>
      </p:sp>
    </p:spTree>
    <p:extLst>
      <p:ext uri="{BB962C8B-B14F-4D97-AF65-F5344CB8AC3E}">
        <p14:creationId xmlns:p14="http://schemas.microsoft.com/office/powerpoint/2010/main" val="578977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Births are easy: decrement the end pointer of U’s and start pointer of S’s and initialize the agent at that index.</a:t>
            </a:r>
          </a:p>
        </p:txBody>
      </p:sp>
      <p:sp>
        <p:nvSpPr>
          <p:cNvPr id="4" name="Slide Number Placeholder 3"/>
          <p:cNvSpPr>
            <a:spLocks noGrp="1"/>
          </p:cNvSpPr>
          <p:nvPr>
            <p:ph type="sldNum" sz="quarter" idx="5"/>
          </p:nvPr>
        </p:nvSpPr>
        <p:spPr/>
        <p:txBody>
          <a:bodyPr/>
          <a:lstStyle/>
          <a:p>
            <a:fld id="{19C1EF21-D8D7-F94F-8884-C203C85FA3B9}" type="slidenum">
              <a:rPr lang="en-US" smtClean="0"/>
              <a:t>4</a:t>
            </a:fld>
            <a:endParaRPr lang="en-US"/>
          </a:p>
        </p:txBody>
      </p:sp>
    </p:spTree>
    <p:extLst>
      <p:ext uri="{BB962C8B-B14F-4D97-AF65-F5344CB8AC3E}">
        <p14:creationId xmlns:p14="http://schemas.microsoft.com/office/powerpoint/2010/main" val="595146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from S to E, E to I, I to R, and R to D (neighboring groups) is straightforward:</a:t>
            </a:r>
          </a:p>
          <a:p>
            <a:r>
              <a:rPr lang="en-US" dirty="0"/>
              <a:t>    - swap the values of the </a:t>
            </a:r>
            <a:r>
              <a:rPr lang="en-US" i="1" dirty="0"/>
              <a:t>last</a:t>
            </a:r>
            <a:r>
              <a:rPr lang="en-US" i="0" dirty="0"/>
              <a:t> agent in the source group with the moving agent (if not the same)</a:t>
            </a:r>
          </a:p>
          <a:p>
            <a:r>
              <a:rPr lang="en-US" i="0" dirty="0"/>
              <a:t>    - decrement the end index of the source group and the start index of the destination group.</a:t>
            </a:r>
            <a:endParaRPr lang="en-US" dirty="0"/>
          </a:p>
        </p:txBody>
      </p:sp>
      <p:sp>
        <p:nvSpPr>
          <p:cNvPr id="4" name="Slide Number Placeholder 3"/>
          <p:cNvSpPr>
            <a:spLocks noGrp="1"/>
          </p:cNvSpPr>
          <p:nvPr>
            <p:ph type="sldNum" sz="quarter" idx="5"/>
          </p:nvPr>
        </p:nvSpPr>
        <p:spPr/>
        <p:txBody>
          <a:bodyPr/>
          <a:lstStyle/>
          <a:p>
            <a:fld id="{19C1EF21-D8D7-F94F-8884-C203C85FA3B9}" type="slidenum">
              <a:rPr lang="en-US" smtClean="0"/>
              <a:t>5</a:t>
            </a:fld>
            <a:endParaRPr lang="en-US"/>
          </a:p>
        </p:txBody>
      </p:sp>
    </p:spTree>
    <p:extLst>
      <p:ext uri="{BB962C8B-B14F-4D97-AF65-F5344CB8AC3E}">
        <p14:creationId xmlns:p14="http://schemas.microsoft.com/office/powerpoint/2010/main" val="3481229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Deaths from S, E, or I are a hassle, we must serially move the agent from the starting group through the intervening groups until we get to the D’s.</a:t>
            </a:r>
          </a:p>
        </p:txBody>
      </p:sp>
      <p:sp>
        <p:nvSpPr>
          <p:cNvPr id="4" name="Slide Number Placeholder 3"/>
          <p:cNvSpPr>
            <a:spLocks noGrp="1"/>
          </p:cNvSpPr>
          <p:nvPr>
            <p:ph type="sldNum" sz="quarter" idx="5"/>
          </p:nvPr>
        </p:nvSpPr>
        <p:spPr/>
        <p:txBody>
          <a:bodyPr/>
          <a:lstStyle/>
          <a:p>
            <a:fld id="{19C1EF21-D8D7-F94F-8884-C203C85FA3B9}" type="slidenum">
              <a:rPr lang="en-US" smtClean="0"/>
              <a:t>6</a:t>
            </a:fld>
            <a:endParaRPr lang="en-US"/>
          </a:p>
        </p:txBody>
      </p:sp>
    </p:spTree>
    <p:extLst>
      <p:ext uri="{BB962C8B-B14F-4D97-AF65-F5344CB8AC3E}">
        <p14:creationId xmlns:p14="http://schemas.microsoft.com/office/powerpoint/2010/main" val="459642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would like to </a:t>
            </a:r>
            <a:r>
              <a:rPr lang="en-US" dirty="0" err="1"/>
              <a:t>Numba-fy</a:t>
            </a:r>
            <a:r>
              <a:rPr lang="en-US" dirty="0"/>
              <a:t> or otherwise compile the move() function, but it needs access to the list of attributes to know what to move.</a:t>
            </a:r>
          </a:p>
          <a:p>
            <a:r>
              <a:rPr lang="en-US" dirty="0"/>
              <a:t>This is a solvable problem; we can gather the addresses (and sizes) of the various attributes to pass down to a compiled function.</a:t>
            </a:r>
          </a:p>
        </p:txBody>
      </p:sp>
      <p:sp>
        <p:nvSpPr>
          <p:cNvPr id="4" name="Slide Number Placeholder 3"/>
          <p:cNvSpPr>
            <a:spLocks noGrp="1"/>
          </p:cNvSpPr>
          <p:nvPr>
            <p:ph type="sldNum" sz="quarter" idx="5"/>
          </p:nvPr>
        </p:nvSpPr>
        <p:spPr/>
        <p:txBody>
          <a:bodyPr/>
          <a:lstStyle/>
          <a:p>
            <a:fld id="{19C1EF21-D8D7-F94F-8884-C203C85FA3B9}" type="slidenum">
              <a:rPr lang="en-US" smtClean="0"/>
              <a:t>7</a:t>
            </a:fld>
            <a:endParaRPr lang="en-US"/>
          </a:p>
        </p:txBody>
      </p:sp>
    </p:spTree>
    <p:extLst>
      <p:ext uri="{BB962C8B-B14F-4D97-AF65-F5344CB8AC3E}">
        <p14:creationId xmlns:p14="http://schemas.microsoft.com/office/powerpoint/2010/main" val="3401660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Index management is a hassle. As we update agents, we may move them to another group. This puts a different agent into the current slot so we cannot use for index in range(</a:t>
            </a:r>
            <a:r>
              <a:rPr lang="en-US" dirty="0" err="1"/>
              <a:t>len</a:t>
            </a:r>
            <a:r>
              <a:rPr lang="en-US" dirty="0"/>
              <a:t>(group)) or we would move an unexamined agent into the current slot and then proceed – skipping processing on the new occupant of the current slot.</a:t>
            </a:r>
          </a:p>
          <a:p>
            <a:r>
              <a:rPr lang="en-US" dirty="0"/>
              <a:t>This is not rocket science, but it is an opportunity for bugs.</a:t>
            </a:r>
          </a:p>
          <a:p>
            <a:endParaRPr lang="en-US" dirty="0"/>
          </a:p>
        </p:txBody>
      </p:sp>
      <p:sp>
        <p:nvSpPr>
          <p:cNvPr id="4" name="Slide Number Placeholder 3"/>
          <p:cNvSpPr>
            <a:spLocks noGrp="1"/>
          </p:cNvSpPr>
          <p:nvPr>
            <p:ph type="sldNum" sz="quarter" idx="5"/>
          </p:nvPr>
        </p:nvSpPr>
        <p:spPr/>
        <p:txBody>
          <a:bodyPr/>
          <a:lstStyle/>
          <a:p>
            <a:fld id="{19C1EF21-D8D7-F94F-8884-C203C85FA3B9}" type="slidenum">
              <a:rPr lang="en-US" smtClean="0"/>
              <a:t>8</a:t>
            </a:fld>
            <a:endParaRPr lang="en-US"/>
          </a:p>
        </p:txBody>
      </p:sp>
    </p:spTree>
    <p:extLst>
      <p:ext uri="{BB962C8B-B14F-4D97-AF65-F5344CB8AC3E}">
        <p14:creationId xmlns:p14="http://schemas.microsoft.com/office/powerpoint/2010/main" val="914953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isn’t too bad considering it doesn’t use </a:t>
            </a:r>
            <a:r>
              <a:rPr lang="en-US" dirty="0" err="1"/>
              <a:t>Numba</a:t>
            </a:r>
            <a:r>
              <a:rPr lang="en-US" dirty="0"/>
              <a:t> or more than one </a:t>
            </a:r>
            <a:r>
              <a:rPr lang="en-US"/>
              <a:t>core.</a:t>
            </a:r>
            <a:endParaRPr lang="en-US" dirty="0"/>
          </a:p>
        </p:txBody>
      </p:sp>
      <p:sp>
        <p:nvSpPr>
          <p:cNvPr id="4" name="Slide Number Placeholder 3"/>
          <p:cNvSpPr>
            <a:spLocks noGrp="1"/>
          </p:cNvSpPr>
          <p:nvPr>
            <p:ph type="sldNum" sz="quarter" idx="5"/>
          </p:nvPr>
        </p:nvSpPr>
        <p:spPr/>
        <p:txBody>
          <a:bodyPr/>
          <a:lstStyle/>
          <a:p>
            <a:fld id="{19C1EF21-D8D7-F94F-8884-C203C85FA3B9}" type="slidenum">
              <a:rPr lang="en-US" smtClean="0"/>
              <a:t>9</a:t>
            </a:fld>
            <a:endParaRPr lang="en-US"/>
          </a:p>
        </p:txBody>
      </p:sp>
    </p:spTree>
    <p:extLst>
      <p:ext uri="{BB962C8B-B14F-4D97-AF65-F5344CB8AC3E}">
        <p14:creationId xmlns:p14="http://schemas.microsoft.com/office/powerpoint/2010/main" val="2078894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 waste quite a bit of space (500k agents) to make sure we have enough to deal with stochasticity in the birth/death process.</a:t>
            </a:r>
          </a:p>
          <a:p>
            <a:r>
              <a:rPr lang="en-US" dirty="0"/>
              <a:t>IIRC, processing time, e.g. 30ms for the final timestep, is at this point dominated by dealing with deaths and interring deceased agents (moving them to the D group).</a:t>
            </a:r>
          </a:p>
        </p:txBody>
      </p:sp>
      <p:sp>
        <p:nvSpPr>
          <p:cNvPr id="4" name="Slide Number Placeholder 3"/>
          <p:cNvSpPr>
            <a:spLocks noGrp="1"/>
          </p:cNvSpPr>
          <p:nvPr>
            <p:ph type="sldNum" sz="quarter" idx="5"/>
          </p:nvPr>
        </p:nvSpPr>
        <p:spPr/>
        <p:txBody>
          <a:bodyPr/>
          <a:lstStyle/>
          <a:p>
            <a:fld id="{19C1EF21-D8D7-F94F-8884-C203C85FA3B9}" type="slidenum">
              <a:rPr lang="en-US" smtClean="0"/>
              <a:t>10</a:t>
            </a:fld>
            <a:endParaRPr lang="en-US"/>
          </a:p>
        </p:txBody>
      </p:sp>
    </p:spTree>
    <p:extLst>
      <p:ext uri="{BB962C8B-B14F-4D97-AF65-F5344CB8AC3E}">
        <p14:creationId xmlns:p14="http://schemas.microsoft.com/office/powerpoint/2010/main" val="3131644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A5A30-4144-EDA4-B85A-9A22B1F82B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274A98-DB5E-5352-83A2-61C4EB34A8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CE723C-A6AB-B74A-3A3F-5632689A473B}"/>
              </a:ext>
            </a:extLst>
          </p:cNvPr>
          <p:cNvSpPr>
            <a:spLocks noGrp="1"/>
          </p:cNvSpPr>
          <p:nvPr>
            <p:ph type="dt" sz="half" idx="10"/>
          </p:nvPr>
        </p:nvSpPr>
        <p:spPr/>
        <p:txBody>
          <a:bodyPr/>
          <a:lstStyle/>
          <a:p>
            <a:fld id="{A07B93F2-7D08-1A44-91B8-9B558C469336}" type="datetimeFigureOut">
              <a:rPr lang="en-US" smtClean="0"/>
              <a:t>1/30/24</a:t>
            </a:fld>
            <a:endParaRPr lang="en-US"/>
          </a:p>
        </p:txBody>
      </p:sp>
      <p:sp>
        <p:nvSpPr>
          <p:cNvPr id="5" name="Footer Placeholder 4">
            <a:extLst>
              <a:ext uri="{FF2B5EF4-FFF2-40B4-BE49-F238E27FC236}">
                <a16:creationId xmlns:a16="http://schemas.microsoft.com/office/drawing/2014/main" id="{314B9921-2D03-3DA7-4147-C3D4531B5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D0895-DE61-2582-0A2D-B71C45AD6FCD}"/>
              </a:ext>
            </a:extLst>
          </p:cNvPr>
          <p:cNvSpPr>
            <a:spLocks noGrp="1"/>
          </p:cNvSpPr>
          <p:nvPr>
            <p:ph type="sldNum" sz="quarter" idx="12"/>
          </p:nvPr>
        </p:nvSpPr>
        <p:spPr/>
        <p:txBody>
          <a:bodyPr/>
          <a:lstStyle/>
          <a:p>
            <a:fld id="{C0C481A9-A32D-1C4F-905D-DB8CF42F4EA4}" type="slidenum">
              <a:rPr lang="en-US" smtClean="0"/>
              <a:t>‹#›</a:t>
            </a:fld>
            <a:endParaRPr lang="en-US"/>
          </a:p>
        </p:txBody>
      </p:sp>
    </p:spTree>
    <p:extLst>
      <p:ext uri="{BB962C8B-B14F-4D97-AF65-F5344CB8AC3E}">
        <p14:creationId xmlns:p14="http://schemas.microsoft.com/office/powerpoint/2010/main" val="428114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EB90-58CA-7817-8263-8C4316BC7E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5628B8-9AA4-19A0-CA21-741BFEF3A8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E3B515-3630-EF14-4A6D-2050A2F46C36}"/>
              </a:ext>
            </a:extLst>
          </p:cNvPr>
          <p:cNvSpPr>
            <a:spLocks noGrp="1"/>
          </p:cNvSpPr>
          <p:nvPr>
            <p:ph type="dt" sz="half" idx="10"/>
          </p:nvPr>
        </p:nvSpPr>
        <p:spPr/>
        <p:txBody>
          <a:bodyPr/>
          <a:lstStyle/>
          <a:p>
            <a:fld id="{A07B93F2-7D08-1A44-91B8-9B558C469336}" type="datetimeFigureOut">
              <a:rPr lang="en-US" smtClean="0"/>
              <a:t>1/30/24</a:t>
            </a:fld>
            <a:endParaRPr lang="en-US"/>
          </a:p>
        </p:txBody>
      </p:sp>
      <p:sp>
        <p:nvSpPr>
          <p:cNvPr id="5" name="Footer Placeholder 4">
            <a:extLst>
              <a:ext uri="{FF2B5EF4-FFF2-40B4-BE49-F238E27FC236}">
                <a16:creationId xmlns:a16="http://schemas.microsoft.com/office/drawing/2014/main" id="{C8D320F4-AD56-B9CC-01E3-79CB98F86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3D27D-ACB6-7A77-8CB8-AF7718F4DFB9}"/>
              </a:ext>
            </a:extLst>
          </p:cNvPr>
          <p:cNvSpPr>
            <a:spLocks noGrp="1"/>
          </p:cNvSpPr>
          <p:nvPr>
            <p:ph type="sldNum" sz="quarter" idx="12"/>
          </p:nvPr>
        </p:nvSpPr>
        <p:spPr/>
        <p:txBody>
          <a:bodyPr/>
          <a:lstStyle/>
          <a:p>
            <a:fld id="{C0C481A9-A32D-1C4F-905D-DB8CF42F4EA4}" type="slidenum">
              <a:rPr lang="en-US" smtClean="0"/>
              <a:t>‹#›</a:t>
            </a:fld>
            <a:endParaRPr lang="en-US"/>
          </a:p>
        </p:txBody>
      </p:sp>
    </p:spTree>
    <p:extLst>
      <p:ext uri="{BB962C8B-B14F-4D97-AF65-F5344CB8AC3E}">
        <p14:creationId xmlns:p14="http://schemas.microsoft.com/office/powerpoint/2010/main" val="1513035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6F5E18-A4E7-4C70-2D7C-CB12AC5F13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E684FF-C5A5-D268-2C61-219D4A89F6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60497-2701-1A29-EE60-CDF699ABB4E6}"/>
              </a:ext>
            </a:extLst>
          </p:cNvPr>
          <p:cNvSpPr>
            <a:spLocks noGrp="1"/>
          </p:cNvSpPr>
          <p:nvPr>
            <p:ph type="dt" sz="half" idx="10"/>
          </p:nvPr>
        </p:nvSpPr>
        <p:spPr/>
        <p:txBody>
          <a:bodyPr/>
          <a:lstStyle/>
          <a:p>
            <a:fld id="{A07B93F2-7D08-1A44-91B8-9B558C469336}" type="datetimeFigureOut">
              <a:rPr lang="en-US" smtClean="0"/>
              <a:t>1/30/24</a:t>
            </a:fld>
            <a:endParaRPr lang="en-US"/>
          </a:p>
        </p:txBody>
      </p:sp>
      <p:sp>
        <p:nvSpPr>
          <p:cNvPr id="5" name="Footer Placeholder 4">
            <a:extLst>
              <a:ext uri="{FF2B5EF4-FFF2-40B4-BE49-F238E27FC236}">
                <a16:creationId xmlns:a16="http://schemas.microsoft.com/office/drawing/2014/main" id="{D901A42D-E159-4E25-6732-1BB07801F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5BFC4-B10E-B650-C5AF-9B162E85B178}"/>
              </a:ext>
            </a:extLst>
          </p:cNvPr>
          <p:cNvSpPr>
            <a:spLocks noGrp="1"/>
          </p:cNvSpPr>
          <p:nvPr>
            <p:ph type="sldNum" sz="quarter" idx="12"/>
          </p:nvPr>
        </p:nvSpPr>
        <p:spPr/>
        <p:txBody>
          <a:bodyPr/>
          <a:lstStyle/>
          <a:p>
            <a:fld id="{C0C481A9-A32D-1C4F-905D-DB8CF42F4EA4}" type="slidenum">
              <a:rPr lang="en-US" smtClean="0"/>
              <a:t>‹#›</a:t>
            </a:fld>
            <a:endParaRPr lang="en-US"/>
          </a:p>
        </p:txBody>
      </p:sp>
    </p:spTree>
    <p:extLst>
      <p:ext uri="{BB962C8B-B14F-4D97-AF65-F5344CB8AC3E}">
        <p14:creationId xmlns:p14="http://schemas.microsoft.com/office/powerpoint/2010/main" val="3841125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0CC2-9A0B-37C7-5A2D-BB89E123AB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BF5D2-E93E-1D76-BA7A-6AE3006407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62DDE-D5C4-1AC6-F804-46B6B122B05F}"/>
              </a:ext>
            </a:extLst>
          </p:cNvPr>
          <p:cNvSpPr>
            <a:spLocks noGrp="1"/>
          </p:cNvSpPr>
          <p:nvPr>
            <p:ph type="dt" sz="half" idx="10"/>
          </p:nvPr>
        </p:nvSpPr>
        <p:spPr/>
        <p:txBody>
          <a:bodyPr/>
          <a:lstStyle/>
          <a:p>
            <a:fld id="{A07B93F2-7D08-1A44-91B8-9B558C469336}" type="datetimeFigureOut">
              <a:rPr lang="en-US" smtClean="0"/>
              <a:t>1/30/24</a:t>
            </a:fld>
            <a:endParaRPr lang="en-US"/>
          </a:p>
        </p:txBody>
      </p:sp>
      <p:sp>
        <p:nvSpPr>
          <p:cNvPr id="5" name="Footer Placeholder 4">
            <a:extLst>
              <a:ext uri="{FF2B5EF4-FFF2-40B4-BE49-F238E27FC236}">
                <a16:creationId xmlns:a16="http://schemas.microsoft.com/office/drawing/2014/main" id="{CA266732-C9C5-EC61-7C4C-5E0CD1ADF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DC2C2-13C5-D5D4-07C2-7E9288BAB216}"/>
              </a:ext>
            </a:extLst>
          </p:cNvPr>
          <p:cNvSpPr>
            <a:spLocks noGrp="1"/>
          </p:cNvSpPr>
          <p:nvPr>
            <p:ph type="sldNum" sz="quarter" idx="12"/>
          </p:nvPr>
        </p:nvSpPr>
        <p:spPr/>
        <p:txBody>
          <a:bodyPr/>
          <a:lstStyle/>
          <a:p>
            <a:fld id="{C0C481A9-A32D-1C4F-905D-DB8CF42F4EA4}" type="slidenum">
              <a:rPr lang="en-US" smtClean="0"/>
              <a:t>‹#›</a:t>
            </a:fld>
            <a:endParaRPr lang="en-US"/>
          </a:p>
        </p:txBody>
      </p:sp>
    </p:spTree>
    <p:extLst>
      <p:ext uri="{BB962C8B-B14F-4D97-AF65-F5344CB8AC3E}">
        <p14:creationId xmlns:p14="http://schemas.microsoft.com/office/powerpoint/2010/main" val="2970758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9AE6-C5BF-56F4-92EF-49F8186222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7D9E89-B20F-15B6-D71D-D513526EBA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E8840F-B6FB-454A-6BA1-3DEBCFBD78FF}"/>
              </a:ext>
            </a:extLst>
          </p:cNvPr>
          <p:cNvSpPr>
            <a:spLocks noGrp="1"/>
          </p:cNvSpPr>
          <p:nvPr>
            <p:ph type="dt" sz="half" idx="10"/>
          </p:nvPr>
        </p:nvSpPr>
        <p:spPr/>
        <p:txBody>
          <a:bodyPr/>
          <a:lstStyle/>
          <a:p>
            <a:fld id="{A07B93F2-7D08-1A44-91B8-9B558C469336}" type="datetimeFigureOut">
              <a:rPr lang="en-US" smtClean="0"/>
              <a:t>1/30/24</a:t>
            </a:fld>
            <a:endParaRPr lang="en-US"/>
          </a:p>
        </p:txBody>
      </p:sp>
      <p:sp>
        <p:nvSpPr>
          <p:cNvPr id="5" name="Footer Placeholder 4">
            <a:extLst>
              <a:ext uri="{FF2B5EF4-FFF2-40B4-BE49-F238E27FC236}">
                <a16:creationId xmlns:a16="http://schemas.microsoft.com/office/drawing/2014/main" id="{45894AC8-8537-F84C-53C1-E04319128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C0238-DF34-F175-6168-446FFF626499}"/>
              </a:ext>
            </a:extLst>
          </p:cNvPr>
          <p:cNvSpPr>
            <a:spLocks noGrp="1"/>
          </p:cNvSpPr>
          <p:nvPr>
            <p:ph type="sldNum" sz="quarter" idx="12"/>
          </p:nvPr>
        </p:nvSpPr>
        <p:spPr/>
        <p:txBody>
          <a:bodyPr/>
          <a:lstStyle/>
          <a:p>
            <a:fld id="{C0C481A9-A32D-1C4F-905D-DB8CF42F4EA4}" type="slidenum">
              <a:rPr lang="en-US" smtClean="0"/>
              <a:t>‹#›</a:t>
            </a:fld>
            <a:endParaRPr lang="en-US"/>
          </a:p>
        </p:txBody>
      </p:sp>
    </p:spTree>
    <p:extLst>
      <p:ext uri="{BB962C8B-B14F-4D97-AF65-F5344CB8AC3E}">
        <p14:creationId xmlns:p14="http://schemas.microsoft.com/office/powerpoint/2010/main" val="2965145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188B-1C91-DBE6-9B72-ED3019AF08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8F968-F0CF-854C-EE69-85F101335D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A6127D-FB3A-6B18-2D4F-1DEB06DBB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481D54-A3B1-E8DC-A623-F7932723BD56}"/>
              </a:ext>
            </a:extLst>
          </p:cNvPr>
          <p:cNvSpPr>
            <a:spLocks noGrp="1"/>
          </p:cNvSpPr>
          <p:nvPr>
            <p:ph type="dt" sz="half" idx="10"/>
          </p:nvPr>
        </p:nvSpPr>
        <p:spPr/>
        <p:txBody>
          <a:bodyPr/>
          <a:lstStyle/>
          <a:p>
            <a:fld id="{A07B93F2-7D08-1A44-91B8-9B558C469336}" type="datetimeFigureOut">
              <a:rPr lang="en-US" smtClean="0"/>
              <a:t>1/30/24</a:t>
            </a:fld>
            <a:endParaRPr lang="en-US"/>
          </a:p>
        </p:txBody>
      </p:sp>
      <p:sp>
        <p:nvSpPr>
          <p:cNvPr id="6" name="Footer Placeholder 5">
            <a:extLst>
              <a:ext uri="{FF2B5EF4-FFF2-40B4-BE49-F238E27FC236}">
                <a16:creationId xmlns:a16="http://schemas.microsoft.com/office/drawing/2014/main" id="{89113C0D-4229-8CA7-57D8-51A9F9CDA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DA8CF0-3BB0-6A9D-5393-B460D494E0DC}"/>
              </a:ext>
            </a:extLst>
          </p:cNvPr>
          <p:cNvSpPr>
            <a:spLocks noGrp="1"/>
          </p:cNvSpPr>
          <p:nvPr>
            <p:ph type="sldNum" sz="quarter" idx="12"/>
          </p:nvPr>
        </p:nvSpPr>
        <p:spPr/>
        <p:txBody>
          <a:bodyPr/>
          <a:lstStyle/>
          <a:p>
            <a:fld id="{C0C481A9-A32D-1C4F-905D-DB8CF42F4EA4}" type="slidenum">
              <a:rPr lang="en-US" smtClean="0"/>
              <a:t>‹#›</a:t>
            </a:fld>
            <a:endParaRPr lang="en-US"/>
          </a:p>
        </p:txBody>
      </p:sp>
    </p:spTree>
    <p:extLst>
      <p:ext uri="{BB962C8B-B14F-4D97-AF65-F5344CB8AC3E}">
        <p14:creationId xmlns:p14="http://schemas.microsoft.com/office/powerpoint/2010/main" val="295878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AFEB-F7F6-B978-0E82-1BA19C7687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31DFDA-483F-4C93-D9C4-3BB0FC9FA1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10771-8FC8-0AAF-2A30-DF5741AEF0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539EE8-AF7D-05C1-156D-F06E441281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D0EBE0-6516-E213-4B1E-2F373D26F5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A9834E-8C3F-869D-4815-6B889D2CC03F}"/>
              </a:ext>
            </a:extLst>
          </p:cNvPr>
          <p:cNvSpPr>
            <a:spLocks noGrp="1"/>
          </p:cNvSpPr>
          <p:nvPr>
            <p:ph type="dt" sz="half" idx="10"/>
          </p:nvPr>
        </p:nvSpPr>
        <p:spPr/>
        <p:txBody>
          <a:bodyPr/>
          <a:lstStyle/>
          <a:p>
            <a:fld id="{A07B93F2-7D08-1A44-91B8-9B558C469336}" type="datetimeFigureOut">
              <a:rPr lang="en-US" smtClean="0"/>
              <a:t>1/30/24</a:t>
            </a:fld>
            <a:endParaRPr lang="en-US"/>
          </a:p>
        </p:txBody>
      </p:sp>
      <p:sp>
        <p:nvSpPr>
          <p:cNvPr id="8" name="Footer Placeholder 7">
            <a:extLst>
              <a:ext uri="{FF2B5EF4-FFF2-40B4-BE49-F238E27FC236}">
                <a16:creationId xmlns:a16="http://schemas.microsoft.com/office/drawing/2014/main" id="{A955E37B-38A4-FABE-BACD-B1FD18D378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CF6533-EA68-E100-DA60-ADB29875747E}"/>
              </a:ext>
            </a:extLst>
          </p:cNvPr>
          <p:cNvSpPr>
            <a:spLocks noGrp="1"/>
          </p:cNvSpPr>
          <p:nvPr>
            <p:ph type="sldNum" sz="quarter" idx="12"/>
          </p:nvPr>
        </p:nvSpPr>
        <p:spPr/>
        <p:txBody>
          <a:bodyPr/>
          <a:lstStyle/>
          <a:p>
            <a:fld id="{C0C481A9-A32D-1C4F-905D-DB8CF42F4EA4}" type="slidenum">
              <a:rPr lang="en-US" smtClean="0"/>
              <a:t>‹#›</a:t>
            </a:fld>
            <a:endParaRPr lang="en-US"/>
          </a:p>
        </p:txBody>
      </p:sp>
    </p:spTree>
    <p:extLst>
      <p:ext uri="{BB962C8B-B14F-4D97-AF65-F5344CB8AC3E}">
        <p14:creationId xmlns:p14="http://schemas.microsoft.com/office/powerpoint/2010/main" val="2241239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07B61-E73C-A422-2ABC-3B19E6F7D5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86A63-04F3-F617-9E77-9FA3906495D0}"/>
              </a:ext>
            </a:extLst>
          </p:cNvPr>
          <p:cNvSpPr>
            <a:spLocks noGrp="1"/>
          </p:cNvSpPr>
          <p:nvPr>
            <p:ph type="dt" sz="half" idx="10"/>
          </p:nvPr>
        </p:nvSpPr>
        <p:spPr/>
        <p:txBody>
          <a:bodyPr/>
          <a:lstStyle/>
          <a:p>
            <a:fld id="{A07B93F2-7D08-1A44-91B8-9B558C469336}" type="datetimeFigureOut">
              <a:rPr lang="en-US" smtClean="0"/>
              <a:t>1/30/24</a:t>
            </a:fld>
            <a:endParaRPr lang="en-US"/>
          </a:p>
        </p:txBody>
      </p:sp>
      <p:sp>
        <p:nvSpPr>
          <p:cNvPr id="4" name="Footer Placeholder 3">
            <a:extLst>
              <a:ext uri="{FF2B5EF4-FFF2-40B4-BE49-F238E27FC236}">
                <a16:creationId xmlns:a16="http://schemas.microsoft.com/office/drawing/2014/main" id="{3CD411B9-6FF0-EF0B-77FF-ED42553259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45A176-1167-CEB9-6A0B-9F4D1FD0FC7D}"/>
              </a:ext>
            </a:extLst>
          </p:cNvPr>
          <p:cNvSpPr>
            <a:spLocks noGrp="1"/>
          </p:cNvSpPr>
          <p:nvPr>
            <p:ph type="sldNum" sz="quarter" idx="12"/>
          </p:nvPr>
        </p:nvSpPr>
        <p:spPr/>
        <p:txBody>
          <a:bodyPr/>
          <a:lstStyle/>
          <a:p>
            <a:fld id="{C0C481A9-A32D-1C4F-905D-DB8CF42F4EA4}" type="slidenum">
              <a:rPr lang="en-US" smtClean="0"/>
              <a:t>‹#›</a:t>
            </a:fld>
            <a:endParaRPr lang="en-US"/>
          </a:p>
        </p:txBody>
      </p:sp>
    </p:spTree>
    <p:extLst>
      <p:ext uri="{BB962C8B-B14F-4D97-AF65-F5344CB8AC3E}">
        <p14:creationId xmlns:p14="http://schemas.microsoft.com/office/powerpoint/2010/main" val="270231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E6CA26-E747-C0A9-4D64-7E1D94B94255}"/>
              </a:ext>
            </a:extLst>
          </p:cNvPr>
          <p:cNvSpPr>
            <a:spLocks noGrp="1"/>
          </p:cNvSpPr>
          <p:nvPr>
            <p:ph type="dt" sz="half" idx="10"/>
          </p:nvPr>
        </p:nvSpPr>
        <p:spPr/>
        <p:txBody>
          <a:bodyPr/>
          <a:lstStyle/>
          <a:p>
            <a:fld id="{A07B93F2-7D08-1A44-91B8-9B558C469336}" type="datetimeFigureOut">
              <a:rPr lang="en-US" smtClean="0"/>
              <a:t>1/30/24</a:t>
            </a:fld>
            <a:endParaRPr lang="en-US"/>
          </a:p>
        </p:txBody>
      </p:sp>
      <p:sp>
        <p:nvSpPr>
          <p:cNvPr id="3" name="Footer Placeholder 2">
            <a:extLst>
              <a:ext uri="{FF2B5EF4-FFF2-40B4-BE49-F238E27FC236}">
                <a16:creationId xmlns:a16="http://schemas.microsoft.com/office/drawing/2014/main" id="{51A260FA-5A01-97F4-F41D-61D29C855E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449C55-655B-4434-3846-A711AC29B5C7}"/>
              </a:ext>
            </a:extLst>
          </p:cNvPr>
          <p:cNvSpPr>
            <a:spLocks noGrp="1"/>
          </p:cNvSpPr>
          <p:nvPr>
            <p:ph type="sldNum" sz="quarter" idx="12"/>
          </p:nvPr>
        </p:nvSpPr>
        <p:spPr/>
        <p:txBody>
          <a:bodyPr/>
          <a:lstStyle/>
          <a:p>
            <a:fld id="{C0C481A9-A32D-1C4F-905D-DB8CF42F4EA4}" type="slidenum">
              <a:rPr lang="en-US" smtClean="0"/>
              <a:t>‹#›</a:t>
            </a:fld>
            <a:endParaRPr lang="en-US"/>
          </a:p>
        </p:txBody>
      </p:sp>
    </p:spTree>
    <p:extLst>
      <p:ext uri="{BB962C8B-B14F-4D97-AF65-F5344CB8AC3E}">
        <p14:creationId xmlns:p14="http://schemas.microsoft.com/office/powerpoint/2010/main" val="974753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0823-9EA9-FB75-5B42-C9A5875F9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9CCC59-0DA6-B2EF-EF3B-81979E32E1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78F121-02E9-7F6E-DBE6-7C5888667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AA022-B9F8-E2D4-568F-DD011E7A3AA2}"/>
              </a:ext>
            </a:extLst>
          </p:cNvPr>
          <p:cNvSpPr>
            <a:spLocks noGrp="1"/>
          </p:cNvSpPr>
          <p:nvPr>
            <p:ph type="dt" sz="half" idx="10"/>
          </p:nvPr>
        </p:nvSpPr>
        <p:spPr/>
        <p:txBody>
          <a:bodyPr/>
          <a:lstStyle/>
          <a:p>
            <a:fld id="{A07B93F2-7D08-1A44-91B8-9B558C469336}" type="datetimeFigureOut">
              <a:rPr lang="en-US" smtClean="0"/>
              <a:t>1/30/24</a:t>
            </a:fld>
            <a:endParaRPr lang="en-US"/>
          </a:p>
        </p:txBody>
      </p:sp>
      <p:sp>
        <p:nvSpPr>
          <p:cNvPr id="6" name="Footer Placeholder 5">
            <a:extLst>
              <a:ext uri="{FF2B5EF4-FFF2-40B4-BE49-F238E27FC236}">
                <a16:creationId xmlns:a16="http://schemas.microsoft.com/office/drawing/2014/main" id="{E6F4A13E-D9B7-10A9-C2DE-C616C6300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2132F-86CB-2612-3185-D0E1068787EE}"/>
              </a:ext>
            </a:extLst>
          </p:cNvPr>
          <p:cNvSpPr>
            <a:spLocks noGrp="1"/>
          </p:cNvSpPr>
          <p:nvPr>
            <p:ph type="sldNum" sz="quarter" idx="12"/>
          </p:nvPr>
        </p:nvSpPr>
        <p:spPr/>
        <p:txBody>
          <a:bodyPr/>
          <a:lstStyle/>
          <a:p>
            <a:fld id="{C0C481A9-A32D-1C4F-905D-DB8CF42F4EA4}" type="slidenum">
              <a:rPr lang="en-US" smtClean="0"/>
              <a:t>‹#›</a:t>
            </a:fld>
            <a:endParaRPr lang="en-US"/>
          </a:p>
        </p:txBody>
      </p:sp>
    </p:spTree>
    <p:extLst>
      <p:ext uri="{BB962C8B-B14F-4D97-AF65-F5344CB8AC3E}">
        <p14:creationId xmlns:p14="http://schemas.microsoft.com/office/powerpoint/2010/main" val="1370143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220CA-A9EF-6726-4071-7B98DBE103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FCA5F3-5B71-FF88-8EE3-1793631A6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7103C7-90F0-F61A-553D-A96451465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55F6FA-3E52-DC31-EEEE-D1E52AA59EEA}"/>
              </a:ext>
            </a:extLst>
          </p:cNvPr>
          <p:cNvSpPr>
            <a:spLocks noGrp="1"/>
          </p:cNvSpPr>
          <p:nvPr>
            <p:ph type="dt" sz="half" idx="10"/>
          </p:nvPr>
        </p:nvSpPr>
        <p:spPr/>
        <p:txBody>
          <a:bodyPr/>
          <a:lstStyle/>
          <a:p>
            <a:fld id="{A07B93F2-7D08-1A44-91B8-9B558C469336}" type="datetimeFigureOut">
              <a:rPr lang="en-US" smtClean="0"/>
              <a:t>1/30/24</a:t>
            </a:fld>
            <a:endParaRPr lang="en-US"/>
          </a:p>
        </p:txBody>
      </p:sp>
      <p:sp>
        <p:nvSpPr>
          <p:cNvPr id="6" name="Footer Placeholder 5">
            <a:extLst>
              <a:ext uri="{FF2B5EF4-FFF2-40B4-BE49-F238E27FC236}">
                <a16:creationId xmlns:a16="http://schemas.microsoft.com/office/drawing/2014/main" id="{1ECE603C-30EF-7DE1-90A3-EE2C28F8F9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111409-6489-27F2-6E0B-0A459EFE7790}"/>
              </a:ext>
            </a:extLst>
          </p:cNvPr>
          <p:cNvSpPr>
            <a:spLocks noGrp="1"/>
          </p:cNvSpPr>
          <p:nvPr>
            <p:ph type="sldNum" sz="quarter" idx="12"/>
          </p:nvPr>
        </p:nvSpPr>
        <p:spPr/>
        <p:txBody>
          <a:bodyPr/>
          <a:lstStyle/>
          <a:p>
            <a:fld id="{C0C481A9-A32D-1C4F-905D-DB8CF42F4EA4}" type="slidenum">
              <a:rPr lang="en-US" smtClean="0"/>
              <a:t>‹#›</a:t>
            </a:fld>
            <a:endParaRPr lang="en-US"/>
          </a:p>
        </p:txBody>
      </p:sp>
    </p:spTree>
    <p:extLst>
      <p:ext uri="{BB962C8B-B14F-4D97-AF65-F5344CB8AC3E}">
        <p14:creationId xmlns:p14="http://schemas.microsoft.com/office/powerpoint/2010/main" val="39315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FEC9C4-5594-D4B6-525D-24799C5A60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45CA2D-EF54-B2D6-E8A9-A9C1E05DDE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DB690-6A1E-B221-2B4C-7057BDBCBD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B93F2-7D08-1A44-91B8-9B558C469336}" type="datetimeFigureOut">
              <a:rPr lang="en-US" smtClean="0"/>
              <a:t>1/30/24</a:t>
            </a:fld>
            <a:endParaRPr lang="en-US"/>
          </a:p>
        </p:txBody>
      </p:sp>
      <p:sp>
        <p:nvSpPr>
          <p:cNvPr id="5" name="Footer Placeholder 4">
            <a:extLst>
              <a:ext uri="{FF2B5EF4-FFF2-40B4-BE49-F238E27FC236}">
                <a16:creationId xmlns:a16="http://schemas.microsoft.com/office/drawing/2014/main" id="{D9D27419-A99D-0F23-560A-67E6CF838E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89FDD5-949B-10AE-7EAC-92026DC3DB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481A9-A32D-1C4F-905D-DB8CF42F4EA4}" type="slidenum">
              <a:rPr lang="en-US" smtClean="0"/>
              <a:t>‹#›</a:t>
            </a:fld>
            <a:endParaRPr lang="en-US"/>
          </a:p>
        </p:txBody>
      </p:sp>
    </p:spTree>
    <p:extLst>
      <p:ext uri="{BB962C8B-B14F-4D97-AF65-F5344CB8AC3E}">
        <p14:creationId xmlns:p14="http://schemas.microsoft.com/office/powerpoint/2010/main" val="3029153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B376-505E-CBE8-E4E1-62983910476D}"/>
              </a:ext>
            </a:extLst>
          </p:cNvPr>
          <p:cNvSpPr>
            <a:spLocks noGrp="1"/>
          </p:cNvSpPr>
          <p:nvPr>
            <p:ph type="ctrTitle"/>
          </p:nvPr>
        </p:nvSpPr>
        <p:spPr/>
        <p:txBody>
          <a:bodyPr/>
          <a:lstStyle/>
          <a:p>
            <a:r>
              <a:rPr lang="en-US" dirty="0"/>
              <a:t>Vector Consolidation</a:t>
            </a:r>
          </a:p>
        </p:txBody>
      </p:sp>
      <p:sp>
        <p:nvSpPr>
          <p:cNvPr id="3" name="Subtitle 2">
            <a:extLst>
              <a:ext uri="{FF2B5EF4-FFF2-40B4-BE49-F238E27FC236}">
                <a16:creationId xmlns:a16="http://schemas.microsoft.com/office/drawing/2014/main" id="{5C7FCAB8-72B0-675B-5270-44FF70D8B994}"/>
              </a:ext>
            </a:extLst>
          </p:cNvPr>
          <p:cNvSpPr>
            <a:spLocks noGrp="1"/>
          </p:cNvSpPr>
          <p:nvPr>
            <p:ph type="subTitle" idx="1"/>
          </p:nvPr>
        </p:nvSpPr>
        <p:spPr/>
        <p:txBody>
          <a:bodyPr/>
          <a:lstStyle/>
          <a:p>
            <a:r>
              <a:rPr lang="en-US" dirty="0"/>
              <a:t>Is it worth moving memory to consolidate like agents?</a:t>
            </a:r>
          </a:p>
        </p:txBody>
      </p:sp>
    </p:spTree>
    <p:extLst>
      <p:ext uri="{BB962C8B-B14F-4D97-AF65-F5344CB8AC3E}">
        <p14:creationId xmlns:p14="http://schemas.microsoft.com/office/powerpoint/2010/main" val="427004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DC641-0C7D-C3B9-4D49-3B805F61D1C2}"/>
              </a:ext>
            </a:extLst>
          </p:cNvPr>
          <p:cNvSpPr>
            <a:spLocks noGrp="1"/>
          </p:cNvSpPr>
          <p:nvPr>
            <p:ph type="title"/>
          </p:nvPr>
        </p:nvSpPr>
        <p:spPr/>
        <p:txBody>
          <a:bodyPr/>
          <a:lstStyle/>
          <a:p>
            <a:r>
              <a:rPr lang="en-US" dirty="0"/>
              <a:t>Sample Output</a:t>
            </a:r>
          </a:p>
        </p:txBody>
      </p:sp>
      <p:graphicFrame>
        <p:nvGraphicFramePr>
          <p:cNvPr id="8" name="Content Placeholder 7">
            <a:extLst>
              <a:ext uri="{FF2B5EF4-FFF2-40B4-BE49-F238E27FC236}">
                <a16:creationId xmlns:a16="http://schemas.microsoft.com/office/drawing/2014/main" id="{FF82937F-60B9-466B-3A0E-765139592158}"/>
              </a:ext>
            </a:extLst>
          </p:cNvPr>
          <p:cNvGraphicFramePr>
            <a:graphicFrameLocks noGrp="1"/>
          </p:cNvGraphicFramePr>
          <p:nvPr>
            <p:ph idx="1"/>
          </p:nvPr>
        </p:nvGraphicFramePr>
        <p:xfrm>
          <a:off x="2078430" y="1825626"/>
          <a:ext cx="8035140" cy="4351336"/>
        </p:xfrm>
        <a:graphic>
          <a:graphicData uri="http://schemas.openxmlformats.org/drawingml/2006/table">
            <a:tbl>
              <a:tblPr/>
              <a:tblGrid>
                <a:gridCol w="803514">
                  <a:extLst>
                    <a:ext uri="{9D8B030D-6E8A-4147-A177-3AD203B41FA5}">
                      <a16:colId xmlns:a16="http://schemas.microsoft.com/office/drawing/2014/main" val="3619190494"/>
                    </a:ext>
                  </a:extLst>
                </a:gridCol>
                <a:gridCol w="803514">
                  <a:extLst>
                    <a:ext uri="{9D8B030D-6E8A-4147-A177-3AD203B41FA5}">
                      <a16:colId xmlns:a16="http://schemas.microsoft.com/office/drawing/2014/main" val="310378944"/>
                    </a:ext>
                  </a:extLst>
                </a:gridCol>
                <a:gridCol w="803514">
                  <a:extLst>
                    <a:ext uri="{9D8B030D-6E8A-4147-A177-3AD203B41FA5}">
                      <a16:colId xmlns:a16="http://schemas.microsoft.com/office/drawing/2014/main" val="781920242"/>
                    </a:ext>
                  </a:extLst>
                </a:gridCol>
                <a:gridCol w="803514">
                  <a:extLst>
                    <a:ext uri="{9D8B030D-6E8A-4147-A177-3AD203B41FA5}">
                      <a16:colId xmlns:a16="http://schemas.microsoft.com/office/drawing/2014/main" val="1942383538"/>
                    </a:ext>
                  </a:extLst>
                </a:gridCol>
                <a:gridCol w="803514">
                  <a:extLst>
                    <a:ext uri="{9D8B030D-6E8A-4147-A177-3AD203B41FA5}">
                      <a16:colId xmlns:a16="http://schemas.microsoft.com/office/drawing/2014/main" val="1275901961"/>
                    </a:ext>
                  </a:extLst>
                </a:gridCol>
                <a:gridCol w="803514">
                  <a:extLst>
                    <a:ext uri="{9D8B030D-6E8A-4147-A177-3AD203B41FA5}">
                      <a16:colId xmlns:a16="http://schemas.microsoft.com/office/drawing/2014/main" val="4289147927"/>
                    </a:ext>
                  </a:extLst>
                </a:gridCol>
                <a:gridCol w="803514">
                  <a:extLst>
                    <a:ext uri="{9D8B030D-6E8A-4147-A177-3AD203B41FA5}">
                      <a16:colId xmlns:a16="http://schemas.microsoft.com/office/drawing/2014/main" val="3128155593"/>
                    </a:ext>
                  </a:extLst>
                </a:gridCol>
                <a:gridCol w="803514">
                  <a:extLst>
                    <a:ext uri="{9D8B030D-6E8A-4147-A177-3AD203B41FA5}">
                      <a16:colId xmlns:a16="http://schemas.microsoft.com/office/drawing/2014/main" val="1334637903"/>
                    </a:ext>
                  </a:extLst>
                </a:gridCol>
                <a:gridCol w="803514">
                  <a:extLst>
                    <a:ext uri="{9D8B030D-6E8A-4147-A177-3AD203B41FA5}">
                      <a16:colId xmlns:a16="http://schemas.microsoft.com/office/drawing/2014/main" val="3462577252"/>
                    </a:ext>
                  </a:extLst>
                </a:gridCol>
                <a:gridCol w="803514">
                  <a:extLst>
                    <a:ext uri="{9D8B030D-6E8A-4147-A177-3AD203B41FA5}">
                      <a16:colId xmlns:a16="http://schemas.microsoft.com/office/drawing/2014/main" val="3491451142"/>
                    </a:ext>
                  </a:extLst>
                </a:gridCol>
              </a:tblGrid>
              <a:tr h="197788">
                <a:tc>
                  <a:txBody>
                    <a:bodyPr/>
                    <a:lstStyle/>
                    <a:p>
                      <a:pPr algn="ctr" fontAlgn="b"/>
                      <a:r>
                        <a:rPr lang="en-US" sz="1200" b="0" i="0" u="none" strike="noStrike">
                          <a:solidFill>
                            <a:srgbClr val="000000"/>
                          </a:solidFill>
                          <a:effectLst/>
                          <a:latin typeface="Calibri" panose="020F0502020204030204" pitchFamily="34" charset="0"/>
                        </a:rPr>
                        <a:t>timestep</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elapsed</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unborn</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susceptible</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exposed</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infectious</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recovered</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deceased</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births</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deaths</a:t>
                      </a:r>
                    </a:p>
                  </a:txBody>
                  <a:tcPr marL="9271" marR="9271" marT="9271" marB="0" anchor="b">
                    <a:lnL>
                      <a:noFill/>
                    </a:lnL>
                    <a:lnR>
                      <a:noFill/>
                    </a:lnR>
                    <a:lnT>
                      <a:noFill/>
                    </a:lnT>
                    <a:lnB>
                      <a:noFill/>
                    </a:lnB>
                    <a:noFill/>
                  </a:tcPr>
                </a:tc>
                <a:extLst>
                  <a:ext uri="{0D108BD9-81ED-4DB2-BD59-A6C34878D82A}">
                    <a16:rowId xmlns:a16="http://schemas.microsoft.com/office/drawing/2014/main" val="1197910997"/>
                  </a:ext>
                </a:extLst>
              </a:tr>
              <a:tr h="197788">
                <a:tc>
                  <a:txBody>
                    <a:bodyPr/>
                    <a:lstStyle/>
                    <a:p>
                      <a:pPr algn="ctr" fontAlgn="b"/>
                      <a:r>
                        <a:rPr lang="en-US" sz="1200" b="0" i="0" u="none" strike="noStrike">
                          <a:solidFill>
                            <a:srgbClr val="000000"/>
                          </a:solidFill>
                          <a:effectLst/>
                          <a:latin typeface="Calibri" panose="020F0502020204030204" pitchFamily="34" charset="0"/>
                        </a:rPr>
                        <a:t>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1950404</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112500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887490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0</a:t>
                      </a:r>
                    </a:p>
                  </a:txBody>
                  <a:tcPr marL="9271" marR="9271" marT="9271" marB="0" anchor="b">
                    <a:lnL>
                      <a:noFill/>
                    </a:lnL>
                    <a:lnR>
                      <a:noFill/>
                    </a:lnR>
                    <a:lnT>
                      <a:noFill/>
                    </a:lnT>
                    <a:lnB>
                      <a:noFill/>
                    </a:lnB>
                    <a:noFill/>
                  </a:tcPr>
                </a:tc>
                <a:extLst>
                  <a:ext uri="{0D108BD9-81ED-4DB2-BD59-A6C34878D82A}">
                    <a16:rowId xmlns:a16="http://schemas.microsoft.com/office/drawing/2014/main" val="2582033127"/>
                  </a:ext>
                </a:extLst>
              </a:tr>
              <a:tr h="197788">
                <a:tc>
                  <a:txBody>
                    <a:bodyPr/>
                    <a:lstStyle/>
                    <a:p>
                      <a:pPr algn="ctr" fontAlgn="b"/>
                      <a:r>
                        <a:rPr lang="en-US" sz="1200" b="0" i="0" u="none" strike="noStrike">
                          <a:solidFill>
                            <a:srgbClr val="000000"/>
                          </a:solidFill>
                          <a:effectLst/>
                          <a:latin typeface="Calibri" panose="020F0502020204030204" pitchFamily="34" charset="0"/>
                        </a:rPr>
                        <a:t>1</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14</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1950322</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112577</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887461</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33</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82</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33</a:t>
                      </a:r>
                    </a:p>
                  </a:txBody>
                  <a:tcPr marL="9271" marR="9271" marT="9271" marB="0" anchor="b">
                    <a:lnL>
                      <a:noFill/>
                    </a:lnL>
                    <a:lnR>
                      <a:noFill/>
                    </a:lnR>
                    <a:lnT>
                      <a:noFill/>
                    </a:lnT>
                    <a:lnB>
                      <a:noFill/>
                    </a:lnB>
                    <a:noFill/>
                  </a:tcPr>
                </a:tc>
                <a:extLst>
                  <a:ext uri="{0D108BD9-81ED-4DB2-BD59-A6C34878D82A}">
                    <a16:rowId xmlns:a16="http://schemas.microsoft.com/office/drawing/2014/main" val="3740801817"/>
                  </a:ext>
                </a:extLst>
              </a:tr>
              <a:tr h="197788">
                <a:tc>
                  <a:txBody>
                    <a:bodyPr/>
                    <a:lstStyle/>
                    <a:p>
                      <a:pPr algn="ctr" fontAlgn="b"/>
                      <a:r>
                        <a:rPr lang="en-US" sz="1200" b="0" i="0" u="none" strike="noStrike">
                          <a:solidFill>
                            <a:srgbClr val="000000"/>
                          </a:solidFill>
                          <a:effectLst/>
                          <a:latin typeface="Calibri" panose="020F0502020204030204" pitchFamily="34" charset="0"/>
                        </a:rPr>
                        <a:t>2</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14</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1950243</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112653</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887420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77</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79</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44</a:t>
                      </a:r>
                    </a:p>
                  </a:txBody>
                  <a:tcPr marL="9271" marR="9271" marT="9271" marB="0" anchor="b">
                    <a:lnL>
                      <a:noFill/>
                    </a:lnL>
                    <a:lnR>
                      <a:noFill/>
                    </a:lnR>
                    <a:lnT>
                      <a:noFill/>
                    </a:lnT>
                    <a:lnB>
                      <a:noFill/>
                    </a:lnB>
                    <a:noFill/>
                  </a:tcPr>
                </a:tc>
                <a:extLst>
                  <a:ext uri="{0D108BD9-81ED-4DB2-BD59-A6C34878D82A}">
                    <a16:rowId xmlns:a16="http://schemas.microsoft.com/office/drawing/2014/main" val="2296170381"/>
                  </a:ext>
                </a:extLst>
              </a:tr>
              <a:tr h="197788">
                <a:tc>
                  <a:txBody>
                    <a:bodyPr/>
                    <a:lstStyle/>
                    <a:p>
                      <a:pPr algn="ctr" fontAlgn="b"/>
                      <a:r>
                        <a:rPr lang="en-US" sz="1200" b="0" i="0" u="none" strike="noStrike">
                          <a:solidFill>
                            <a:srgbClr val="000000"/>
                          </a:solidFill>
                          <a:effectLst/>
                          <a:latin typeface="Calibri" panose="020F0502020204030204" pitchFamily="34" charset="0"/>
                        </a:rPr>
                        <a:t>3</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13</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1950164</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112726</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3</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887378</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123</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79</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46</a:t>
                      </a:r>
                    </a:p>
                  </a:txBody>
                  <a:tcPr marL="9271" marR="9271" marT="9271" marB="0" anchor="b">
                    <a:lnL>
                      <a:noFill/>
                    </a:lnL>
                    <a:lnR>
                      <a:noFill/>
                    </a:lnR>
                    <a:lnT>
                      <a:noFill/>
                    </a:lnT>
                    <a:lnB>
                      <a:noFill/>
                    </a:lnB>
                    <a:noFill/>
                  </a:tcPr>
                </a:tc>
                <a:extLst>
                  <a:ext uri="{0D108BD9-81ED-4DB2-BD59-A6C34878D82A}">
                    <a16:rowId xmlns:a16="http://schemas.microsoft.com/office/drawing/2014/main" val="3549366831"/>
                  </a:ext>
                </a:extLst>
              </a:tr>
              <a:tr h="197788">
                <a:tc>
                  <a:txBody>
                    <a:bodyPr/>
                    <a:lstStyle/>
                    <a:p>
                      <a:pPr algn="ctr" fontAlgn="b"/>
                      <a:r>
                        <a:rPr lang="en-US" sz="1200" b="0" i="0" u="none" strike="noStrike">
                          <a:solidFill>
                            <a:srgbClr val="000000"/>
                          </a:solidFill>
                          <a:effectLst/>
                          <a:latin typeface="Calibri" panose="020F0502020204030204" pitchFamily="34" charset="0"/>
                        </a:rPr>
                        <a:t>4</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15</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1950083</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112803</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4</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887349</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155</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81</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32</a:t>
                      </a:r>
                    </a:p>
                  </a:txBody>
                  <a:tcPr marL="9271" marR="9271" marT="9271" marB="0" anchor="b">
                    <a:lnL>
                      <a:noFill/>
                    </a:lnL>
                    <a:lnR>
                      <a:noFill/>
                    </a:lnR>
                    <a:lnT>
                      <a:noFill/>
                    </a:lnT>
                    <a:lnB>
                      <a:noFill/>
                    </a:lnB>
                    <a:noFill/>
                  </a:tcPr>
                </a:tc>
                <a:extLst>
                  <a:ext uri="{0D108BD9-81ED-4DB2-BD59-A6C34878D82A}">
                    <a16:rowId xmlns:a16="http://schemas.microsoft.com/office/drawing/2014/main" val="3122819408"/>
                  </a:ext>
                </a:extLst>
              </a:tr>
              <a:tr h="197788">
                <a:tc>
                  <a:txBody>
                    <a:bodyPr/>
                    <a:lstStyle/>
                    <a:p>
                      <a:pPr algn="ctr" fontAlgn="b"/>
                      <a:r>
                        <a:rPr lang="en-US" sz="1200" b="0" i="0" u="none" strike="noStrike">
                          <a:solidFill>
                            <a:srgbClr val="000000"/>
                          </a:solidFill>
                          <a:effectLst/>
                          <a:latin typeface="Calibri" panose="020F0502020204030204" pitchFamily="34" charset="0"/>
                        </a:rPr>
                        <a:t>5</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14</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1950004</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112877</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6</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887314</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193</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79</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38</a:t>
                      </a:r>
                    </a:p>
                  </a:txBody>
                  <a:tcPr marL="9271" marR="9271" marT="9271" marB="0" anchor="b">
                    <a:lnL>
                      <a:noFill/>
                    </a:lnL>
                    <a:lnR>
                      <a:noFill/>
                    </a:lnR>
                    <a:lnT>
                      <a:noFill/>
                    </a:lnT>
                    <a:lnB>
                      <a:noFill/>
                    </a:lnB>
                    <a:noFill/>
                  </a:tcPr>
                </a:tc>
                <a:extLst>
                  <a:ext uri="{0D108BD9-81ED-4DB2-BD59-A6C34878D82A}">
                    <a16:rowId xmlns:a16="http://schemas.microsoft.com/office/drawing/2014/main" val="1915524372"/>
                  </a:ext>
                </a:extLst>
              </a:tr>
              <a:tr h="197788">
                <a:tc>
                  <a:txBody>
                    <a:bodyPr/>
                    <a:lstStyle/>
                    <a:p>
                      <a:pPr algn="ctr" fontAlgn="b"/>
                      <a:r>
                        <a:rPr lang="en-US" sz="1200" b="0" i="0" u="none" strike="noStrike">
                          <a:solidFill>
                            <a:srgbClr val="000000"/>
                          </a:solidFill>
                          <a:effectLst/>
                          <a:latin typeface="Calibri" panose="020F0502020204030204" pitchFamily="34" charset="0"/>
                        </a:rPr>
                        <a:t>6</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14</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1949943</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112930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8</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9</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887292</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222</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61</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29</a:t>
                      </a:r>
                    </a:p>
                  </a:txBody>
                  <a:tcPr marL="9271" marR="9271" marT="9271" marB="0" anchor="b">
                    <a:lnL>
                      <a:noFill/>
                    </a:lnL>
                    <a:lnR>
                      <a:noFill/>
                    </a:lnR>
                    <a:lnT>
                      <a:noFill/>
                    </a:lnT>
                    <a:lnB>
                      <a:noFill/>
                    </a:lnB>
                    <a:noFill/>
                  </a:tcPr>
                </a:tc>
                <a:extLst>
                  <a:ext uri="{0D108BD9-81ED-4DB2-BD59-A6C34878D82A}">
                    <a16:rowId xmlns:a16="http://schemas.microsoft.com/office/drawing/2014/main" val="2305625039"/>
                  </a:ext>
                </a:extLst>
              </a:tr>
              <a:tr h="197788">
                <a:tc>
                  <a:txBody>
                    <a:bodyPr/>
                    <a:lstStyle/>
                    <a:p>
                      <a:pPr algn="ctr" fontAlgn="b"/>
                      <a:r>
                        <a:rPr lang="en-US" sz="1200" b="0" i="0" u="none" strike="noStrike">
                          <a:solidFill>
                            <a:srgbClr val="000000"/>
                          </a:solidFill>
                          <a:effectLst/>
                          <a:latin typeface="Calibri" panose="020F0502020204030204" pitchFamily="34" charset="0"/>
                        </a:rPr>
                        <a:t>7</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12</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1949863</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113006</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8</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887266</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251</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80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29</a:t>
                      </a:r>
                    </a:p>
                  </a:txBody>
                  <a:tcPr marL="9271" marR="9271" marT="9271" marB="0" anchor="b">
                    <a:lnL>
                      <a:noFill/>
                    </a:lnL>
                    <a:lnR>
                      <a:noFill/>
                    </a:lnR>
                    <a:lnT>
                      <a:noFill/>
                    </a:lnT>
                    <a:lnB>
                      <a:noFill/>
                    </a:lnB>
                    <a:noFill/>
                  </a:tcPr>
                </a:tc>
                <a:extLst>
                  <a:ext uri="{0D108BD9-81ED-4DB2-BD59-A6C34878D82A}">
                    <a16:rowId xmlns:a16="http://schemas.microsoft.com/office/drawing/2014/main" val="3279708340"/>
                  </a:ext>
                </a:extLst>
              </a:tr>
              <a:tr h="197788">
                <a:tc>
                  <a:txBody>
                    <a:bodyPr/>
                    <a:lstStyle/>
                    <a:p>
                      <a:pPr algn="ctr" fontAlgn="b"/>
                      <a:r>
                        <a:rPr lang="en-US" sz="1200" b="0" i="0" u="none" strike="noStrike">
                          <a:solidFill>
                            <a:srgbClr val="000000"/>
                          </a:solidFill>
                          <a:effectLst/>
                          <a:latin typeface="Calibri" panose="020F0502020204030204" pitchFamily="34" charset="0"/>
                        </a:rPr>
                        <a:t>8</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14</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1949771</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113090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9</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7</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887239</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288</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92</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37</a:t>
                      </a:r>
                    </a:p>
                  </a:txBody>
                  <a:tcPr marL="9271" marR="9271" marT="9271" marB="0" anchor="b">
                    <a:lnL>
                      <a:noFill/>
                    </a:lnL>
                    <a:lnR>
                      <a:noFill/>
                    </a:lnR>
                    <a:lnT>
                      <a:noFill/>
                    </a:lnT>
                    <a:lnB>
                      <a:noFill/>
                    </a:lnB>
                    <a:noFill/>
                  </a:tcPr>
                </a:tc>
                <a:extLst>
                  <a:ext uri="{0D108BD9-81ED-4DB2-BD59-A6C34878D82A}">
                    <a16:rowId xmlns:a16="http://schemas.microsoft.com/office/drawing/2014/main" val="2814233865"/>
                  </a:ext>
                </a:extLst>
              </a:tr>
              <a:tr h="197788">
                <a:tc>
                  <a:txBody>
                    <a:bodyPr/>
                    <a:lstStyle/>
                    <a:p>
                      <a:pPr algn="ctr" fontAlgn="b"/>
                      <a:r>
                        <a:rPr lang="en-US" sz="1200" b="0" i="0" u="none" strike="noStrike">
                          <a:solidFill>
                            <a:srgbClr val="000000"/>
                          </a:solidFill>
                          <a:effectLst/>
                          <a:latin typeface="Calibri" panose="020F0502020204030204" pitchFamily="34" charset="0"/>
                        </a:rPr>
                        <a:t>9</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13</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1949675</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113180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9</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5</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887214</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321</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96</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33</a:t>
                      </a:r>
                    </a:p>
                  </a:txBody>
                  <a:tcPr marL="9271" marR="9271" marT="9271" marB="0" anchor="b">
                    <a:lnL>
                      <a:noFill/>
                    </a:lnL>
                    <a:lnR>
                      <a:noFill/>
                    </a:lnR>
                    <a:lnT>
                      <a:noFill/>
                    </a:lnT>
                    <a:lnB>
                      <a:noFill/>
                    </a:lnB>
                    <a:noFill/>
                  </a:tcPr>
                </a:tc>
                <a:extLst>
                  <a:ext uri="{0D108BD9-81ED-4DB2-BD59-A6C34878D82A}">
                    <a16:rowId xmlns:a16="http://schemas.microsoft.com/office/drawing/2014/main" val="3894035308"/>
                  </a:ext>
                </a:extLst>
              </a:tr>
              <a:tr h="197788">
                <a:tc>
                  <a:txBody>
                    <a:bodyPr/>
                    <a:lstStyle/>
                    <a:p>
                      <a:pPr algn="ctr" fontAlgn="b"/>
                      <a:r>
                        <a:rPr lang="en-US" sz="1200" b="0" i="0" u="none" strike="noStrike">
                          <a:solidFill>
                            <a:srgbClr val="000000"/>
                          </a:solidFill>
                          <a:effectLst/>
                          <a:latin typeface="Calibri" panose="020F0502020204030204" pitchFamily="34" charset="0"/>
                        </a:rPr>
                        <a:t>⋮</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a:t>
                      </a:r>
                    </a:p>
                  </a:txBody>
                  <a:tcPr marL="9271" marR="9271" marT="9271" marB="0" anchor="b">
                    <a:lnL>
                      <a:noFill/>
                    </a:lnL>
                    <a:lnR>
                      <a:noFill/>
                    </a:lnR>
                    <a:lnT>
                      <a:noFill/>
                    </a:lnT>
                    <a:lnB>
                      <a:noFill/>
                    </a:lnB>
                    <a:noFill/>
                  </a:tcPr>
                </a:tc>
                <a:extLst>
                  <a:ext uri="{0D108BD9-81ED-4DB2-BD59-A6C34878D82A}">
                    <a16:rowId xmlns:a16="http://schemas.microsoft.com/office/drawing/2014/main" val="3929397301"/>
                  </a:ext>
                </a:extLst>
              </a:tr>
              <a:tr h="197788">
                <a:tc>
                  <a:txBody>
                    <a:bodyPr/>
                    <a:lstStyle/>
                    <a:p>
                      <a:pPr algn="ctr" fontAlgn="b"/>
                      <a:r>
                        <a:rPr lang="en-US" sz="1200" b="0" i="0" u="none" strike="noStrike">
                          <a:solidFill>
                            <a:srgbClr val="000000"/>
                          </a:solidFill>
                          <a:effectLst/>
                          <a:latin typeface="Calibri" panose="020F0502020204030204" pitchFamily="34" charset="0"/>
                        </a:rPr>
                        <a:t>12766</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30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502961</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181990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1569</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1650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1659504</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602730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151</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57</a:t>
                      </a:r>
                    </a:p>
                  </a:txBody>
                  <a:tcPr marL="9271" marR="9271" marT="9271" marB="0" anchor="b">
                    <a:lnL>
                      <a:noFill/>
                    </a:lnL>
                    <a:lnR>
                      <a:noFill/>
                    </a:lnR>
                    <a:lnT>
                      <a:noFill/>
                    </a:lnT>
                    <a:lnB>
                      <a:noFill/>
                    </a:lnB>
                    <a:noFill/>
                  </a:tcPr>
                </a:tc>
                <a:extLst>
                  <a:ext uri="{0D108BD9-81ED-4DB2-BD59-A6C34878D82A}">
                    <a16:rowId xmlns:a16="http://schemas.microsoft.com/office/drawing/2014/main" val="2930826347"/>
                  </a:ext>
                </a:extLst>
              </a:tr>
              <a:tr h="197788">
                <a:tc>
                  <a:txBody>
                    <a:bodyPr/>
                    <a:lstStyle/>
                    <a:p>
                      <a:pPr algn="ctr" fontAlgn="b"/>
                      <a:r>
                        <a:rPr lang="en-US" sz="1200" b="0" i="0" u="none" strike="noStrike">
                          <a:solidFill>
                            <a:srgbClr val="000000"/>
                          </a:solidFill>
                          <a:effectLst/>
                          <a:latin typeface="Calibri" panose="020F0502020204030204" pitchFamily="34" charset="0"/>
                        </a:rPr>
                        <a:t>12767</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30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502825</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181927</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1559</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1621</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1659687</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602785</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136</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55</a:t>
                      </a:r>
                    </a:p>
                  </a:txBody>
                  <a:tcPr marL="9271" marR="9271" marT="9271" marB="0" anchor="b">
                    <a:lnL>
                      <a:noFill/>
                    </a:lnL>
                    <a:lnR>
                      <a:noFill/>
                    </a:lnR>
                    <a:lnT>
                      <a:noFill/>
                    </a:lnT>
                    <a:lnB>
                      <a:noFill/>
                    </a:lnB>
                    <a:noFill/>
                  </a:tcPr>
                </a:tc>
                <a:extLst>
                  <a:ext uri="{0D108BD9-81ED-4DB2-BD59-A6C34878D82A}">
                    <a16:rowId xmlns:a16="http://schemas.microsoft.com/office/drawing/2014/main" val="879438103"/>
                  </a:ext>
                </a:extLst>
              </a:tr>
              <a:tr h="197788">
                <a:tc>
                  <a:txBody>
                    <a:bodyPr/>
                    <a:lstStyle/>
                    <a:p>
                      <a:pPr algn="ctr" fontAlgn="b"/>
                      <a:r>
                        <a:rPr lang="en-US" sz="1200" b="0" i="0" u="none" strike="noStrike">
                          <a:solidFill>
                            <a:srgbClr val="000000"/>
                          </a:solidFill>
                          <a:effectLst/>
                          <a:latin typeface="Calibri" panose="020F0502020204030204" pitchFamily="34" charset="0"/>
                        </a:rPr>
                        <a:t>12768</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30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502668</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181887</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1533</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1652</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1659831</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602833</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157</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48</a:t>
                      </a:r>
                    </a:p>
                  </a:txBody>
                  <a:tcPr marL="9271" marR="9271" marT="9271" marB="0" anchor="b">
                    <a:lnL>
                      <a:noFill/>
                    </a:lnL>
                    <a:lnR>
                      <a:noFill/>
                    </a:lnR>
                    <a:lnT>
                      <a:noFill/>
                    </a:lnT>
                    <a:lnB>
                      <a:noFill/>
                    </a:lnB>
                    <a:noFill/>
                  </a:tcPr>
                </a:tc>
                <a:extLst>
                  <a:ext uri="{0D108BD9-81ED-4DB2-BD59-A6C34878D82A}">
                    <a16:rowId xmlns:a16="http://schemas.microsoft.com/office/drawing/2014/main" val="3489866137"/>
                  </a:ext>
                </a:extLst>
              </a:tr>
              <a:tr h="197788">
                <a:tc>
                  <a:txBody>
                    <a:bodyPr/>
                    <a:lstStyle/>
                    <a:p>
                      <a:pPr algn="ctr" fontAlgn="b"/>
                      <a:r>
                        <a:rPr lang="en-US" sz="1200" b="0" i="0" u="none" strike="noStrike">
                          <a:solidFill>
                            <a:srgbClr val="000000"/>
                          </a:solidFill>
                          <a:effectLst/>
                          <a:latin typeface="Calibri" panose="020F0502020204030204" pitchFamily="34" charset="0"/>
                        </a:rPr>
                        <a:t>12769</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28</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502506</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181848</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1547</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1612</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1659992</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602899</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162</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66</a:t>
                      </a:r>
                    </a:p>
                  </a:txBody>
                  <a:tcPr marL="9271" marR="9271" marT="9271" marB="0" anchor="b">
                    <a:lnL>
                      <a:noFill/>
                    </a:lnL>
                    <a:lnR>
                      <a:noFill/>
                    </a:lnR>
                    <a:lnT>
                      <a:noFill/>
                    </a:lnT>
                    <a:lnB>
                      <a:noFill/>
                    </a:lnB>
                    <a:noFill/>
                  </a:tcPr>
                </a:tc>
                <a:extLst>
                  <a:ext uri="{0D108BD9-81ED-4DB2-BD59-A6C34878D82A}">
                    <a16:rowId xmlns:a16="http://schemas.microsoft.com/office/drawing/2014/main" val="2640472550"/>
                  </a:ext>
                </a:extLst>
              </a:tr>
              <a:tr h="197788">
                <a:tc>
                  <a:txBody>
                    <a:bodyPr/>
                    <a:lstStyle/>
                    <a:p>
                      <a:pPr algn="ctr" fontAlgn="b"/>
                      <a:r>
                        <a:rPr lang="en-US" sz="1200" b="0" i="0" u="none" strike="noStrike">
                          <a:solidFill>
                            <a:srgbClr val="000000"/>
                          </a:solidFill>
                          <a:effectLst/>
                          <a:latin typeface="Calibri" panose="020F0502020204030204" pitchFamily="34" charset="0"/>
                        </a:rPr>
                        <a:t>12770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28</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502355</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181809</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1529</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1577</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1660175</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602959</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151</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60</a:t>
                      </a:r>
                    </a:p>
                  </a:txBody>
                  <a:tcPr marL="9271" marR="9271" marT="9271" marB="0" anchor="b">
                    <a:lnL>
                      <a:noFill/>
                    </a:lnL>
                    <a:lnR>
                      <a:noFill/>
                    </a:lnR>
                    <a:lnT>
                      <a:noFill/>
                    </a:lnT>
                    <a:lnB>
                      <a:noFill/>
                    </a:lnB>
                    <a:noFill/>
                  </a:tcPr>
                </a:tc>
                <a:extLst>
                  <a:ext uri="{0D108BD9-81ED-4DB2-BD59-A6C34878D82A}">
                    <a16:rowId xmlns:a16="http://schemas.microsoft.com/office/drawing/2014/main" val="869361919"/>
                  </a:ext>
                </a:extLst>
              </a:tr>
              <a:tr h="197788">
                <a:tc>
                  <a:txBody>
                    <a:bodyPr/>
                    <a:lstStyle/>
                    <a:p>
                      <a:pPr algn="ctr" fontAlgn="b"/>
                      <a:r>
                        <a:rPr lang="en-US" sz="1200" b="0" i="0" u="none" strike="noStrike">
                          <a:solidFill>
                            <a:srgbClr val="000000"/>
                          </a:solidFill>
                          <a:effectLst/>
                          <a:latin typeface="Calibri" panose="020F0502020204030204" pitchFamily="34" charset="0"/>
                        </a:rPr>
                        <a:t>12771</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28</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502212</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181736</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1536</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1587</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1660316</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603017</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143</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58</a:t>
                      </a:r>
                    </a:p>
                  </a:txBody>
                  <a:tcPr marL="9271" marR="9271" marT="9271" marB="0" anchor="b">
                    <a:lnL>
                      <a:noFill/>
                    </a:lnL>
                    <a:lnR>
                      <a:noFill/>
                    </a:lnR>
                    <a:lnT>
                      <a:noFill/>
                    </a:lnT>
                    <a:lnB>
                      <a:noFill/>
                    </a:lnB>
                    <a:noFill/>
                  </a:tcPr>
                </a:tc>
                <a:extLst>
                  <a:ext uri="{0D108BD9-81ED-4DB2-BD59-A6C34878D82A}">
                    <a16:rowId xmlns:a16="http://schemas.microsoft.com/office/drawing/2014/main" val="1863465274"/>
                  </a:ext>
                </a:extLst>
              </a:tr>
              <a:tr h="197788">
                <a:tc>
                  <a:txBody>
                    <a:bodyPr/>
                    <a:lstStyle/>
                    <a:p>
                      <a:pPr algn="ctr" fontAlgn="b"/>
                      <a:r>
                        <a:rPr lang="en-US" sz="1200" b="0" i="0" u="none" strike="noStrike">
                          <a:solidFill>
                            <a:srgbClr val="000000"/>
                          </a:solidFill>
                          <a:effectLst/>
                          <a:latin typeface="Calibri" panose="020F0502020204030204" pitchFamily="34" charset="0"/>
                        </a:rPr>
                        <a:t>12772</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28</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502052</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181730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1501</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1582</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1660451</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603088</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160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71</a:t>
                      </a:r>
                    </a:p>
                  </a:txBody>
                  <a:tcPr marL="9271" marR="9271" marT="9271" marB="0" anchor="b">
                    <a:lnL>
                      <a:noFill/>
                    </a:lnL>
                    <a:lnR>
                      <a:noFill/>
                    </a:lnR>
                    <a:lnT>
                      <a:noFill/>
                    </a:lnT>
                    <a:lnB>
                      <a:noFill/>
                    </a:lnB>
                    <a:noFill/>
                  </a:tcPr>
                </a:tc>
                <a:extLst>
                  <a:ext uri="{0D108BD9-81ED-4DB2-BD59-A6C34878D82A}">
                    <a16:rowId xmlns:a16="http://schemas.microsoft.com/office/drawing/2014/main" val="3943476914"/>
                  </a:ext>
                </a:extLst>
              </a:tr>
              <a:tr h="197788">
                <a:tc>
                  <a:txBody>
                    <a:bodyPr/>
                    <a:lstStyle/>
                    <a:p>
                      <a:pPr algn="ctr" fontAlgn="b"/>
                      <a:r>
                        <a:rPr lang="en-US" sz="1200" b="0" i="0" u="none" strike="noStrike">
                          <a:solidFill>
                            <a:srgbClr val="000000"/>
                          </a:solidFill>
                          <a:effectLst/>
                          <a:latin typeface="Calibri" panose="020F0502020204030204" pitchFamily="34" charset="0"/>
                        </a:rPr>
                        <a:t>12773</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28</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501888</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181724</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1481</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1579</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1660584</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603148</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164</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60</a:t>
                      </a:r>
                    </a:p>
                  </a:txBody>
                  <a:tcPr marL="9271" marR="9271" marT="9271" marB="0" anchor="b">
                    <a:lnL>
                      <a:noFill/>
                    </a:lnL>
                    <a:lnR>
                      <a:noFill/>
                    </a:lnR>
                    <a:lnT>
                      <a:noFill/>
                    </a:lnT>
                    <a:lnB>
                      <a:noFill/>
                    </a:lnB>
                    <a:noFill/>
                  </a:tcPr>
                </a:tc>
                <a:extLst>
                  <a:ext uri="{0D108BD9-81ED-4DB2-BD59-A6C34878D82A}">
                    <a16:rowId xmlns:a16="http://schemas.microsoft.com/office/drawing/2014/main" val="165260961"/>
                  </a:ext>
                </a:extLst>
              </a:tr>
              <a:tr h="197788">
                <a:tc>
                  <a:txBody>
                    <a:bodyPr/>
                    <a:lstStyle/>
                    <a:p>
                      <a:pPr algn="ctr" fontAlgn="b"/>
                      <a:r>
                        <a:rPr lang="en-US" sz="1200" b="0" i="0" u="none" strike="noStrike">
                          <a:solidFill>
                            <a:srgbClr val="000000"/>
                          </a:solidFill>
                          <a:effectLst/>
                          <a:latin typeface="Calibri" panose="020F0502020204030204" pitchFamily="34" charset="0"/>
                        </a:rPr>
                        <a:t>12774</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28</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501733</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181672</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1495</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1560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1660741</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603203</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155</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55</a:t>
                      </a:r>
                    </a:p>
                  </a:txBody>
                  <a:tcPr marL="9271" marR="9271" marT="9271" marB="0" anchor="b">
                    <a:lnL>
                      <a:noFill/>
                    </a:lnL>
                    <a:lnR>
                      <a:noFill/>
                    </a:lnR>
                    <a:lnT>
                      <a:noFill/>
                    </a:lnT>
                    <a:lnB>
                      <a:noFill/>
                    </a:lnB>
                    <a:noFill/>
                  </a:tcPr>
                </a:tc>
                <a:extLst>
                  <a:ext uri="{0D108BD9-81ED-4DB2-BD59-A6C34878D82A}">
                    <a16:rowId xmlns:a16="http://schemas.microsoft.com/office/drawing/2014/main" val="1783350898"/>
                  </a:ext>
                </a:extLst>
              </a:tr>
              <a:tr h="197788">
                <a:tc>
                  <a:txBody>
                    <a:bodyPr/>
                    <a:lstStyle/>
                    <a:p>
                      <a:pPr algn="ctr" fontAlgn="b"/>
                      <a:r>
                        <a:rPr lang="en-US" sz="1200" b="0" i="0" u="none" strike="noStrike">
                          <a:solidFill>
                            <a:srgbClr val="000000"/>
                          </a:solidFill>
                          <a:effectLst/>
                          <a:latin typeface="Calibri" panose="020F0502020204030204" pitchFamily="34" charset="0"/>
                        </a:rPr>
                        <a:t>12775</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30</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501576</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181648</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1491</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1516</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1660902</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603271</a:t>
                      </a:r>
                    </a:p>
                  </a:txBody>
                  <a:tcPr marL="9271" marR="9271" marT="9271" marB="0" anchor="b">
                    <a:lnL>
                      <a:noFill/>
                    </a:lnL>
                    <a:lnR>
                      <a:noFill/>
                    </a:lnR>
                    <a:lnT>
                      <a:noFill/>
                    </a:lnT>
                    <a:lnB>
                      <a:noFill/>
                    </a:lnB>
                    <a:noFill/>
                  </a:tcPr>
                </a:tc>
                <a:tc>
                  <a:txBody>
                    <a:bodyPr/>
                    <a:lstStyle/>
                    <a:p>
                      <a:pPr algn="ctr" fontAlgn="b"/>
                      <a:r>
                        <a:rPr lang="en-US" sz="1200" b="0" i="0" u="none" strike="noStrike">
                          <a:solidFill>
                            <a:srgbClr val="000000"/>
                          </a:solidFill>
                          <a:effectLst/>
                          <a:latin typeface="Calibri" panose="020F0502020204030204" pitchFamily="34" charset="0"/>
                        </a:rPr>
                        <a:t>157</a:t>
                      </a:r>
                    </a:p>
                  </a:txBody>
                  <a:tcPr marL="9271" marR="9271" marT="9271" marB="0" anchor="b">
                    <a:lnL>
                      <a:noFill/>
                    </a:lnL>
                    <a:lnR>
                      <a:noFill/>
                    </a:lnR>
                    <a:lnT>
                      <a:noFill/>
                    </a:lnT>
                    <a:lnB>
                      <a:noFill/>
                    </a:lnB>
                    <a:noFill/>
                  </a:tcPr>
                </a:tc>
                <a:tc>
                  <a:txBody>
                    <a:bodyPr/>
                    <a:lstStyle/>
                    <a:p>
                      <a:pPr algn="ctr" fontAlgn="b"/>
                      <a:r>
                        <a:rPr lang="en-US" sz="1200" b="0" i="0" u="none" strike="noStrike" dirty="0">
                          <a:solidFill>
                            <a:srgbClr val="000000"/>
                          </a:solidFill>
                          <a:effectLst/>
                          <a:latin typeface="Calibri" panose="020F0502020204030204" pitchFamily="34" charset="0"/>
                        </a:rPr>
                        <a:t>68</a:t>
                      </a:r>
                    </a:p>
                  </a:txBody>
                  <a:tcPr marL="9271" marR="9271" marT="9271" marB="0" anchor="b">
                    <a:lnL>
                      <a:noFill/>
                    </a:lnL>
                    <a:lnR>
                      <a:noFill/>
                    </a:lnR>
                    <a:lnT>
                      <a:noFill/>
                    </a:lnT>
                    <a:lnB>
                      <a:noFill/>
                    </a:lnB>
                    <a:noFill/>
                  </a:tcPr>
                </a:tc>
                <a:extLst>
                  <a:ext uri="{0D108BD9-81ED-4DB2-BD59-A6C34878D82A}">
                    <a16:rowId xmlns:a16="http://schemas.microsoft.com/office/drawing/2014/main" val="1934239283"/>
                  </a:ext>
                </a:extLst>
              </a:tr>
            </a:tbl>
          </a:graphicData>
        </a:graphic>
      </p:graphicFrame>
    </p:spTree>
    <p:extLst>
      <p:ext uri="{BB962C8B-B14F-4D97-AF65-F5344CB8AC3E}">
        <p14:creationId xmlns:p14="http://schemas.microsoft.com/office/powerpoint/2010/main" val="62870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6635-9E4C-76E9-6312-F7A349421CAA}"/>
              </a:ext>
            </a:extLst>
          </p:cNvPr>
          <p:cNvSpPr>
            <a:spLocks noGrp="1"/>
          </p:cNvSpPr>
          <p:nvPr>
            <p:ph type="title"/>
          </p:nvPr>
        </p:nvSpPr>
        <p:spPr/>
        <p:txBody>
          <a:bodyPr/>
          <a:lstStyle/>
          <a:p>
            <a:r>
              <a:rPr lang="en-US" dirty="0"/>
              <a:t>“USERID”</a:t>
            </a:r>
          </a:p>
        </p:txBody>
      </p:sp>
      <p:sp>
        <p:nvSpPr>
          <p:cNvPr id="5" name="Rounded Rectangle 4">
            <a:extLst>
              <a:ext uri="{FF2B5EF4-FFF2-40B4-BE49-F238E27FC236}">
                <a16:creationId xmlns:a16="http://schemas.microsoft.com/office/drawing/2014/main" id="{4ECDB665-D959-4F69-FB18-11E67715BF0F}"/>
              </a:ext>
            </a:extLst>
          </p:cNvPr>
          <p:cNvSpPr/>
          <p:nvPr/>
        </p:nvSpPr>
        <p:spPr>
          <a:xfrm>
            <a:off x="1020726" y="2571307"/>
            <a:ext cx="1371600" cy="1371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200" b="1" dirty="0"/>
              <a:t>U</a:t>
            </a:r>
            <a:endParaRPr lang="en-US" b="1" dirty="0"/>
          </a:p>
        </p:txBody>
      </p:sp>
      <p:sp>
        <p:nvSpPr>
          <p:cNvPr id="6" name="Rounded Rectangle 5">
            <a:extLst>
              <a:ext uri="{FF2B5EF4-FFF2-40B4-BE49-F238E27FC236}">
                <a16:creationId xmlns:a16="http://schemas.microsoft.com/office/drawing/2014/main" id="{4B896538-FE5A-3734-F979-DE220D86F3A0}"/>
              </a:ext>
            </a:extLst>
          </p:cNvPr>
          <p:cNvSpPr/>
          <p:nvPr/>
        </p:nvSpPr>
        <p:spPr>
          <a:xfrm>
            <a:off x="2776516" y="2571307"/>
            <a:ext cx="1371600" cy="1371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200" b="1" dirty="0"/>
              <a:t>S</a:t>
            </a:r>
            <a:endParaRPr lang="en-US" b="1" dirty="0"/>
          </a:p>
        </p:txBody>
      </p:sp>
      <p:sp>
        <p:nvSpPr>
          <p:cNvPr id="7" name="Rounded Rectangle 6">
            <a:extLst>
              <a:ext uri="{FF2B5EF4-FFF2-40B4-BE49-F238E27FC236}">
                <a16:creationId xmlns:a16="http://schemas.microsoft.com/office/drawing/2014/main" id="{5941B07A-526A-93C4-8515-FA93F5717F6E}"/>
              </a:ext>
            </a:extLst>
          </p:cNvPr>
          <p:cNvSpPr/>
          <p:nvPr/>
        </p:nvSpPr>
        <p:spPr>
          <a:xfrm>
            <a:off x="4532306" y="2571307"/>
            <a:ext cx="1371600" cy="1371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200" b="1" dirty="0"/>
              <a:t>E</a:t>
            </a:r>
            <a:endParaRPr lang="en-US" b="1" dirty="0"/>
          </a:p>
        </p:txBody>
      </p:sp>
      <p:sp>
        <p:nvSpPr>
          <p:cNvPr id="8" name="Rounded Rectangle 7">
            <a:extLst>
              <a:ext uri="{FF2B5EF4-FFF2-40B4-BE49-F238E27FC236}">
                <a16:creationId xmlns:a16="http://schemas.microsoft.com/office/drawing/2014/main" id="{F28FEED7-4B5E-47AF-6CD9-06345A25B1FD}"/>
              </a:ext>
            </a:extLst>
          </p:cNvPr>
          <p:cNvSpPr/>
          <p:nvPr/>
        </p:nvSpPr>
        <p:spPr>
          <a:xfrm>
            <a:off x="6288096" y="2571307"/>
            <a:ext cx="1371600" cy="1371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200" b="1" dirty="0"/>
              <a:t>R</a:t>
            </a:r>
            <a:endParaRPr lang="en-US" b="1" dirty="0"/>
          </a:p>
        </p:txBody>
      </p:sp>
      <p:sp>
        <p:nvSpPr>
          <p:cNvPr id="9" name="Rounded Rectangle 8">
            <a:extLst>
              <a:ext uri="{FF2B5EF4-FFF2-40B4-BE49-F238E27FC236}">
                <a16:creationId xmlns:a16="http://schemas.microsoft.com/office/drawing/2014/main" id="{5C374B2F-7582-04F9-1D45-E27A9CD061D6}"/>
              </a:ext>
            </a:extLst>
          </p:cNvPr>
          <p:cNvSpPr/>
          <p:nvPr/>
        </p:nvSpPr>
        <p:spPr>
          <a:xfrm>
            <a:off x="8043886" y="2571307"/>
            <a:ext cx="1371600" cy="1371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200" b="1" dirty="0"/>
              <a:t>I</a:t>
            </a:r>
            <a:endParaRPr lang="en-US" b="1" dirty="0"/>
          </a:p>
        </p:txBody>
      </p:sp>
      <p:sp>
        <p:nvSpPr>
          <p:cNvPr id="10" name="Rounded Rectangle 9">
            <a:extLst>
              <a:ext uri="{FF2B5EF4-FFF2-40B4-BE49-F238E27FC236}">
                <a16:creationId xmlns:a16="http://schemas.microsoft.com/office/drawing/2014/main" id="{E7376392-D200-5551-C507-5E8667B1C936}"/>
              </a:ext>
            </a:extLst>
          </p:cNvPr>
          <p:cNvSpPr/>
          <p:nvPr/>
        </p:nvSpPr>
        <p:spPr>
          <a:xfrm>
            <a:off x="9799674" y="2571307"/>
            <a:ext cx="1371600" cy="1371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200" b="1" dirty="0"/>
              <a:t>D</a:t>
            </a:r>
            <a:endParaRPr lang="en-US" b="1" dirty="0"/>
          </a:p>
        </p:txBody>
      </p:sp>
      <p:sp>
        <p:nvSpPr>
          <p:cNvPr id="11" name="TextBox 10">
            <a:extLst>
              <a:ext uri="{FF2B5EF4-FFF2-40B4-BE49-F238E27FC236}">
                <a16:creationId xmlns:a16="http://schemas.microsoft.com/office/drawing/2014/main" id="{6BF0179B-F5D3-2439-A265-49D998ABDA77}"/>
              </a:ext>
            </a:extLst>
          </p:cNvPr>
          <p:cNvSpPr txBox="1"/>
          <p:nvPr/>
        </p:nvSpPr>
        <p:spPr>
          <a:xfrm>
            <a:off x="1020726" y="4189874"/>
            <a:ext cx="1371599" cy="369332"/>
          </a:xfrm>
          <a:prstGeom prst="rect">
            <a:avLst/>
          </a:prstGeom>
          <a:noFill/>
        </p:spPr>
        <p:txBody>
          <a:bodyPr wrap="square" rtlCol="0">
            <a:spAutoFit/>
          </a:bodyPr>
          <a:lstStyle/>
          <a:p>
            <a:pPr algn="ctr"/>
            <a:r>
              <a:rPr lang="en-US" b="1" dirty="0"/>
              <a:t>u</a:t>
            </a:r>
            <a:r>
              <a:rPr lang="en-US" dirty="0"/>
              <a:t>nborn</a:t>
            </a:r>
          </a:p>
        </p:txBody>
      </p:sp>
      <p:sp>
        <p:nvSpPr>
          <p:cNvPr id="12" name="TextBox 11">
            <a:extLst>
              <a:ext uri="{FF2B5EF4-FFF2-40B4-BE49-F238E27FC236}">
                <a16:creationId xmlns:a16="http://schemas.microsoft.com/office/drawing/2014/main" id="{6E8BE1BA-6F51-F70C-9527-4C20F8C55453}"/>
              </a:ext>
            </a:extLst>
          </p:cNvPr>
          <p:cNvSpPr txBox="1"/>
          <p:nvPr/>
        </p:nvSpPr>
        <p:spPr>
          <a:xfrm>
            <a:off x="2776516" y="4189874"/>
            <a:ext cx="1371599" cy="369332"/>
          </a:xfrm>
          <a:prstGeom prst="rect">
            <a:avLst/>
          </a:prstGeom>
          <a:noFill/>
        </p:spPr>
        <p:txBody>
          <a:bodyPr wrap="square" rtlCol="0">
            <a:spAutoFit/>
          </a:bodyPr>
          <a:lstStyle/>
          <a:p>
            <a:pPr algn="ctr"/>
            <a:r>
              <a:rPr lang="en-US" b="1" dirty="0"/>
              <a:t>s</a:t>
            </a:r>
            <a:r>
              <a:rPr lang="en-US" dirty="0"/>
              <a:t>usceptible</a:t>
            </a:r>
          </a:p>
        </p:txBody>
      </p:sp>
      <p:sp>
        <p:nvSpPr>
          <p:cNvPr id="13" name="TextBox 12">
            <a:extLst>
              <a:ext uri="{FF2B5EF4-FFF2-40B4-BE49-F238E27FC236}">
                <a16:creationId xmlns:a16="http://schemas.microsoft.com/office/drawing/2014/main" id="{4FAD6E64-96D3-3657-6711-F36129B7E7FA}"/>
              </a:ext>
            </a:extLst>
          </p:cNvPr>
          <p:cNvSpPr txBox="1"/>
          <p:nvPr/>
        </p:nvSpPr>
        <p:spPr>
          <a:xfrm>
            <a:off x="4532306" y="4189874"/>
            <a:ext cx="1371599" cy="369332"/>
          </a:xfrm>
          <a:prstGeom prst="rect">
            <a:avLst/>
          </a:prstGeom>
          <a:noFill/>
        </p:spPr>
        <p:txBody>
          <a:bodyPr wrap="square" rtlCol="0">
            <a:spAutoFit/>
          </a:bodyPr>
          <a:lstStyle/>
          <a:p>
            <a:pPr algn="ctr"/>
            <a:r>
              <a:rPr lang="en-US" b="1" dirty="0"/>
              <a:t>e</a:t>
            </a:r>
            <a:r>
              <a:rPr lang="en-US" dirty="0"/>
              <a:t>xposed</a:t>
            </a:r>
          </a:p>
        </p:txBody>
      </p:sp>
      <p:sp>
        <p:nvSpPr>
          <p:cNvPr id="14" name="TextBox 13">
            <a:extLst>
              <a:ext uri="{FF2B5EF4-FFF2-40B4-BE49-F238E27FC236}">
                <a16:creationId xmlns:a16="http://schemas.microsoft.com/office/drawing/2014/main" id="{D6DD9678-12F3-EAEB-EAE1-932575CA0225}"/>
              </a:ext>
            </a:extLst>
          </p:cNvPr>
          <p:cNvSpPr txBox="1"/>
          <p:nvPr/>
        </p:nvSpPr>
        <p:spPr>
          <a:xfrm>
            <a:off x="6288096" y="4189874"/>
            <a:ext cx="1371599" cy="369332"/>
          </a:xfrm>
          <a:prstGeom prst="rect">
            <a:avLst/>
          </a:prstGeom>
          <a:noFill/>
        </p:spPr>
        <p:txBody>
          <a:bodyPr wrap="square" rtlCol="0">
            <a:spAutoFit/>
          </a:bodyPr>
          <a:lstStyle/>
          <a:p>
            <a:pPr algn="ctr"/>
            <a:r>
              <a:rPr lang="en-US" b="1" dirty="0"/>
              <a:t>i</a:t>
            </a:r>
            <a:r>
              <a:rPr lang="en-US" dirty="0"/>
              <a:t>nfectious</a:t>
            </a:r>
          </a:p>
        </p:txBody>
      </p:sp>
      <p:sp>
        <p:nvSpPr>
          <p:cNvPr id="15" name="TextBox 14">
            <a:extLst>
              <a:ext uri="{FF2B5EF4-FFF2-40B4-BE49-F238E27FC236}">
                <a16:creationId xmlns:a16="http://schemas.microsoft.com/office/drawing/2014/main" id="{05EABDB3-D255-0DBE-ECFC-B33497E77DA0}"/>
              </a:ext>
            </a:extLst>
          </p:cNvPr>
          <p:cNvSpPr txBox="1"/>
          <p:nvPr/>
        </p:nvSpPr>
        <p:spPr>
          <a:xfrm>
            <a:off x="8043886" y="4189874"/>
            <a:ext cx="1371599" cy="369332"/>
          </a:xfrm>
          <a:prstGeom prst="rect">
            <a:avLst/>
          </a:prstGeom>
          <a:noFill/>
        </p:spPr>
        <p:txBody>
          <a:bodyPr wrap="square" rtlCol="0">
            <a:spAutoFit/>
          </a:bodyPr>
          <a:lstStyle/>
          <a:p>
            <a:pPr algn="ctr"/>
            <a:r>
              <a:rPr lang="en-US" b="1" dirty="0"/>
              <a:t>r</a:t>
            </a:r>
            <a:r>
              <a:rPr lang="en-US" dirty="0"/>
              <a:t>ecovered</a:t>
            </a:r>
          </a:p>
        </p:txBody>
      </p:sp>
      <p:sp>
        <p:nvSpPr>
          <p:cNvPr id="16" name="TextBox 15">
            <a:extLst>
              <a:ext uri="{FF2B5EF4-FFF2-40B4-BE49-F238E27FC236}">
                <a16:creationId xmlns:a16="http://schemas.microsoft.com/office/drawing/2014/main" id="{3B81B9E3-63AB-BA75-009C-92DB0C3CB0E8}"/>
              </a:ext>
            </a:extLst>
          </p:cNvPr>
          <p:cNvSpPr txBox="1"/>
          <p:nvPr/>
        </p:nvSpPr>
        <p:spPr>
          <a:xfrm>
            <a:off x="9799674" y="4189874"/>
            <a:ext cx="1371599" cy="369332"/>
          </a:xfrm>
          <a:prstGeom prst="rect">
            <a:avLst/>
          </a:prstGeom>
          <a:noFill/>
        </p:spPr>
        <p:txBody>
          <a:bodyPr wrap="square" rtlCol="0">
            <a:spAutoFit/>
          </a:bodyPr>
          <a:lstStyle/>
          <a:p>
            <a:pPr algn="ctr"/>
            <a:r>
              <a:rPr lang="en-US" b="1" dirty="0"/>
              <a:t>d</a:t>
            </a:r>
            <a:r>
              <a:rPr lang="en-US" dirty="0"/>
              <a:t>eceased</a:t>
            </a:r>
          </a:p>
        </p:txBody>
      </p:sp>
    </p:spTree>
    <p:extLst>
      <p:ext uri="{BB962C8B-B14F-4D97-AF65-F5344CB8AC3E}">
        <p14:creationId xmlns:p14="http://schemas.microsoft.com/office/powerpoint/2010/main" val="171284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4.79167E-6 -5.55112E-17 L 0.03854 0.04005 C 0.04661 0.04907 0.05872 0.05394 0.07135 0.05394 C 0.08567 0.05394 0.09726 0.04907 0.10533 0.04005 L 0.14401 -5.55112E-17 " pathEditMode="relative" rAng="0" ptsTypes="AAAAA">
                                      <p:cBhvr>
                                        <p:cTn id="6" dur="2000" fill="hold"/>
                                        <p:tgtEl>
                                          <p:spTgt spid="8"/>
                                        </p:tgtEl>
                                        <p:attrNameLst>
                                          <p:attrName>ppt_x</p:attrName>
                                          <p:attrName>ppt_y</p:attrName>
                                        </p:attrNameLst>
                                      </p:cBhvr>
                                      <p:rCtr x="7201" y="2685"/>
                                    </p:animMotion>
                                  </p:childTnLst>
                                </p:cTn>
                              </p:par>
                              <p:par>
                                <p:cTn id="7" presetID="44" presetClass="path" presetSubtype="0" accel="50000" decel="50000" fill="hold" grpId="0" nodeType="withEffect">
                                  <p:stCondLst>
                                    <p:cond delay="0"/>
                                  </p:stCondLst>
                                  <p:childTnLst>
                                    <p:animMotion origin="layout" path="M 4.375E-6 -5.55112E-17 L -0.03868 -0.04005 C -0.04662 -0.04907 -0.05873 -0.05394 -0.07136 -0.05394 C -0.08581 -0.05394 -0.0974 -0.04907 -0.10534 -0.04005 L -0.14388 -5.55112E-17 " pathEditMode="relative" rAng="0" ptsTypes="AAAAA">
                                      <p:cBhvr>
                                        <p:cTn id="8" dur="2000" fill="hold"/>
                                        <p:tgtEl>
                                          <p:spTgt spid="9"/>
                                        </p:tgtEl>
                                        <p:attrNameLst>
                                          <p:attrName>ppt_x</p:attrName>
                                          <p:attrName>ppt_y</p:attrName>
                                        </p:attrNameLst>
                                      </p:cBhvr>
                                      <p:rCtr x="-7201" y="-2708"/>
                                    </p:animMotion>
                                  </p:childTnLst>
                                </p:cTn>
                              </p:par>
                            </p:childTnLst>
                          </p:cTn>
                        </p:par>
                        <p:par>
                          <p:cTn id="9" fill="hold">
                            <p:stCondLst>
                              <p:cond delay="2000"/>
                            </p:stCondLst>
                            <p:childTnLst>
                              <p:par>
                                <p:cTn id="10" presetID="9"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ssolve">
                                      <p:cBhvr>
                                        <p:cTn id="24" dur="500"/>
                                        <p:tgtEl>
                                          <p:spTgt spid="1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2" grpId="0"/>
      <p:bldP spid="13" grpId="0"/>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D9DE-6D6E-9340-B7D4-88C846D3A81F}"/>
              </a:ext>
            </a:extLst>
          </p:cNvPr>
          <p:cNvSpPr>
            <a:spLocks noGrp="1"/>
          </p:cNvSpPr>
          <p:nvPr>
            <p:ph type="title"/>
          </p:nvPr>
        </p:nvSpPr>
        <p:spPr/>
        <p:txBody>
          <a:bodyPr/>
          <a:lstStyle/>
          <a:p>
            <a:r>
              <a:rPr lang="en-US" dirty="0"/>
              <a:t>Contiguous Arrays</a:t>
            </a:r>
          </a:p>
        </p:txBody>
      </p:sp>
      <p:graphicFrame>
        <p:nvGraphicFramePr>
          <p:cNvPr id="5" name="Content Placeholder 4">
            <a:extLst>
              <a:ext uri="{FF2B5EF4-FFF2-40B4-BE49-F238E27FC236}">
                <a16:creationId xmlns:a16="http://schemas.microsoft.com/office/drawing/2014/main" id="{2CAE0808-1FDF-17B5-778D-E6C62AE386D6}"/>
              </a:ext>
            </a:extLst>
          </p:cNvPr>
          <p:cNvGraphicFramePr>
            <a:graphicFrameLocks noGrp="1"/>
          </p:cNvGraphicFramePr>
          <p:nvPr>
            <p:ph idx="1"/>
            <p:extLst>
              <p:ext uri="{D42A27DB-BD31-4B8C-83A1-F6EECF244321}">
                <p14:modId xmlns:p14="http://schemas.microsoft.com/office/powerpoint/2010/main" val="2782948560"/>
              </p:ext>
            </p:extLst>
          </p:nvPr>
        </p:nvGraphicFramePr>
        <p:xfrm>
          <a:off x="1067277" y="1690688"/>
          <a:ext cx="10094976" cy="741680"/>
        </p:xfrm>
        <a:graphic>
          <a:graphicData uri="http://schemas.openxmlformats.org/drawingml/2006/table">
            <a:tbl>
              <a:tblPr firstRow="1" bandRow="1">
                <a:tableStyleId>{5C22544A-7EE6-4342-B048-85BDC9FD1C3A}</a:tableStyleId>
              </a:tblPr>
              <a:tblGrid>
                <a:gridCol w="420624">
                  <a:extLst>
                    <a:ext uri="{9D8B030D-6E8A-4147-A177-3AD203B41FA5}">
                      <a16:colId xmlns:a16="http://schemas.microsoft.com/office/drawing/2014/main" val="3369038069"/>
                    </a:ext>
                  </a:extLst>
                </a:gridCol>
                <a:gridCol w="420624">
                  <a:extLst>
                    <a:ext uri="{9D8B030D-6E8A-4147-A177-3AD203B41FA5}">
                      <a16:colId xmlns:a16="http://schemas.microsoft.com/office/drawing/2014/main" val="2023638588"/>
                    </a:ext>
                  </a:extLst>
                </a:gridCol>
                <a:gridCol w="420624">
                  <a:extLst>
                    <a:ext uri="{9D8B030D-6E8A-4147-A177-3AD203B41FA5}">
                      <a16:colId xmlns:a16="http://schemas.microsoft.com/office/drawing/2014/main" val="433492510"/>
                    </a:ext>
                  </a:extLst>
                </a:gridCol>
                <a:gridCol w="420624">
                  <a:extLst>
                    <a:ext uri="{9D8B030D-6E8A-4147-A177-3AD203B41FA5}">
                      <a16:colId xmlns:a16="http://schemas.microsoft.com/office/drawing/2014/main" val="553420867"/>
                    </a:ext>
                  </a:extLst>
                </a:gridCol>
                <a:gridCol w="420624">
                  <a:extLst>
                    <a:ext uri="{9D8B030D-6E8A-4147-A177-3AD203B41FA5}">
                      <a16:colId xmlns:a16="http://schemas.microsoft.com/office/drawing/2014/main" val="3891456194"/>
                    </a:ext>
                  </a:extLst>
                </a:gridCol>
                <a:gridCol w="420624">
                  <a:extLst>
                    <a:ext uri="{9D8B030D-6E8A-4147-A177-3AD203B41FA5}">
                      <a16:colId xmlns:a16="http://schemas.microsoft.com/office/drawing/2014/main" val="1608453743"/>
                    </a:ext>
                  </a:extLst>
                </a:gridCol>
                <a:gridCol w="420624">
                  <a:extLst>
                    <a:ext uri="{9D8B030D-6E8A-4147-A177-3AD203B41FA5}">
                      <a16:colId xmlns:a16="http://schemas.microsoft.com/office/drawing/2014/main" val="4147940421"/>
                    </a:ext>
                  </a:extLst>
                </a:gridCol>
                <a:gridCol w="420624">
                  <a:extLst>
                    <a:ext uri="{9D8B030D-6E8A-4147-A177-3AD203B41FA5}">
                      <a16:colId xmlns:a16="http://schemas.microsoft.com/office/drawing/2014/main" val="3593362771"/>
                    </a:ext>
                  </a:extLst>
                </a:gridCol>
                <a:gridCol w="420624">
                  <a:extLst>
                    <a:ext uri="{9D8B030D-6E8A-4147-A177-3AD203B41FA5}">
                      <a16:colId xmlns:a16="http://schemas.microsoft.com/office/drawing/2014/main" val="1547164738"/>
                    </a:ext>
                  </a:extLst>
                </a:gridCol>
                <a:gridCol w="420624">
                  <a:extLst>
                    <a:ext uri="{9D8B030D-6E8A-4147-A177-3AD203B41FA5}">
                      <a16:colId xmlns:a16="http://schemas.microsoft.com/office/drawing/2014/main" val="1684190103"/>
                    </a:ext>
                  </a:extLst>
                </a:gridCol>
                <a:gridCol w="420624">
                  <a:extLst>
                    <a:ext uri="{9D8B030D-6E8A-4147-A177-3AD203B41FA5}">
                      <a16:colId xmlns:a16="http://schemas.microsoft.com/office/drawing/2014/main" val="576354795"/>
                    </a:ext>
                  </a:extLst>
                </a:gridCol>
                <a:gridCol w="420624">
                  <a:extLst>
                    <a:ext uri="{9D8B030D-6E8A-4147-A177-3AD203B41FA5}">
                      <a16:colId xmlns:a16="http://schemas.microsoft.com/office/drawing/2014/main" val="2857786116"/>
                    </a:ext>
                  </a:extLst>
                </a:gridCol>
                <a:gridCol w="420624">
                  <a:extLst>
                    <a:ext uri="{9D8B030D-6E8A-4147-A177-3AD203B41FA5}">
                      <a16:colId xmlns:a16="http://schemas.microsoft.com/office/drawing/2014/main" val="2414795181"/>
                    </a:ext>
                  </a:extLst>
                </a:gridCol>
                <a:gridCol w="420624">
                  <a:extLst>
                    <a:ext uri="{9D8B030D-6E8A-4147-A177-3AD203B41FA5}">
                      <a16:colId xmlns:a16="http://schemas.microsoft.com/office/drawing/2014/main" val="3703223143"/>
                    </a:ext>
                  </a:extLst>
                </a:gridCol>
                <a:gridCol w="420624">
                  <a:extLst>
                    <a:ext uri="{9D8B030D-6E8A-4147-A177-3AD203B41FA5}">
                      <a16:colId xmlns:a16="http://schemas.microsoft.com/office/drawing/2014/main" val="632341036"/>
                    </a:ext>
                  </a:extLst>
                </a:gridCol>
                <a:gridCol w="420624">
                  <a:extLst>
                    <a:ext uri="{9D8B030D-6E8A-4147-A177-3AD203B41FA5}">
                      <a16:colId xmlns:a16="http://schemas.microsoft.com/office/drawing/2014/main" val="2581960339"/>
                    </a:ext>
                  </a:extLst>
                </a:gridCol>
                <a:gridCol w="420624">
                  <a:extLst>
                    <a:ext uri="{9D8B030D-6E8A-4147-A177-3AD203B41FA5}">
                      <a16:colId xmlns:a16="http://schemas.microsoft.com/office/drawing/2014/main" val="3837449916"/>
                    </a:ext>
                  </a:extLst>
                </a:gridCol>
                <a:gridCol w="420624">
                  <a:extLst>
                    <a:ext uri="{9D8B030D-6E8A-4147-A177-3AD203B41FA5}">
                      <a16:colId xmlns:a16="http://schemas.microsoft.com/office/drawing/2014/main" val="1714195143"/>
                    </a:ext>
                  </a:extLst>
                </a:gridCol>
                <a:gridCol w="420624">
                  <a:extLst>
                    <a:ext uri="{9D8B030D-6E8A-4147-A177-3AD203B41FA5}">
                      <a16:colId xmlns:a16="http://schemas.microsoft.com/office/drawing/2014/main" val="4211077507"/>
                    </a:ext>
                  </a:extLst>
                </a:gridCol>
                <a:gridCol w="420624">
                  <a:extLst>
                    <a:ext uri="{9D8B030D-6E8A-4147-A177-3AD203B41FA5}">
                      <a16:colId xmlns:a16="http://schemas.microsoft.com/office/drawing/2014/main" val="3183329105"/>
                    </a:ext>
                  </a:extLst>
                </a:gridCol>
                <a:gridCol w="420624">
                  <a:extLst>
                    <a:ext uri="{9D8B030D-6E8A-4147-A177-3AD203B41FA5}">
                      <a16:colId xmlns:a16="http://schemas.microsoft.com/office/drawing/2014/main" val="266657552"/>
                    </a:ext>
                  </a:extLst>
                </a:gridCol>
                <a:gridCol w="420624">
                  <a:extLst>
                    <a:ext uri="{9D8B030D-6E8A-4147-A177-3AD203B41FA5}">
                      <a16:colId xmlns:a16="http://schemas.microsoft.com/office/drawing/2014/main" val="3004282650"/>
                    </a:ext>
                  </a:extLst>
                </a:gridCol>
                <a:gridCol w="420624">
                  <a:extLst>
                    <a:ext uri="{9D8B030D-6E8A-4147-A177-3AD203B41FA5}">
                      <a16:colId xmlns:a16="http://schemas.microsoft.com/office/drawing/2014/main" val="923360755"/>
                    </a:ext>
                  </a:extLst>
                </a:gridCol>
                <a:gridCol w="420624">
                  <a:extLst>
                    <a:ext uri="{9D8B030D-6E8A-4147-A177-3AD203B41FA5}">
                      <a16:colId xmlns:a16="http://schemas.microsoft.com/office/drawing/2014/main" val="517366666"/>
                    </a:ext>
                  </a:extLst>
                </a:gridCol>
              </a:tblGrid>
              <a:tr h="370840">
                <a:tc>
                  <a:txBody>
                    <a:bodyPr/>
                    <a:lstStyle/>
                    <a:p>
                      <a:pPr algn="ctr"/>
                      <a:r>
                        <a:rPr lang="en-US" sz="1200" dirty="0"/>
                        <a:t>U</a:t>
                      </a:r>
                      <a:r>
                        <a:rPr lang="en-US" sz="1200" baseline="-25000" dirty="0"/>
                        <a:t>0</a:t>
                      </a:r>
                    </a:p>
                  </a:txBody>
                  <a:tcPr/>
                </a:tc>
                <a:tc>
                  <a:txBody>
                    <a:bodyPr/>
                    <a:lstStyle/>
                    <a:p>
                      <a:pPr algn="ctr"/>
                      <a:r>
                        <a:rPr lang="en-US" sz="1200" dirty="0"/>
                        <a:t>…</a:t>
                      </a:r>
                    </a:p>
                  </a:txBody>
                  <a:tcPr/>
                </a:tc>
                <a:tc>
                  <a:txBody>
                    <a:bodyPr/>
                    <a:lstStyle/>
                    <a:p>
                      <a:pPr algn="ctr"/>
                      <a:r>
                        <a:rPr lang="en-US" sz="1200" dirty="0"/>
                        <a:t>U</a:t>
                      </a:r>
                      <a:r>
                        <a:rPr lang="en-US" sz="1200" baseline="-25000" dirty="0"/>
                        <a:t>i-1</a:t>
                      </a:r>
                      <a:endParaRPr lang="en-US" sz="1200" dirty="0"/>
                    </a:p>
                  </a:txBody>
                  <a:tcPr/>
                </a:tc>
                <a:tc>
                  <a:txBody>
                    <a:bodyPr/>
                    <a:lstStyle/>
                    <a:p>
                      <a:pPr algn="ctr"/>
                      <a:r>
                        <a:rPr lang="en-US" sz="1200" dirty="0"/>
                        <a:t>U</a:t>
                      </a:r>
                      <a:r>
                        <a:rPr lang="en-US" sz="1200" baseline="-25000" dirty="0"/>
                        <a:t>i</a:t>
                      </a:r>
                      <a:endParaRPr lang="en-US" sz="1200" dirty="0"/>
                    </a:p>
                  </a:txBody>
                  <a:tcPr/>
                </a:tc>
                <a:tc>
                  <a:txBody>
                    <a:bodyPr/>
                    <a:lstStyle/>
                    <a:p>
                      <a:pPr algn="ctr"/>
                      <a:r>
                        <a:rPr lang="en-US" sz="1200" dirty="0"/>
                        <a:t>S</a:t>
                      </a:r>
                      <a:r>
                        <a:rPr lang="en-US" sz="1200" baseline="-25000" dirty="0"/>
                        <a:t>0</a:t>
                      </a:r>
                      <a:endParaRPr lang="en-US" sz="1200" dirty="0"/>
                    </a:p>
                  </a:txBody>
                  <a:tcPr/>
                </a:tc>
                <a:tc>
                  <a:txBody>
                    <a:bodyPr/>
                    <a:lstStyle/>
                    <a:p>
                      <a:pPr algn="ctr"/>
                      <a:r>
                        <a:rPr lang="en-US" sz="1200" dirty="0"/>
                        <a:t>S</a:t>
                      </a:r>
                      <a:r>
                        <a:rPr lang="en-US" sz="1200" baseline="-25000" dirty="0"/>
                        <a:t>1</a:t>
                      </a:r>
                      <a:endParaRPr lang="en-US" sz="1200" dirty="0"/>
                    </a:p>
                  </a:txBody>
                  <a:tcPr/>
                </a:tc>
                <a:tc>
                  <a:txBody>
                    <a:bodyPr/>
                    <a:lstStyle/>
                    <a:p>
                      <a:pPr algn="ctr"/>
                      <a:r>
                        <a:rPr lang="en-US" sz="1200" dirty="0"/>
                        <a:t>…</a:t>
                      </a:r>
                    </a:p>
                  </a:txBody>
                  <a:tcPr/>
                </a:tc>
                <a:tc>
                  <a:txBody>
                    <a:bodyPr/>
                    <a:lstStyle/>
                    <a:p>
                      <a:pPr algn="ctr"/>
                      <a:r>
                        <a:rPr lang="en-US" sz="1200" dirty="0"/>
                        <a:t>S</a:t>
                      </a:r>
                      <a:r>
                        <a:rPr lang="en-US" sz="1200" baseline="-25000" dirty="0"/>
                        <a:t>?</a:t>
                      </a:r>
                      <a:endParaRPr lang="en-US" sz="1200" dirty="0"/>
                    </a:p>
                  </a:txBody>
                  <a:tcPr/>
                </a:tc>
                <a:tc>
                  <a:txBody>
                    <a:bodyPr/>
                    <a:lstStyle/>
                    <a:p>
                      <a:pPr algn="ctr"/>
                      <a:r>
                        <a:rPr lang="en-US" sz="1200" dirty="0"/>
                        <a:t>…</a:t>
                      </a:r>
                    </a:p>
                  </a:txBody>
                  <a:tcPr/>
                </a:tc>
                <a:tc>
                  <a:txBody>
                    <a:bodyPr/>
                    <a:lstStyle/>
                    <a:p>
                      <a:pPr algn="ctr"/>
                      <a:r>
                        <a:rPr lang="en-US" sz="1200" dirty="0"/>
                        <a:t>S</a:t>
                      </a:r>
                      <a:r>
                        <a:rPr lang="en-US" sz="1200" baseline="-25000" dirty="0"/>
                        <a:t>j-1</a:t>
                      </a:r>
                      <a:endParaRPr lang="en-US" sz="1200" dirty="0"/>
                    </a:p>
                  </a:txBody>
                  <a:tcPr/>
                </a:tc>
                <a:tc>
                  <a:txBody>
                    <a:bodyPr/>
                    <a:lstStyle/>
                    <a:p>
                      <a:pPr algn="ctr"/>
                      <a:r>
                        <a:rPr lang="en-US" sz="1200" dirty="0"/>
                        <a:t>S</a:t>
                      </a:r>
                      <a:r>
                        <a:rPr lang="en-US" sz="1200" baseline="-25000" dirty="0"/>
                        <a:t>j</a:t>
                      </a:r>
                      <a:endParaRPr lang="en-US" sz="1200" dirty="0"/>
                    </a:p>
                  </a:txBody>
                  <a:tcPr/>
                </a:tc>
                <a:tc>
                  <a:txBody>
                    <a:bodyPr/>
                    <a:lstStyle/>
                    <a:p>
                      <a:pPr algn="ctr"/>
                      <a:r>
                        <a:rPr lang="en-US" sz="1200" dirty="0"/>
                        <a:t>E</a:t>
                      </a:r>
                      <a:r>
                        <a:rPr lang="en-US" sz="1200" baseline="-25000" dirty="0"/>
                        <a:t>0</a:t>
                      </a:r>
                      <a:endParaRPr lang="en-US" sz="1200" dirty="0"/>
                    </a:p>
                  </a:txBody>
                  <a:tcPr/>
                </a:tc>
                <a:tc>
                  <a:txBody>
                    <a:bodyPr/>
                    <a:lstStyle/>
                    <a:p>
                      <a:pPr algn="ctr"/>
                      <a:r>
                        <a:rPr lang="en-US" sz="1200" dirty="0"/>
                        <a:t>E</a:t>
                      </a:r>
                      <a:r>
                        <a:rPr lang="en-US" sz="1200" baseline="-25000" dirty="0"/>
                        <a:t>1</a:t>
                      </a:r>
                      <a:endParaRPr lang="en-US" sz="1200" dirty="0"/>
                    </a:p>
                  </a:txBody>
                  <a:tcPr/>
                </a:tc>
                <a:tc>
                  <a:txBody>
                    <a:bodyPr/>
                    <a:lstStyle/>
                    <a:p>
                      <a:pPr algn="ctr"/>
                      <a:r>
                        <a:rPr lang="en-US" sz="1200" dirty="0"/>
                        <a:t>…</a:t>
                      </a:r>
                    </a:p>
                  </a:txBody>
                  <a:tcPr/>
                </a:tc>
                <a:tc>
                  <a:txBody>
                    <a:bodyPr/>
                    <a:lstStyle/>
                    <a:p>
                      <a:pPr algn="ctr"/>
                      <a:r>
                        <a:rPr lang="en-US" sz="1200" dirty="0"/>
                        <a:t>E</a:t>
                      </a:r>
                      <a:r>
                        <a:rPr lang="en-US" sz="1200" baseline="-25000" dirty="0"/>
                        <a:t>k</a:t>
                      </a:r>
                      <a:endParaRPr lang="en-US" sz="1200" dirty="0"/>
                    </a:p>
                  </a:txBody>
                  <a:tcPr/>
                </a:tc>
                <a:tc>
                  <a:txBody>
                    <a:bodyPr/>
                    <a:lstStyle/>
                    <a:p>
                      <a:pPr algn="ctr"/>
                      <a:r>
                        <a:rPr lang="en-US" sz="1200" dirty="0"/>
                        <a:t>I</a:t>
                      </a:r>
                      <a:r>
                        <a:rPr lang="en-US" sz="1200" baseline="-25000" dirty="0"/>
                        <a:t>0</a:t>
                      </a:r>
                      <a:endParaRPr lang="en-US" sz="1200" dirty="0"/>
                    </a:p>
                  </a:txBody>
                  <a:tcPr/>
                </a:tc>
                <a:tc>
                  <a:txBody>
                    <a:bodyPr/>
                    <a:lstStyle/>
                    <a:p>
                      <a:pPr algn="ctr"/>
                      <a:r>
                        <a:rPr lang="en-US" sz="1200" dirty="0"/>
                        <a:t>…</a:t>
                      </a:r>
                    </a:p>
                  </a:txBody>
                  <a:tcPr/>
                </a:tc>
                <a:tc>
                  <a:txBody>
                    <a:bodyPr/>
                    <a:lstStyle/>
                    <a:p>
                      <a:pPr algn="ctr"/>
                      <a:r>
                        <a:rPr lang="en-US" sz="1200" dirty="0"/>
                        <a:t>I</a:t>
                      </a:r>
                      <a:r>
                        <a:rPr lang="en-US" sz="1200" baseline="-25000" dirty="0"/>
                        <a:t>l</a:t>
                      </a:r>
                      <a:endParaRPr lang="en-US" sz="1200" dirty="0"/>
                    </a:p>
                  </a:txBody>
                  <a:tcPr/>
                </a:tc>
                <a:tc>
                  <a:txBody>
                    <a:bodyPr/>
                    <a:lstStyle/>
                    <a:p>
                      <a:pPr algn="ctr"/>
                      <a:r>
                        <a:rPr lang="en-US" sz="1200" dirty="0"/>
                        <a:t>R</a:t>
                      </a:r>
                      <a:r>
                        <a:rPr lang="en-US" sz="1200" baseline="-25000" dirty="0"/>
                        <a:t>0</a:t>
                      </a:r>
                      <a:endParaRPr lang="en-US" sz="1200" dirty="0"/>
                    </a:p>
                  </a:txBody>
                  <a:tcPr/>
                </a:tc>
                <a:tc>
                  <a:txBody>
                    <a:bodyPr/>
                    <a:lstStyle/>
                    <a:p>
                      <a:pPr algn="ctr"/>
                      <a:r>
                        <a:rPr lang="en-US" sz="1200" dirty="0"/>
                        <a:t>…</a:t>
                      </a:r>
                    </a:p>
                  </a:txBody>
                  <a:tcPr/>
                </a:tc>
                <a:tc>
                  <a:txBody>
                    <a:bodyPr/>
                    <a:lstStyle/>
                    <a:p>
                      <a:pPr algn="ctr"/>
                      <a:r>
                        <a:rPr lang="en-US" sz="1200" dirty="0"/>
                        <a:t>R</a:t>
                      </a:r>
                      <a:r>
                        <a:rPr lang="en-US" sz="1200" baseline="-25000" dirty="0"/>
                        <a:t>m</a:t>
                      </a:r>
                      <a:endParaRPr lang="en-US" sz="1200" dirty="0"/>
                    </a:p>
                  </a:txBody>
                  <a:tcPr/>
                </a:tc>
                <a:tc>
                  <a:txBody>
                    <a:bodyPr/>
                    <a:lstStyle/>
                    <a:p>
                      <a:pPr algn="ctr"/>
                      <a:r>
                        <a:rPr lang="en-US" sz="1200" dirty="0"/>
                        <a:t>D</a:t>
                      </a:r>
                      <a:r>
                        <a:rPr lang="en-US" sz="1200" baseline="-25000" dirty="0"/>
                        <a:t>0</a:t>
                      </a:r>
                      <a:endParaRPr lang="en-US" sz="1200" dirty="0"/>
                    </a:p>
                  </a:txBody>
                  <a:tcPr/>
                </a:tc>
                <a:tc>
                  <a:txBody>
                    <a:bodyPr/>
                    <a:lstStyle/>
                    <a:p>
                      <a:pPr algn="ctr"/>
                      <a:r>
                        <a:rPr lang="en-US" sz="1200" dirty="0"/>
                        <a:t>…</a:t>
                      </a:r>
                    </a:p>
                  </a:txBody>
                  <a:tcPr/>
                </a:tc>
                <a:tc>
                  <a:txBody>
                    <a:bodyPr/>
                    <a:lstStyle/>
                    <a:p>
                      <a:pPr algn="ctr"/>
                      <a:r>
                        <a:rPr lang="en-US" sz="1200" dirty="0"/>
                        <a:t>D</a:t>
                      </a:r>
                      <a:r>
                        <a:rPr lang="en-US" sz="1200" baseline="-25000" dirty="0"/>
                        <a:t>n</a:t>
                      </a:r>
                      <a:endParaRPr lang="en-US" sz="1200" dirty="0"/>
                    </a:p>
                  </a:txBody>
                  <a:tcPr/>
                </a:tc>
                <a:extLst>
                  <a:ext uri="{0D108BD9-81ED-4DB2-BD59-A6C34878D82A}">
                    <a16:rowId xmlns:a16="http://schemas.microsoft.com/office/drawing/2014/main" val="3875776740"/>
                  </a:ext>
                </a:extLst>
              </a:tr>
              <a:tr h="370840">
                <a:tc>
                  <a:txBody>
                    <a:bodyPr/>
                    <a:lstStyle/>
                    <a:p>
                      <a:pPr algn="ctr"/>
                      <a:r>
                        <a:rPr lang="en-US" dirty="0">
                          <a:solidFill>
                            <a:schemeClr val="bg1">
                              <a:lumMod val="50000"/>
                            </a:schemeClr>
                          </a:solidFill>
                        </a:rPr>
                        <a:t>⇡</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solidFill>
                            <a:schemeClr val="bg1">
                              <a:lumMod val="50000"/>
                            </a:schemeClr>
                          </a:solidFill>
                        </a:rPr>
                        <a:t>⇡</a:t>
                      </a:r>
                    </a:p>
                  </a:txBody>
                  <a:tcPr/>
                </a:tc>
                <a:extLst>
                  <a:ext uri="{0D108BD9-81ED-4DB2-BD59-A6C34878D82A}">
                    <a16:rowId xmlns:a16="http://schemas.microsoft.com/office/drawing/2014/main" val="2870694430"/>
                  </a:ext>
                </a:extLst>
              </a:tr>
            </a:tbl>
          </a:graphicData>
        </a:graphic>
      </p:graphicFrame>
      <p:sp>
        <p:nvSpPr>
          <p:cNvPr id="21" name="TextBox 20">
            <a:extLst>
              <a:ext uri="{FF2B5EF4-FFF2-40B4-BE49-F238E27FC236}">
                <a16:creationId xmlns:a16="http://schemas.microsoft.com/office/drawing/2014/main" id="{54C19C85-A8CC-D923-EB39-C9454AFEC4DD}"/>
              </a:ext>
            </a:extLst>
          </p:cNvPr>
          <p:cNvSpPr txBox="1"/>
          <p:nvPr/>
        </p:nvSpPr>
        <p:spPr>
          <a:xfrm>
            <a:off x="629411" y="2768593"/>
            <a:ext cx="10970709" cy="3693319"/>
          </a:xfrm>
          <a:prstGeom prst="rect">
            <a:avLst/>
          </a:prstGeom>
          <a:noFill/>
        </p:spPr>
        <p:txBody>
          <a:bodyPr wrap="square" rtlCol="0">
            <a:spAutoFit/>
          </a:bodyPr>
          <a:lstStyle/>
          <a:p>
            <a:r>
              <a:rPr lang="en-US" dirty="0">
                <a:latin typeface="Fira Code" pitchFamily="49" charset="0"/>
                <a:ea typeface="Fira Code" pitchFamily="49" charset="0"/>
                <a:cs typeface="Fira Code" pitchFamily="49" charset="0"/>
              </a:rPr>
              <a:t>c = Community(…)</a:t>
            </a:r>
          </a:p>
          <a:p>
            <a:r>
              <a:rPr lang="en-US" dirty="0" err="1">
                <a:latin typeface="Fira Code" pitchFamily="49" charset="0"/>
                <a:ea typeface="Fira Code" pitchFamily="49" charset="0"/>
                <a:cs typeface="Fira Code" pitchFamily="49" charset="0"/>
              </a:rPr>
              <a:t>c.add_group</a:t>
            </a:r>
            <a:r>
              <a:rPr lang="en-US" dirty="0">
                <a:latin typeface="Fira Code" pitchFamily="49" charset="0"/>
                <a:ea typeface="Fira Code" pitchFamily="49" charset="0"/>
                <a:cs typeface="Fira Code" pitchFamily="49" charset="0"/>
              </a:rPr>
              <a:t>(“infectious”) </a:t>
            </a:r>
            <a:r>
              <a:rPr lang="en-US" dirty="0">
                <a:solidFill>
                  <a:srgbClr val="00B050"/>
                </a:solidFill>
                <a:latin typeface="Fira Code" pitchFamily="49" charset="0"/>
                <a:ea typeface="Fira Code" pitchFamily="49" charset="0"/>
                <a:cs typeface="Fira Code" pitchFamily="49" charset="0"/>
              </a:rPr>
              <a:t># track start and end indices for “infectious”</a:t>
            </a:r>
          </a:p>
          <a:p>
            <a:r>
              <a:rPr lang="en-US" dirty="0" err="1">
                <a:latin typeface="Fira Code" pitchFamily="49" charset="0"/>
                <a:ea typeface="Fira Code" pitchFamily="49" charset="0"/>
                <a:cs typeface="Fira Code" pitchFamily="49" charset="0"/>
              </a:rPr>
              <a:t>c.add_property</a:t>
            </a:r>
            <a:r>
              <a:rPr lang="en-US" dirty="0">
                <a:latin typeface="Fira Code" pitchFamily="49" charset="0"/>
                <a:ea typeface="Fira Code" pitchFamily="49" charset="0"/>
                <a:cs typeface="Fira Code" pitchFamily="49" charset="0"/>
              </a:rPr>
              <a:t>(“</a:t>
            </a:r>
            <a:r>
              <a:rPr lang="en-US" dirty="0" err="1">
                <a:latin typeface="Fira Code" pitchFamily="49" charset="0"/>
                <a:ea typeface="Fira Code" pitchFamily="49" charset="0"/>
                <a:cs typeface="Fira Code" pitchFamily="49" charset="0"/>
              </a:rPr>
              <a:t>itimer</a:t>
            </a:r>
            <a:r>
              <a:rPr lang="en-US" dirty="0">
                <a:latin typeface="Fira Code" pitchFamily="49" charset="0"/>
                <a:ea typeface="Fira Code" pitchFamily="49" charset="0"/>
                <a:cs typeface="Fira Code" pitchFamily="49" charset="0"/>
              </a:rPr>
              <a:t>”)  </a:t>
            </a:r>
            <a:r>
              <a:rPr lang="en-US" dirty="0">
                <a:solidFill>
                  <a:srgbClr val="00B050"/>
                </a:solidFill>
                <a:latin typeface="Fira Code" pitchFamily="49" charset="0"/>
                <a:ea typeface="Fira Code" pitchFamily="49" charset="0"/>
                <a:cs typeface="Fira Code" pitchFamily="49" charset="0"/>
              </a:rPr>
              <a:t># c._</a:t>
            </a:r>
            <a:r>
              <a:rPr lang="en-US" dirty="0" err="1">
                <a:solidFill>
                  <a:srgbClr val="00B050"/>
                </a:solidFill>
                <a:latin typeface="Fira Code" pitchFamily="49" charset="0"/>
                <a:ea typeface="Fira Code" pitchFamily="49" charset="0"/>
                <a:cs typeface="Fira Code" pitchFamily="49" charset="0"/>
              </a:rPr>
              <a:t>itimer</a:t>
            </a:r>
            <a:r>
              <a:rPr lang="en-US" dirty="0">
                <a:solidFill>
                  <a:srgbClr val="00B050"/>
                </a:solidFill>
                <a:latin typeface="Fira Code" pitchFamily="49" charset="0"/>
                <a:ea typeface="Fira Code" pitchFamily="49" charset="0"/>
                <a:cs typeface="Fira Code" pitchFamily="49" charset="0"/>
              </a:rPr>
              <a:t> = </a:t>
            </a:r>
            <a:r>
              <a:rPr lang="en-US" dirty="0" err="1">
                <a:solidFill>
                  <a:srgbClr val="00B050"/>
                </a:solidFill>
                <a:latin typeface="Fira Code" pitchFamily="49" charset="0"/>
                <a:ea typeface="Fira Code" pitchFamily="49" charset="0"/>
                <a:cs typeface="Fira Code" pitchFamily="49" charset="0"/>
              </a:rPr>
              <a:t>np.array</a:t>
            </a:r>
            <a:r>
              <a:rPr lang="en-US" dirty="0">
                <a:solidFill>
                  <a:srgbClr val="00B050"/>
                </a:solidFill>
                <a:latin typeface="Fira Code" pitchFamily="49" charset="0"/>
                <a:ea typeface="Fira Code" pitchFamily="49" charset="0"/>
                <a:cs typeface="Fira Code" pitchFamily="49" charset="0"/>
              </a:rPr>
              <a:t>(count)</a:t>
            </a:r>
          </a:p>
          <a:p>
            <a:endParaRPr lang="en-US" dirty="0">
              <a:latin typeface="Fira Code" pitchFamily="49" charset="0"/>
              <a:ea typeface="Fira Code" pitchFamily="49" charset="0"/>
              <a:cs typeface="Fira Code" pitchFamily="49" charset="0"/>
            </a:endParaRPr>
          </a:p>
          <a:p>
            <a:r>
              <a:rPr lang="en-US" dirty="0">
                <a:latin typeface="Fira Code" pitchFamily="49" charset="0"/>
                <a:ea typeface="Fira Code" pitchFamily="49" charset="0"/>
                <a:cs typeface="Fira Code" pitchFamily="49" charset="0"/>
              </a:rPr>
              <a:t>…</a:t>
            </a:r>
          </a:p>
          <a:p>
            <a:endParaRPr lang="en-US" dirty="0">
              <a:latin typeface="Fira Code" pitchFamily="49" charset="0"/>
              <a:ea typeface="Fira Code" pitchFamily="49" charset="0"/>
              <a:cs typeface="Fira Code" pitchFamily="49" charset="0"/>
            </a:endParaRPr>
          </a:p>
          <a:p>
            <a:r>
              <a:rPr lang="en-US" dirty="0" err="1">
                <a:latin typeface="Fira Code" pitchFamily="49" charset="0"/>
                <a:ea typeface="Fira Code" pitchFamily="49" charset="0"/>
                <a:cs typeface="Fira Code" pitchFamily="49" charset="0"/>
              </a:rPr>
              <a:t>c.infectious.itimer</a:t>
            </a:r>
            <a:r>
              <a:rPr lang="en-US" dirty="0">
                <a:latin typeface="Fira Code" pitchFamily="49" charset="0"/>
                <a:ea typeface="Fira Code" pitchFamily="49" charset="0"/>
                <a:cs typeface="Fira Code" pitchFamily="49" charset="0"/>
              </a:rPr>
              <a:t>       </a:t>
            </a:r>
            <a:r>
              <a:rPr lang="en-US" dirty="0">
                <a:solidFill>
                  <a:srgbClr val="00B050"/>
                </a:solidFill>
                <a:latin typeface="Fira Code" pitchFamily="49" charset="0"/>
                <a:ea typeface="Fira Code" pitchFamily="49" charset="0"/>
                <a:cs typeface="Fira Code" pitchFamily="49" charset="0"/>
              </a:rPr>
              <a:t># c._</a:t>
            </a:r>
            <a:r>
              <a:rPr lang="en-US" dirty="0" err="1">
                <a:solidFill>
                  <a:srgbClr val="00B050"/>
                </a:solidFill>
                <a:latin typeface="Fira Code" pitchFamily="49" charset="0"/>
                <a:ea typeface="Fira Code" pitchFamily="49" charset="0"/>
                <a:cs typeface="Fira Code" pitchFamily="49" charset="0"/>
              </a:rPr>
              <a:t>itimer</a:t>
            </a:r>
            <a:r>
              <a:rPr lang="en-US" dirty="0">
                <a:solidFill>
                  <a:srgbClr val="00B050"/>
                </a:solidFill>
                <a:latin typeface="Fira Code" pitchFamily="49" charset="0"/>
                <a:ea typeface="Fira Code" pitchFamily="49" charset="0"/>
                <a:cs typeface="Fira Code" pitchFamily="49" charset="0"/>
              </a:rPr>
              <a:t>[</a:t>
            </a:r>
            <a:r>
              <a:rPr lang="en-US" dirty="0" err="1">
                <a:solidFill>
                  <a:srgbClr val="00B050"/>
                </a:solidFill>
                <a:latin typeface="Fira Code" pitchFamily="49" charset="0"/>
                <a:ea typeface="Fira Code" pitchFamily="49" charset="0"/>
                <a:cs typeface="Fira Code" pitchFamily="49" charset="0"/>
              </a:rPr>
              <a:t>infectious</a:t>
            </a:r>
            <a:r>
              <a:rPr lang="en-US" baseline="-25000" dirty="0" err="1">
                <a:solidFill>
                  <a:srgbClr val="00B050"/>
                </a:solidFill>
                <a:latin typeface="Fira Code" pitchFamily="49" charset="0"/>
                <a:ea typeface="Fira Code" pitchFamily="49" charset="0"/>
                <a:cs typeface="Fira Code" pitchFamily="49" charset="0"/>
              </a:rPr>
              <a:t>start</a:t>
            </a:r>
            <a:r>
              <a:rPr lang="en-US" dirty="0" err="1">
                <a:solidFill>
                  <a:srgbClr val="00B050"/>
                </a:solidFill>
                <a:latin typeface="Fira Code" pitchFamily="49" charset="0"/>
                <a:ea typeface="Fira Code" pitchFamily="49" charset="0"/>
                <a:cs typeface="Fira Code" pitchFamily="49" charset="0"/>
              </a:rPr>
              <a:t>:infectious</a:t>
            </a:r>
            <a:r>
              <a:rPr lang="en-US" baseline="-25000" dirty="0" err="1">
                <a:solidFill>
                  <a:srgbClr val="00B050"/>
                </a:solidFill>
                <a:latin typeface="Fira Code" pitchFamily="49" charset="0"/>
                <a:ea typeface="Fira Code" pitchFamily="49" charset="0"/>
                <a:cs typeface="Fira Code" pitchFamily="49" charset="0"/>
              </a:rPr>
              <a:t>end</a:t>
            </a:r>
            <a:r>
              <a:rPr lang="en-US" dirty="0">
                <a:solidFill>
                  <a:srgbClr val="00B050"/>
                </a:solidFill>
                <a:latin typeface="Fira Code" pitchFamily="49" charset="0"/>
                <a:ea typeface="Fira Code" pitchFamily="49" charset="0"/>
                <a:cs typeface="Fira Code" pitchFamily="49" charset="0"/>
              </a:rPr>
              <a:t>]</a:t>
            </a:r>
          </a:p>
          <a:p>
            <a:endParaRPr lang="en-US" dirty="0">
              <a:latin typeface="Fira Code" pitchFamily="49" charset="0"/>
              <a:ea typeface="Fira Code" pitchFamily="49" charset="0"/>
              <a:cs typeface="Fira Code" pitchFamily="49" charset="0"/>
            </a:endParaRPr>
          </a:p>
          <a:p>
            <a:r>
              <a:rPr lang="en-US" dirty="0">
                <a:latin typeface="Fira Code" pitchFamily="49" charset="0"/>
                <a:ea typeface="Fira Code" pitchFamily="49" charset="0"/>
                <a:cs typeface="Fira Code" pitchFamily="49" charset="0"/>
              </a:rPr>
              <a:t>def </a:t>
            </a:r>
            <a:r>
              <a:rPr lang="en-US" dirty="0" err="1">
                <a:latin typeface="Fira Code" pitchFamily="49" charset="0"/>
                <a:ea typeface="Fira Code" pitchFamily="49" charset="0"/>
                <a:cs typeface="Fira Code" pitchFamily="49" charset="0"/>
              </a:rPr>
              <a:t>update_infections</a:t>
            </a:r>
            <a:r>
              <a:rPr lang="en-US" dirty="0">
                <a:latin typeface="Fira Code" pitchFamily="49" charset="0"/>
                <a:ea typeface="Fira Code" pitchFamily="49" charset="0"/>
                <a:cs typeface="Fira Code" pitchFamily="49" charset="0"/>
              </a:rPr>
              <a:t>(c):</a:t>
            </a:r>
            <a:br>
              <a:rPr lang="en-US" dirty="0">
                <a:latin typeface="Fira Code" pitchFamily="49" charset="0"/>
                <a:ea typeface="Fira Code" pitchFamily="49" charset="0"/>
                <a:cs typeface="Fira Code" pitchFamily="49" charset="0"/>
              </a:rPr>
            </a:br>
            <a:r>
              <a:rPr lang="en-US" dirty="0">
                <a:latin typeface="Fira Code" pitchFamily="49" charset="0"/>
                <a:ea typeface="Fira Code" pitchFamily="49" charset="0"/>
                <a:cs typeface="Fira Code" pitchFamily="49" charset="0"/>
              </a:rPr>
              <a:t>    for index in range(</a:t>
            </a:r>
            <a:r>
              <a:rPr lang="en-US" dirty="0" err="1">
                <a:latin typeface="Fira Code" pitchFamily="49" charset="0"/>
                <a:ea typeface="Fira Code" pitchFamily="49" charset="0"/>
                <a:cs typeface="Fira Code" pitchFamily="49" charset="0"/>
              </a:rPr>
              <a:t>len</a:t>
            </a:r>
            <a:r>
              <a:rPr lang="en-US" dirty="0">
                <a:latin typeface="Fira Code" pitchFamily="49" charset="0"/>
                <a:ea typeface="Fira Code" pitchFamily="49" charset="0"/>
                <a:cs typeface="Fira Code" pitchFamily="49" charset="0"/>
              </a:rPr>
              <a:t>(</a:t>
            </a:r>
            <a:r>
              <a:rPr lang="en-US" dirty="0" err="1">
                <a:latin typeface="Fira Code" pitchFamily="49" charset="0"/>
                <a:ea typeface="Fira Code" pitchFamily="49" charset="0"/>
                <a:cs typeface="Fira Code" pitchFamily="49" charset="0"/>
              </a:rPr>
              <a:t>c.infectious</a:t>
            </a:r>
            <a:r>
              <a:rPr lang="en-US" dirty="0">
                <a:latin typeface="Fira Code" pitchFamily="49" charset="0"/>
                <a:ea typeface="Fira Code" pitchFamily="49" charset="0"/>
                <a:cs typeface="Fira Code" pitchFamily="49" charset="0"/>
              </a:rPr>
              <a:t>)):</a:t>
            </a:r>
          </a:p>
          <a:p>
            <a:r>
              <a:rPr lang="en-US" dirty="0">
                <a:latin typeface="Fira Code" pitchFamily="49" charset="0"/>
                <a:ea typeface="Fira Code" pitchFamily="49" charset="0"/>
                <a:cs typeface="Fira Code" pitchFamily="49" charset="0"/>
              </a:rPr>
              <a:t>        </a:t>
            </a:r>
            <a:r>
              <a:rPr lang="en-US" dirty="0" err="1">
                <a:latin typeface="Fira Code" pitchFamily="49" charset="0"/>
                <a:ea typeface="Fira Code" pitchFamily="49" charset="0"/>
                <a:cs typeface="Fira Code" pitchFamily="49" charset="0"/>
              </a:rPr>
              <a:t>c.infectious.itimer</a:t>
            </a:r>
            <a:r>
              <a:rPr lang="en-US" dirty="0">
                <a:latin typeface="Fira Code" pitchFamily="49" charset="0"/>
                <a:ea typeface="Fira Code" pitchFamily="49" charset="0"/>
                <a:cs typeface="Fira Code" pitchFamily="49" charset="0"/>
              </a:rPr>
              <a:t>[index] -= 1</a:t>
            </a:r>
          </a:p>
          <a:p>
            <a:r>
              <a:rPr lang="en-US" dirty="0">
                <a:latin typeface="Fira Code" pitchFamily="49" charset="0"/>
                <a:ea typeface="Fira Code" pitchFamily="49" charset="0"/>
                <a:cs typeface="Fira Code" pitchFamily="49" charset="0"/>
              </a:rPr>
              <a:t>        if </a:t>
            </a:r>
            <a:r>
              <a:rPr lang="en-US" dirty="0" err="1">
                <a:latin typeface="Fira Code" pitchFamily="49" charset="0"/>
                <a:ea typeface="Fira Code" pitchFamily="49" charset="0"/>
                <a:cs typeface="Fira Code" pitchFamily="49" charset="0"/>
              </a:rPr>
              <a:t>c.infectious.itimer</a:t>
            </a:r>
            <a:r>
              <a:rPr lang="en-US" dirty="0">
                <a:latin typeface="Fira Code" pitchFamily="49" charset="0"/>
                <a:ea typeface="Fira Code" pitchFamily="49" charset="0"/>
                <a:cs typeface="Fira Code" pitchFamily="49" charset="0"/>
              </a:rPr>
              <a:t>[index] == 0</a:t>
            </a:r>
          </a:p>
          <a:p>
            <a:r>
              <a:rPr lang="en-US" dirty="0">
                <a:latin typeface="Fira Code" pitchFamily="49" charset="0"/>
                <a:ea typeface="Fira Code" pitchFamily="49" charset="0"/>
                <a:cs typeface="Fira Code" pitchFamily="49" charset="0"/>
              </a:rPr>
              <a:t>            </a:t>
            </a:r>
            <a:r>
              <a:rPr lang="en-US" dirty="0" err="1">
                <a:latin typeface="Fira Code" pitchFamily="49" charset="0"/>
                <a:ea typeface="Fira Code" pitchFamily="49" charset="0"/>
                <a:cs typeface="Fira Code" pitchFamily="49" charset="0"/>
              </a:rPr>
              <a:t>c.move</a:t>
            </a:r>
            <a:r>
              <a:rPr lang="en-US" dirty="0">
                <a:latin typeface="Fira Code" pitchFamily="49" charset="0"/>
                <a:ea typeface="Fira Code" pitchFamily="49" charset="0"/>
                <a:cs typeface="Fira Code" pitchFamily="49" charset="0"/>
              </a:rPr>
              <a:t>(</a:t>
            </a:r>
            <a:r>
              <a:rPr lang="en-US" dirty="0" err="1">
                <a:latin typeface="Fira Code" pitchFamily="49" charset="0"/>
                <a:ea typeface="Fira Code" pitchFamily="49" charset="0"/>
                <a:cs typeface="Fira Code" pitchFamily="49" charset="0"/>
              </a:rPr>
              <a:t>c.infectious</a:t>
            </a:r>
            <a:r>
              <a:rPr lang="en-US" dirty="0">
                <a:latin typeface="Fira Code" pitchFamily="49" charset="0"/>
                <a:ea typeface="Fira Code" pitchFamily="49" charset="0"/>
                <a:cs typeface="Fira Code" pitchFamily="49" charset="0"/>
              </a:rPr>
              <a:t>, index, </a:t>
            </a:r>
            <a:r>
              <a:rPr lang="en-US" dirty="0" err="1">
                <a:latin typeface="Fira Code" pitchFamily="49" charset="0"/>
                <a:ea typeface="Fira Code" pitchFamily="49" charset="0"/>
                <a:cs typeface="Fira Code" pitchFamily="49" charset="0"/>
              </a:rPr>
              <a:t>c.recovered</a:t>
            </a:r>
            <a:r>
              <a:rPr lang="en-US" dirty="0">
                <a:latin typeface="Fira Code" pitchFamily="49" charset="0"/>
                <a:ea typeface="Fira Code" pitchFamily="49" charset="0"/>
                <a:cs typeface="Fira Code" pitchFamily="49" charset="0"/>
              </a:rPr>
              <a:t>)</a:t>
            </a:r>
          </a:p>
        </p:txBody>
      </p:sp>
    </p:spTree>
    <p:extLst>
      <p:ext uri="{BB962C8B-B14F-4D97-AF65-F5344CB8AC3E}">
        <p14:creationId xmlns:p14="http://schemas.microsoft.com/office/powerpoint/2010/main" val="163963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3A338-E1A8-295E-C511-C3476CB0A6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E8B54B-4788-1B0D-E414-F9F24150B3B8}"/>
              </a:ext>
            </a:extLst>
          </p:cNvPr>
          <p:cNvSpPr>
            <a:spLocks noGrp="1"/>
          </p:cNvSpPr>
          <p:nvPr>
            <p:ph type="title"/>
          </p:nvPr>
        </p:nvSpPr>
        <p:spPr/>
        <p:txBody>
          <a:bodyPr/>
          <a:lstStyle/>
          <a:p>
            <a:r>
              <a:rPr lang="en-US" dirty="0"/>
              <a:t>Moving Agents: births</a:t>
            </a:r>
          </a:p>
        </p:txBody>
      </p:sp>
      <p:graphicFrame>
        <p:nvGraphicFramePr>
          <p:cNvPr id="5" name="Content Placeholder 4">
            <a:extLst>
              <a:ext uri="{FF2B5EF4-FFF2-40B4-BE49-F238E27FC236}">
                <a16:creationId xmlns:a16="http://schemas.microsoft.com/office/drawing/2014/main" id="{0D70D44C-B36E-2F6A-3C32-6154D4B34DDA}"/>
              </a:ext>
            </a:extLst>
          </p:cNvPr>
          <p:cNvGraphicFramePr>
            <a:graphicFrameLocks noGrp="1"/>
          </p:cNvGraphicFramePr>
          <p:nvPr>
            <p:ph idx="1"/>
            <p:extLst>
              <p:ext uri="{D42A27DB-BD31-4B8C-83A1-F6EECF244321}">
                <p14:modId xmlns:p14="http://schemas.microsoft.com/office/powerpoint/2010/main" val="3906877345"/>
              </p:ext>
            </p:extLst>
          </p:nvPr>
        </p:nvGraphicFramePr>
        <p:xfrm>
          <a:off x="838200" y="1825625"/>
          <a:ext cx="10094976" cy="741680"/>
        </p:xfrm>
        <a:graphic>
          <a:graphicData uri="http://schemas.openxmlformats.org/drawingml/2006/table">
            <a:tbl>
              <a:tblPr firstRow="1" bandRow="1">
                <a:tableStyleId>{5C22544A-7EE6-4342-B048-85BDC9FD1C3A}</a:tableStyleId>
              </a:tblPr>
              <a:tblGrid>
                <a:gridCol w="420624">
                  <a:extLst>
                    <a:ext uri="{9D8B030D-6E8A-4147-A177-3AD203B41FA5}">
                      <a16:colId xmlns:a16="http://schemas.microsoft.com/office/drawing/2014/main" val="3369038069"/>
                    </a:ext>
                  </a:extLst>
                </a:gridCol>
                <a:gridCol w="420624">
                  <a:extLst>
                    <a:ext uri="{9D8B030D-6E8A-4147-A177-3AD203B41FA5}">
                      <a16:colId xmlns:a16="http://schemas.microsoft.com/office/drawing/2014/main" val="2023638588"/>
                    </a:ext>
                  </a:extLst>
                </a:gridCol>
                <a:gridCol w="420624">
                  <a:extLst>
                    <a:ext uri="{9D8B030D-6E8A-4147-A177-3AD203B41FA5}">
                      <a16:colId xmlns:a16="http://schemas.microsoft.com/office/drawing/2014/main" val="433492510"/>
                    </a:ext>
                  </a:extLst>
                </a:gridCol>
                <a:gridCol w="420624">
                  <a:extLst>
                    <a:ext uri="{9D8B030D-6E8A-4147-A177-3AD203B41FA5}">
                      <a16:colId xmlns:a16="http://schemas.microsoft.com/office/drawing/2014/main" val="553420867"/>
                    </a:ext>
                  </a:extLst>
                </a:gridCol>
                <a:gridCol w="420624">
                  <a:extLst>
                    <a:ext uri="{9D8B030D-6E8A-4147-A177-3AD203B41FA5}">
                      <a16:colId xmlns:a16="http://schemas.microsoft.com/office/drawing/2014/main" val="3891456194"/>
                    </a:ext>
                  </a:extLst>
                </a:gridCol>
                <a:gridCol w="420624">
                  <a:extLst>
                    <a:ext uri="{9D8B030D-6E8A-4147-A177-3AD203B41FA5}">
                      <a16:colId xmlns:a16="http://schemas.microsoft.com/office/drawing/2014/main" val="1608453743"/>
                    </a:ext>
                  </a:extLst>
                </a:gridCol>
                <a:gridCol w="420624">
                  <a:extLst>
                    <a:ext uri="{9D8B030D-6E8A-4147-A177-3AD203B41FA5}">
                      <a16:colId xmlns:a16="http://schemas.microsoft.com/office/drawing/2014/main" val="4147940421"/>
                    </a:ext>
                  </a:extLst>
                </a:gridCol>
                <a:gridCol w="420624">
                  <a:extLst>
                    <a:ext uri="{9D8B030D-6E8A-4147-A177-3AD203B41FA5}">
                      <a16:colId xmlns:a16="http://schemas.microsoft.com/office/drawing/2014/main" val="3593362771"/>
                    </a:ext>
                  </a:extLst>
                </a:gridCol>
                <a:gridCol w="420624">
                  <a:extLst>
                    <a:ext uri="{9D8B030D-6E8A-4147-A177-3AD203B41FA5}">
                      <a16:colId xmlns:a16="http://schemas.microsoft.com/office/drawing/2014/main" val="1547164738"/>
                    </a:ext>
                  </a:extLst>
                </a:gridCol>
                <a:gridCol w="420624">
                  <a:extLst>
                    <a:ext uri="{9D8B030D-6E8A-4147-A177-3AD203B41FA5}">
                      <a16:colId xmlns:a16="http://schemas.microsoft.com/office/drawing/2014/main" val="1684190103"/>
                    </a:ext>
                  </a:extLst>
                </a:gridCol>
                <a:gridCol w="420624">
                  <a:extLst>
                    <a:ext uri="{9D8B030D-6E8A-4147-A177-3AD203B41FA5}">
                      <a16:colId xmlns:a16="http://schemas.microsoft.com/office/drawing/2014/main" val="576354795"/>
                    </a:ext>
                  </a:extLst>
                </a:gridCol>
                <a:gridCol w="420624">
                  <a:extLst>
                    <a:ext uri="{9D8B030D-6E8A-4147-A177-3AD203B41FA5}">
                      <a16:colId xmlns:a16="http://schemas.microsoft.com/office/drawing/2014/main" val="2857786116"/>
                    </a:ext>
                  </a:extLst>
                </a:gridCol>
                <a:gridCol w="420624">
                  <a:extLst>
                    <a:ext uri="{9D8B030D-6E8A-4147-A177-3AD203B41FA5}">
                      <a16:colId xmlns:a16="http://schemas.microsoft.com/office/drawing/2014/main" val="2414795181"/>
                    </a:ext>
                  </a:extLst>
                </a:gridCol>
                <a:gridCol w="420624">
                  <a:extLst>
                    <a:ext uri="{9D8B030D-6E8A-4147-A177-3AD203B41FA5}">
                      <a16:colId xmlns:a16="http://schemas.microsoft.com/office/drawing/2014/main" val="3703223143"/>
                    </a:ext>
                  </a:extLst>
                </a:gridCol>
                <a:gridCol w="420624">
                  <a:extLst>
                    <a:ext uri="{9D8B030D-6E8A-4147-A177-3AD203B41FA5}">
                      <a16:colId xmlns:a16="http://schemas.microsoft.com/office/drawing/2014/main" val="632341036"/>
                    </a:ext>
                  </a:extLst>
                </a:gridCol>
                <a:gridCol w="420624">
                  <a:extLst>
                    <a:ext uri="{9D8B030D-6E8A-4147-A177-3AD203B41FA5}">
                      <a16:colId xmlns:a16="http://schemas.microsoft.com/office/drawing/2014/main" val="2581960339"/>
                    </a:ext>
                  </a:extLst>
                </a:gridCol>
                <a:gridCol w="420624">
                  <a:extLst>
                    <a:ext uri="{9D8B030D-6E8A-4147-A177-3AD203B41FA5}">
                      <a16:colId xmlns:a16="http://schemas.microsoft.com/office/drawing/2014/main" val="3837449916"/>
                    </a:ext>
                  </a:extLst>
                </a:gridCol>
                <a:gridCol w="420624">
                  <a:extLst>
                    <a:ext uri="{9D8B030D-6E8A-4147-A177-3AD203B41FA5}">
                      <a16:colId xmlns:a16="http://schemas.microsoft.com/office/drawing/2014/main" val="1714195143"/>
                    </a:ext>
                  </a:extLst>
                </a:gridCol>
                <a:gridCol w="420624">
                  <a:extLst>
                    <a:ext uri="{9D8B030D-6E8A-4147-A177-3AD203B41FA5}">
                      <a16:colId xmlns:a16="http://schemas.microsoft.com/office/drawing/2014/main" val="4211077507"/>
                    </a:ext>
                  </a:extLst>
                </a:gridCol>
                <a:gridCol w="420624">
                  <a:extLst>
                    <a:ext uri="{9D8B030D-6E8A-4147-A177-3AD203B41FA5}">
                      <a16:colId xmlns:a16="http://schemas.microsoft.com/office/drawing/2014/main" val="3183329105"/>
                    </a:ext>
                  </a:extLst>
                </a:gridCol>
                <a:gridCol w="420624">
                  <a:extLst>
                    <a:ext uri="{9D8B030D-6E8A-4147-A177-3AD203B41FA5}">
                      <a16:colId xmlns:a16="http://schemas.microsoft.com/office/drawing/2014/main" val="266657552"/>
                    </a:ext>
                  </a:extLst>
                </a:gridCol>
                <a:gridCol w="420624">
                  <a:extLst>
                    <a:ext uri="{9D8B030D-6E8A-4147-A177-3AD203B41FA5}">
                      <a16:colId xmlns:a16="http://schemas.microsoft.com/office/drawing/2014/main" val="3004282650"/>
                    </a:ext>
                  </a:extLst>
                </a:gridCol>
                <a:gridCol w="420624">
                  <a:extLst>
                    <a:ext uri="{9D8B030D-6E8A-4147-A177-3AD203B41FA5}">
                      <a16:colId xmlns:a16="http://schemas.microsoft.com/office/drawing/2014/main" val="923360755"/>
                    </a:ext>
                  </a:extLst>
                </a:gridCol>
                <a:gridCol w="420624">
                  <a:extLst>
                    <a:ext uri="{9D8B030D-6E8A-4147-A177-3AD203B41FA5}">
                      <a16:colId xmlns:a16="http://schemas.microsoft.com/office/drawing/2014/main" val="517366666"/>
                    </a:ext>
                  </a:extLst>
                </a:gridCol>
              </a:tblGrid>
              <a:tr h="370840">
                <a:tc>
                  <a:txBody>
                    <a:bodyPr/>
                    <a:lstStyle/>
                    <a:p>
                      <a:pPr algn="ctr"/>
                      <a:r>
                        <a:rPr lang="en-US" sz="1200" dirty="0"/>
                        <a:t>U</a:t>
                      </a:r>
                      <a:r>
                        <a:rPr lang="en-US" sz="1200" baseline="-25000" dirty="0"/>
                        <a:t>0</a:t>
                      </a:r>
                    </a:p>
                  </a:txBody>
                  <a:tcPr/>
                </a:tc>
                <a:tc>
                  <a:txBody>
                    <a:bodyPr/>
                    <a:lstStyle/>
                    <a:p>
                      <a:pPr algn="ctr"/>
                      <a:r>
                        <a:rPr lang="en-US" sz="1200" dirty="0"/>
                        <a:t>…</a:t>
                      </a:r>
                    </a:p>
                  </a:txBody>
                  <a:tcPr/>
                </a:tc>
                <a:tc>
                  <a:txBody>
                    <a:bodyPr/>
                    <a:lstStyle/>
                    <a:p>
                      <a:pPr algn="ctr"/>
                      <a:r>
                        <a:rPr lang="en-US" sz="1200" dirty="0"/>
                        <a:t>U</a:t>
                      </a:r>
                      <a:r>
                        <a:rPr lang="en-US" sz="1200" baseline="-25000" dirty="0"/>
                        <a:t>i-1</a:t>
                      </a:r>
                      <a:endParaRPr lang="en-US" sz="1200" dirty="0"/>
                    </a:p>
                  </a:txBody>
                  <a:tcPr/>
                </a:tc>
                <a:tc>
                  <a:txBody>
                    <a:bodyPr/>
                    <a:lstStyle/>
                    <a:p>
                      <a:pPr algn="ctr"/>
                      <a:r>
                        <a:rPr lang="en-US" sz="1200" dirty="0"/>
                        <a:t>U</a:t>
                      </a:r>
                      <a:r>
                        <a:rPr lang="en-US" sz="1200" baseline="-25000" dirty="0"/>
                        <a:t>i</a:t>
                      </a:r>
                      <a:endParaRPr lang="en-US" sz="1200" dirty="0"/>
                    </a:p>
                  </a:txBody>
                  <a:tcPr/>
                </a:tc>
                <a:tc>
                  <a:txBody>
                    <a:bodyPr/>
                    <a:lstStyle/>
                    <a:p>
                      <a:pPr algn="ctr"/>
                      <a:r>
                        <a:rPr lang="en-US" sz="1200" dirty="0"/>
                        <a:t>S</a:t>
                      </a:r>
                      <a:r>
                        <a:rPr lang="en-US" sz="1200" baseline="-25000" dirty="0"/>
                        <a:t>0</a:t>
                      </a:r>
                      <a:endParaRPr lang="en-US" sz="1200" dirty="0"/>
                    </a:p>
                  </a:txBody>
                  <a:tcPr/>
                </a:tc>
                <a:tc>
                  <a:txBody>
                    <a:bodyPr/>
                    <a:lstStyle/>
                    <a:p>
                      <a:pPr algn="ctr"/>
                      <a:r>
                        <a:rPr lang="en-US" sz="1200" dirty="0"/>
                        <a:t>S</a:t>
                      </a:r>
                      <a:r>
                        <a:rPr lang="en-US" sz="1200" baseline="-25000" dirty="0"/>
                        <a:t>1</a:t>
                      </a:r>
                      <a:endParaRPr lang="en-US" sz="1200" dirty="0"/>
                    </a:p>
                  </a:txBody>
                  <a:tcPr/>
                </a:tc>
                <a:tc>
                  <a:txBody>
                    <a:bodyPr/>
                    <a:lstStyle/>
                    <a:p>
                      <a:pPr algn="ctr"/>
                      <a:r>
                        <a:rPr lang="en-US" sz="1200" dirty="0"/>
                        <a:t>…</a:t>
                      </a:r>
                    </a:p>
                  </a:txBody>
                  <a:tcPr/>
                </a:tc>
                <a:tc>
                  <a:txBody>
                    <a:bodyPr/>
                    <a:lstStyle/>
                    <a:p>
                      <a:pPr algn="ctr"/>
                      <a:r>
                        <a:rPr lang="en-US" sz="1200" dirty="0"/>
                        <a:t>S</a:t>
                      </a:r>
                      <a:r>
                        <a:rPr lang="en-US" sz="1200" baseline="-25000" dirty="0"/>
                        <a:t>?</a:t>
                      </a:r>
                      <a:endParaRPr lang="en-US" sz="1200" dirty="0"/>
                    </a:p>
                  </a:txBody>
                  <a:tcPr/>
                </a:tc>
                <a:tc>
                  <a:txBody>
                    <a:bodyPr/>
                    <a:lstStyle/>
                    <a:p>
                      <a:pPr algn="ctr"/>
                      <a:r>
                        <a:rPr lang="en-US" sz="1200" dirty="0"/>
                        <a:t>…</a:t>
                      </a:r>
                    </a:p>
                  </a:txBody>
                  <a:tcPr/>
                </a:tc>
                <a:tc>
                  <a:txBody>
                    <a:bodyPr/>
                    <a:lstStyle/>
                    <a:p>
                      <a:pPr algn="ctr"/>
                      <a:r>
                        <a:rPr lang="en-US" sz="1200" dirty="0"/>
                        <a:t>S</a:t>
                      </a:r>
                      <a:r>
                        <a:rPr lang="en-US" sz="1200" baseline="-25000" dirty="0"/>
                        <a:t>j-1</a:t>
                      </a:r>
                      <a:endParaRPr lang="en-US" sz="1200" dirty="0"/>
                    </a:p>
                  </a:txBody>
                  <a:tcPr/>
                </a:tc>
                <a:tc>
                  <a:txBody>
                    <a:bodyPr/>
                    <a:lstStyle/>
                    <a:p>
                      <a:pPr algn="ctr"/>
                      <a:r>
                        <a:rPr lang="en-US" sz="1200" dirty="0"/>
                        <a:t>S</a:t>
                      </a:r>
                      <a:r>
                        <a:rPr lang="en-US" sz="1200" baseline="-25000" dirty="0"/>
                        <a:t>j</a:t>
                      </a:r>
                      <a:endParaRPr lang="en-US" sz="1200" dirty="0"/>
                    </a:p>
                  </a:txBody>
                  <a:tcPr/>
                </a:tc>
                <a:tc>
                  <a:txBody>
                    <a:bodyPr/>
                    <a:lstStyle/>
                    <a:p>
                      <a:pPr algn="ctr"/>
                      <a:r>
                        <a:rPr lang="en-US" sz="1200" dirty="0"/>
                        <a:t>E</a:t>
                      </a:r>
                      <a:r>
                        <a:rPr lang="en-US" sz="1200" baseline="-25000" dirty="0"/>
                        <a:t>0</a:t>
                      </a:r>
                      <a:endParaRPr lang="en-US" sz="1200" dirty="0"/>
                    </a:p>
                  </a:txBody>
                  <a:tcPr/>
                </a:tc>
                <a:tc>
                  <a:txBody>
                    <a:bodyPr/>
                    <a:lstStyle/>
                    <a:p>
                      <a:pPr algn="ctr"/>
                      <a:r>
                        <a:rPr lang="en-US" sz="1200" dirty="0"/>
                        <a:t>E</a:t>
                      </a:r>
                      <a:r>
                        <a:rPr lang="en-US" sz="1200" baseline="-25000" dirty="0"/>
                        <a:t>1</a:t>
                      </a:r>
                      <a:endParaRPr lang="en-US" sz="1200" dirty="0"/>
                    </a:p>
                  </a:txBody>
                  <a:tcPr/>
                </a:tc>
                <a:tc>
                  <a:txBody>
                    <a:bodyPr/>
                    <a:lstStyle/>
                    <a:p>
                      <a:pPr algn="ctr"/>
                      <a:r>
                        <a:rPr lang="en-US" sz="1200" dirty="0"/>
                        <a:t>…</a:t>
                      </a:r>
                    </a:p>
                  </a:txBody>
                  <a:tcPr/>
                </a:tc>
                <a:tc>
                  <a:txBody>
                    <a:bodyPr/>
                    <a:lstStyle/>
                    <a:p>
                      <a:pPr algn="ctr"/>
                      <a:r>
                        <a:rPr lang="en-US" sz="1200" dirty="0"/>
                        <a:t>E</a:t>
                      </a:r>
                      <a:r>
                        <a:rPr lang="en-US" sz="1200" baseline="-25000" dirty="0"/>
                        <a:t>k</a:t>
                      </a:r>
                      <a:endParaRPr lang="en-US" sz="1200" dirty="0"/>
                    </a:p>
                  </a:txBody>
                  <a:tcPr/>
                </a:tc>
                <a:tc>
                  <a:txBody>
                    <a:bodyPr/>
                    <a:lstStyle/>
                    <a:p>
                      <a:pPr algn="ctr"/>
                      <a:r>
                        <a:rPr lang="en-US" sz="1200" dirty="0"/>
                        <a:t>I</a:t>
                      </a:r>
                      <a:r>
                        <a:rPr lang="en-US" sz="1200" baseline="-25000" dirty="0"/>
                        <a:t>0</a:t>
                      </a:r>
                      <a:endParaRPr lang="en-US" sz="1200" dirty="0"/>
                    </a:p>
                  </a:txBody>
                  <a:tcPr/>
                </a:tc>
                <a:tc>
                  <a:txBody>
                    <a:bodyPr/>
                    <a:lstStyle/>
                    <a:p>
                      <a:pPr algn="ctr"/>
                      <a:r>
                        <a:rPr lang="en-US" sz="1200" dirty="0"/>
                        <a:t>…</a:t>
                      </a:r>
                    </a:p>
                  </a:txBody>
                  <a:tcPr/>
                </a:tc>
                <a:tc>
                  <a:txBody>
                    <a:bodyPr/>
                    <a:lstStyle/>
                    <a:p>
                      <a:pPr algn="ctr"/>
                      <a:r>
                        <a:rPr lang="en-US" sz="1200" dirty="0"/>
                        <a:t>I</a:t>
                      </a:r>
                      <a:r>
                        <a:rPr lang="en-US" sz="1200" baseline="-25000" dirty="0"/>
                        <a:t>l</a:t>
                      </a:r>
                      <a:endParaRPr lang="en-US" sz="1200" dirty="0"/>
                    </a:p>
                  </a:txBody>
                  <a:tcPr/>
                </a:tc>
                <a:tc>
                  <a:txBody>
                    <a:bodyPr/>
                    <a:lstStyle/>
                    <a:p>
                      <a:pPr algn="ctr"/>
                      <a:r>
                        <a:rPr lang="en-US" sz="1200" dirty="0"/>
                        <a:t>R</a:t>
                      </a:r>
                      <a:r>
                        <a:rPr lang="en-US" sz="1200" baseline="-25000" dirty="0"/>
                        <a:t>0</a:t>
                      </a:r>
                      <a:endParaRPr lang="en-US" sz="1200" dirty="0"/>
                    </a:p>
                  </a:txBody>
                  <a:tcPr/>
                </a:tc>
                <a:tc>
                  <a:txBody>
                    <a:bodyPr/>
                    <a:lstStyle/>
                    <a:p>
                      <a:pPr algn="ctr"/>
                      <a:r>
                        <a:rPr lang="en-US" sz="1200" dirty="0"/>
                        <a:t>…</a:t>
                      </a:r>
                    </a:p>
                  </a:txBody>
                  <a:tcPr/>
                </a:tc>
                <a:tc>
                  <a:txBody>
                    <a:bodyPr/>
                    <a:lstStyle/>
                    <a:p>
                      <a:pPr algn="ctr"/>
                      <a:r>
                        <a:rPr lang="en-US" sz="1200" dirty="0"/>
                        <a:t>R</a:t>
                      </a:r>
                      <a:r>
                        <a:rPr lang="en-US" sz="1200" baseline="-25000" dirty="0"/>
                        <a:t>m</a:t>
                      </a:r>
                      <a:endParaRPr lang="en-US" sz="1200" dirty="0"/>
                    </a:p>
                  </a:txBody>
                  <a:tcPr/>
                </a:tc>
                <a:tc>
                  <a:txBody>
                    <a:bodyPr/>
                    <a:lstStyle/>
                    <a:p>
                      <a:pPr algn="ctr"/>
                      <a:r>
                        <a:rPr lang="en-US" sz="1200" dirty="0"/>
                        <a:t>D</a:t>
                      </a:r>
                      <a:r>
                        <a:rPr lang="en-US" sz="1200" baseline="-25000" dirty="0"/>
                        <a:t>0</a:t>
                      </a:r>
                      <a:endParaRPr lang="en-US" sz="1200" dirty="0"/>
                    </a:p>
                  </a:txBody>
                  <a:tcPr/>
                </a:tc>
                <a:tc>
                  <a:txBody>
                    <a:bodyPr/>
                    <a:lstStyle/>
                    <a:p>
                      <a:pPr algn="ctr"/>
                      <a:r>
                        <a:rPr lang="en-US" sz="1200" dirty="0"/>
                        <a:t>…</a:t>
                      </a:r>
                    </a:p>
                  </a:txBody>
                  <a:tcPr/>
                </a:tc>
                <a:tc>
                  <a:txBody>
                    <a:bodyPr/>
                    <a:lstStyle/>
                    <a:p>
                      <a:pPr algn="ctr"/>
                      <a:r>
                        <a:rPr lang="en-US" sz="1200" dirty="0"/>
                        <a:t>D</a:t>
                      </a:r>
                      <a:r>
                        <a:rPr lang="en-US" sz="1200" baseline="-25000" dirty="0"/>
                        <a:t>n</a:t>
                      </a:r>
                      <a:endParaRPr lang="en-US" sz="1200" dirty="0"/>
                    </a:p>
                  </a:txBody>
                  <a:tcPr/>
                </a:tc>
                <a:extLst>
                  <a:ext uri="{0D108BD9-81ED-4DB2-BD59-A6C34878D82A}">
                    <a16:rowId xmlns:a16="http://schemas.microsoft.com/office/drawing/2014/main" val="3875776740"/>
                  </a:ext>
                </a:extLst>
              </a:tr>
              <a:tr h="370840">
                <a:tc>
                  <a:txBody>
                    <a:bodyPr/>
                    <a:lstStyle/>
                    <a:p>
                      <a:pPr algn="ctr"/>
                      <a:r>
                        <a:rPr lang="en-US" dirty="0">
                          <a:solidFill>
                            <a:schemeClr val="bg1">
                              <a:lumMod val="50000"/>
                            </a:schemeClr>
                          </a:solidFill>
                        </a:rPr>
                        <a:t>⇡</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solidFill>
                            <a:schemeClr val="bg1">
                              <a:lumMod val="50000"/>
                            </a:schemeClr>
                          </a:solidFill>
                        </a:rPr>
                        <a:t>⇡</a:t>
                      </a:r>
                    </a:p>
                  </a:txBody>
                  <a:tcPr/>
                </a:tc>
                <a:extLst>
                  <a:ext uri="{0D108BD9-81ED-4DB2-BD59-A6C34878D82A}">
                    <a16:rowId xmlns:a16="http://schemas.microsoft.com/office/drawing/2014/main" val="2870694430"/>
                  </a:ext>
                </a:extLst>
              </a:tr>
            </a:tbl>
          </a:graphicData>
        </a:graphic>
      </p:graphicFrame>
      <p:sp>
        <p:nvSpPr>
          <p:cNvPr id="8" name="TextBox 7">
            <a:extLst>
              <a:ext uri="{FF2B5EF4-FFF2-40B4-BE49-F238E27FC236}">
                <a16:creationId xmlns:a16="http://schemas.microsoft.com/office/drawing/2014/main" id="{BB2BA3C1-971B-24AA-04DF-571173FEDDD6}"/>
              </a:ext>
            </a:extLst>
          </p:cNvPr>
          <p:cNvSpPr txBox="1"/>
          <p:nvPr/>
        </p:nvSpPr>
        <p:spPr>
          <a:xfrm>
            <a:off x="838201" y="2785730"/>
            <a:ext cx="10094976" cy="369332"/>
          </a:xfrm>
          <a:prstGeom prst="rect">
            <a:avLst/>
          </a:prstGeom>
          <a:noFill/>
        </p:spPr>
        <p:txBody>
          <a:bodyPr wrap="square" rtlCol="0">
            <a:spAutoFit/>
          </a:bodyPr>
          <a:lstStyle/>
          <a:p>
            <a:pPr algn="ctr"/>
            <a:r>
              <a:rPr lang="en-US" dirty="0"/>
              <a:t>birth</a:t>
            </a:r>
          </a:p>
        </p:txBody>
      </p:sp>
      <p:graphicFrame>
        <p:nvGraphicFramePr>
          <p:cNvPr id="9" name="Content Placeholder 4">
            <a:extLst>
              <a:ext uri="{FF2B5EF4-FFF2-40B4-BE49-F238E27FC236}">
                <a16:creationId xmlns:a16="http://schemas.microsoft.com/office/drawing/2014/main" id="{E8F63643-AA07-2B7D-3163-C190C981E71A}"/>
              </a:ext>
            </a:extLst>
          </p:cNvPr>
          <p:cNvGraphicFramePr>
            <a:graphicFrameLocks/>
          </p:cNvGraphicFramePr>
          <p:nvPr>
            <p:extLst>
              <p:ext uri="{D42A27DB-BD31-4B8C-83A1-F6EECF244321}">
                <p14:modId xmlns:p14="http://schemas.microsoft.com/office/powerpoint/2010/main" val="234202177"/>
              </p:ext>
            </p:extLst>
          </p:nvPr>
        </p:nvGraphicFramePr>
        <p:xfrm>
          <a:off x="838200" y="3291507"/>
          <a:ext cx="10094976" cy="741680"/>
        </p:xfrm>
        <a:graphic>
          <a:graphicData uri="http://schemas.openxmlformats.org/drawingml/2006/table">
            <a:tbl>
              <a:tblPr firstRow="1" bandRow="1">
                <a:tableStyleId>{5C22544A-7EE6-4342-B048-85BDC9FD1C3A}</a:tableStyleId>
              </a:tblPr>
              <a:tblGrid>
                <a:gridCol w="420624">
                  <a:extLst>
                    <a:ext uri="{9D8B030D-6E8A-4147-A177-3AD203B41FA5}">
                      <a16:colId xmlns:a16="http://schemas.microsoft.com/office/drawing/2014/main" val="3369038069"/>
                    </a:ext>
                  </a:extLst>
                </a:gridCol>
                <a:gridCol w="420624">
                  <a:extLst>
                    <a:ext uri="{9D8B030D-6E8A-4147-A177-3AD203B41FA5}">
                      <a16:colId xmlns:a16="http://schemas.microsoft.com/office/drawing/2014/main" val="2023638588"/>
                    </a:ext>
                  </a:extLst>
                </a:gridCol>
                <a:gridCol w="420624">
                  <a:extLst>
                    <a:ext uri="{9D8B030D-6E8A-4147-A177-3AD203B41FA5}">
                      <a16:colId xmlns:a16="http://schemas.microsoft.com/office/drawing/2014/main" val="433492510"/>
                    </a:ext>
                  </a:extLst>
                </a:gridCol>
                <a:gridCol w="420624">
                  <a:extLst>
                    <a:ext uri="{9D8B030D-6E8A-4147-A177-3AD203B41FA5}">
                      <a16:colId xmlns:a16="http://schemas.microsoft.com/office/drawing/2014/main" val="553420867"/>
                    </a:ext>
                  </a:extLst>
                </a:gridCol>
                <a:gridCol w="420624">
                  <a:extLst>
                    <a:ext uri="{9D8B030D-6E8A-4147-A177-3AD203B41FA5}">
                      <a16:colId xmlns:a16="http://schemas.microsoft.com/office/drawing/2014/main" val="3891456194"/>
                    </a:ext>
                  </a:extLst>
                </a:gridCol>
                <a:gridCol w="420624">
                  <a:extLst>
                    <a:ext uri="{9D8B030D-6E8A-4147-A177-3AD203B41FA5}">
                      <a16:colId xmlns:a16="http://schemas.microsoft.com/office/drawing/2014/main" val="1608453743"/>
                    </a:ext>
                  </a:extLst>
                </a:gridCol>
                <a:gridCol w="420624">
                  <a:extLst>
                    <a:ext uri="{9D8B030D-6E8A-4147-A177-3AD203B41FA5}">
                      <a16:colId xmlns:a16="http://schemas.microsoft.com/office/drawing/2014/main" val="4147940421"/>
                    </a:ext>
                  </a:extLst>
                </a:gridCol>
                <a:gridCol w="420624">
                  <a:extLst>
                    <a:ext uri="{9D8B030D-6E8A-4147-A177-3AD203B41FA5}">
                      <a16:colId xmlns:a16="http://schemas.microsoft.com/office/drawing/2014/main" val="3593362771"/>
                    </a:ext>
                  </a:extLst>
                </a:gridCol>
                <a:gridCol w="420624">
                  <a:extLst>
                    <a:ext uri="{9D8B030D-6E8A-4147-A177-3AD203B41FA5}">
                      <a16:colId xmlns:a16="http://schemas.microsoft.com/office/drawing/2014/main" val="1547164738"/>
                    </a:ext>
                  </a:extLst>
                </a:gridCol>
                <a:gridCol w="420624">
                  <a:extLst>
                    <a:ext uri="{9D8B030D-6E8A-4147-A177-3AD203B41FA5}">
                      <a16:colId xmlns:a16="http://schemas.microsoft.com/office/drawing/2014/main" val="1684190103"/>
                    </a:ext>
                  </a:extLst>
                </a:gridCol>
                <a:gridCol w="420624">
                  <a:extLst>
                    <a:ext uri="{9D8B030D-6E8A-4147-A177-3AD203B41FA5}">
                      <a16:colId xmlns:a16="http://schemas.microsoft.com/office/drawing/2014/main" val="576354795"/>
                    </a:ext>
                  </a:extLst>
                </a:gridCol>
                <a:gridCol w="420624">
                  <a:extLst>
                    <a:ext uri="{9D8B030D-6E8A-4147-A177-3AD203B41FA5}">
                      <a16:colId xmlns:a16="http://schemas.microsoft.com/office/drawing/2014/main" val="2857786116"/>
                    </a:ext>
                  </a:extLst>
                </a:gridCol>
                <a:gridCol w="420624">
                  <a:extLst>
                    <a:ext uri="{9D8B030D-6E8A-4147-A177-3AD203B41FA5}">
                      <a16:colId xmlns:a16="http://schemas.microsoft.com/office/drawing/2014/main" val="2414795181"/>
                    </a:ext>
                  </a:extLst>
                </a:gridCol>
                <a:gridCol w="420624">
                  <a:extLst>
                    <a:ext uri="{9D8B030D-6E8A-4147-A177-3AD203B41FA5}">
                      <a16:colId xmlns:a16="http://schemas.microsoft.com/office/drawing/2014/main" val="3703223143"/>
                    </a:ext>
                  </a:extLst>
                </a:gridCol>
                <a:gridCol w="420624">
                  <a:extLst>
                    <a:ext uri="{9D8B030D-6E8A-4147-A177-3AD203B41FA5}">
                      <a16:colId xmlns:a16="http://schemas.microsoft.com/office/drawing/2014/main" val="632341036"/>
                    </a:ext>
                  </a:extLst>
                </a:gridCol>
                <a:gridCol w="420624">
                  <a:extLst>
                    <a:ext uri="{9D8B030D-6E8A-4147-A177-3AD203B41FA5}">
                      <a16:colId xmlns:a16="http://schemas.microsoft.com/office/drawing/2014/main" val="2581960339"/>
                    </a:ext>
                  </a:extLst>
                </a:gridCol>
                <a:gridCol w="420624">
                  <a:extLst>
                    <a:ext uri="{9D8B030D-6E8A-4147-A177-3AD203B41FA5}">
                      <a16:colId xmlns:a16="http://schemas.microsoft.com/office/drawing/2014/main" val="3837449916"/>
                    </a:ext>
                  </a:extLst>
                </a:gridCol>
                <a:gridCol w="420624">
                  <a:extLst>
                    <a:ext uri="{9D8B030D-6E8A-4147-A177-3AD203B41FA5}">
                      <a16:colId xmlns:a16="http://schemas.microsoft.com/office/drawing/2014/main" val="1714195143"/>
                    </a:ext>
                  </a:extLst>
                </a:gridCol>
                <a:gridCol w="420624">
                  <a:extLst>
                    <a:ext uri="{9D8B030D-6E8A-4147-A177-3AD203B41FA5}">
                      <a16:colId xmlns:a16="http://schemas.microsoft.com/office/drawing/2014/main" val="4211077507"/>
                    </a:ext>
                  </a:extLst>
                </a:gridCol>
                <a:gridCol w="420624">
                  <a:extLst>
                    <a:ext uri="{9D8B030D-6E8A-4147-A177-3AD203B41FA5}">
                      <a16:colId xmlns:a16="http://schemas.microsoft.com/office/drawing/2014/main" val="3183329105"/>
                    </a:ext>
                  </a:extLst>
                </a:gridCol>
                <a:gridCol w="420624">
                  <a:extLst>
                    <a:ext uri="{9D8B030D-6E8A-4147-A177-3AD203B41FA5}">
                      <a16:colId xmlns:a16="http://schemas.microsoft.com/office/drawing/2014/main" val="266657552"/>
                    </a:ext>
                  </a:extLst>
                </a:gridCol>
                <a:gridCol w="420624">
                  <a:extLst>
                    <a:ext uri="{9D8B030D-6E8A-4147-A177-3AD203B41FA5}">
                      <a16:colId xmlns:a16="http://schemas.microsoft.com/office/drawing/2014/main" val="3004282650"/>
                    </a:ext>
                  </a:extLst>
                </a:gridCol>
                <a:gridCol w="420624">
                  <a:extLst>
                    <a:ext uri="{9D8B030D-6E8A-4147-A177-3AD203B41FA5}">
                      <a16:colId xmlns:a16="http://schemas.microsoft.com/office/drawing/2014/main" val="923360755"/>
                    </a:ext>
                  </a:extLst>
                </a:gridCol>
                <a:gridCol w="420624">
                  <a:extLst>
                    <a:ext uri="{9D8B030D-6E8A-4147-A177-3AD203B41FA5}">
                      <a16:colId xmlns:a16="http://schemas.microsoft.com/office/drawing/2014/main" val="517366666"/>
                    </a:ext>
                  </a:extLst>
                </a:gridCol>
              </a:tblGrid>
              <a:tr h="370840">
                <a:tc>
                  <a:txBody>
                    <a:bodyPr/>
                    <a:lstStyle/>
                    <a:p>
                      <a:pPr algn="ctr"/>
                      <a:r>
                        <a:rPr lang="en-US" sz="1200" dirty="0"/>
                        <a:t>U</a:t>
                      </a:r>
                      <a:r>
                        <a:rPr lang="en-US" sz="1200" baseline="-25000" dirty="0"/>
                        <a:t>0</a:t>
                      </a:r>
                    </a:p>
                  </a:txBody>
                  <a:tcPr/>
                </a:tc>
                <a:tc>
                  <a:txBody>
                    <a:bodyPr/>
                    <a:lstStyle/>
                    <a:p>
                      <a:pPr algn="ctr"/>
                      <a:r>
                        <a:rPr lang="en-US" sz="1200" dirty="0"/>
                        <a:t>…</a:t>
                      </a:r>
                    </a:p>
                  </a:txBody>
                  <a:tcPr/>
                </a:tc>
                <a:tc>
                  <a:txBody>
                    <a:bodyPr/>
                    <a:lstStyle/>
                    <a:p>
                      <a:pPr algn="ctr"/>
                      <a:r>
                        <a:rPr lang="en-US" sz="1200" dirty="0"/>
                        <a:t>U</a:t>
                      </a:r>
                      <a:r>
                        <a:rPr lang="en-US" sz="1200" baseline="-25000" dirty="0"/>
                        <a:t>i-1</a:t>
                      </a:r>
                      <a:endParaRPr lang="en-US" sz="1200" dirty="0"/>
                    </a:p>
                  </a:txBody>
                  <a:tcPr/>
                </a:tc>
                <a:tc>
                  <a:txBody>
                    <a:bodyPr/>
                    <a:lstStyle/>
                    <a:p>
                      <a:pPr algn="ctr"/>
                      <a:r>
                        <a:rPr lang="en-US" sz="1200" dirty="0"/>
                        <a:t>S</a:t>
                      </a:r>
                      <a:r>
                        <a:rPr lang="en-US" sz="1200" baseline="-25000" dirty="0"/>
                        <a:t>+</a:t>
                      </a:r>
                      <a:endParaRPr lang="en-US" sz="1200" dirty="0"/>
                    </a:p>
                  </a:txBody>
                  <a:tcPr/>
                </a:tc>
                <a:tc>
                  <a:txBody>
                    <a:bodyPr/>
                    <a:lstStyle/>
                    <a:p>
                      <a:pPr algn="ctr"/>
                      <a:r>
                        <a:rPr lang="en-US" sz="1200" dirty="0"/>
                        <a:t>S</a:t>
                      </a:r>
                      <a:r>
                        <a:rPr lang="en-US" sz="1200" baseline="-25000" dirty="0"/>
                        <a:t>0</a:t>
                      </a:r>
                      <a:endParaRPr lang="en-US" sz="1200" dirty="0"/>
                    </a:p>
                  </a:txBody>
                  <a:tcPr/>
                </a:tc>
                <a:tc>
                  <a:txBody>
                    <a:bodyPr/>
                    <a:lstStyle/>
                    <a:p>
                      <a:pPr algn="ctr"/>
                      <a:r>
                        <a:rPr lang="en-US" sz="1200" dirty="0"/>
                        <a:t>S</a:t>
                      </a:r>
                      <a:r>
                        <a:rPr lang="en-US" sz="1200" baseline="-25000" dirty="0"/>
                        <a:t>1</a:t>
                      </a:r>
                      <a:endParaRPr lang="en-US" sz="1200" dirty="0"/>
                    </a:p>
                  </a:txBody>
                  <a:tcPr/>
                </a:tc>
                <a:tc>
                  <a:txBody>
                    <a:bodyPr/>
                    <a:lstStyle/>
                    <a:p>
                      <a:pPr algn="ctr"/>
                      <a:r>
                        <a:rPr lang="en-US" sz="1200" dirty="0"/>
                        <a:t>…</a:t>
                      </a:r>
                    </a:p>
                  </a:txBody>
                  <a:tcPr/>
                </a:tc>
                <a:tc>
                  <a:txBody>
                    <a:bodyPr/>
                    <a:lstStyle/>
                    <a:p>
                      <a:pPr algn="ctr"/>
                      <a:r>
                        <a:rPr lang="en-US" sz="1200" dirty="0"/>
                        <a:t>S</a:t>
                      </a:r>
                      <a:r>
                        <a:rPr lang="en-US" sz="1200" baseline="-25000" dirty="0"/>
                        <a:t>?</a:t>
                      </a:r>
                      <a:endParaRPr lang="en-US" sz="1200" dirty="0"/>
                    </a:p>
                  </a:txBody>
                  <a:tcPr/>
                </a:tc>
                <a:tc>
                  <a:txBody>
                    <a:bodyPr/>
                    <a:lstStyle/>
                    <a:p>
                      <a:pPr algn="ctr"/>
                      <a:r>
                        <a:rPr lang="en-US" sz="1200" dirty="0"/>
                        <a:t>…</a:t>
                      </a:r>
                    </a:p>
                  </a:txBody>
                  <a:tcPr/>
                </a:tc>
                <a:tc>
                  <a:txBody>
                    <a:bodyPr/>
                    <a:lstStyle/>
                    <a:p>
                      <a:pPr algn="ctr"/>
                      <a:r>
                        <a:rPr lang="en-US" sz="1200" dirty="0"/>
                        <a:t>S</a:t>
                      </a:r>
                      <a:r>
                        <a:rPr lang="en-US" sz="1200" baseline="-25000" dirty="0"/>
                        <a:t>j-1</a:t>
                      </a:r>
                      <a:endParaRPr lang="en-US" sz="1200" dirty="0"/>
                    </a:p>
                  </a:txBody>
                  <a:tcPr/>
                </a:tc>
                <a:tc>
                  <a:txBody>
                    <a:bodyPr/>
                    <a:lstStyle/>
                    <a:p>
                      <a:pPr algn="ctr"/>
                      <a:r>
                        <a:rPr lang="en-US" sz="1200" dirty="0"/>
                        <a:t>S</a:t>
                      </a:r>
                      <a:r>
                        <a:rPr lang="en-US" sz="1200" baseline="-25000" dirty="0"/>
                        <a:t>j</a:t>
                      </a:r>
                      <a:endParaRPr lang="en-US" sz="1200" dirty="0"/>
                    </a:p>
                  </a:txBody>
                  <a:tcPr/>
                </a:tc>
                <a:tc>
                  <a:txBody>
                    <a:bodyPr/>
                    <a:lstStyle/>
                    <a:p>
                      <a:pPr algn="ctr"/>
                      <a:r>
                        <a:rPr lang="en-US" sz="1200" dirty="0"/>
                        <a:t>E</a:t>
                      </a:r>
                      <a:r>
                        <a:rPr lang="en-US" sz="1200" baseline="-25000" dirty="0"/>
                        <a:t>0</a:t>
                      </a:r>
                      <a:endParaRPr lang="en-US" sz="1200" dirty="0"/>
                    </a:p>
                  </a:txBody>
                  <a:tcPr/>
                </a:tc>
                <a:tc>
                  <a:txBody>
                    <a:bodyPr/>
                    <a:lstStyle/>
                    <a:p>
                      <a:pPr algn="ctr"/>
                      <a:r>
                        <a:rPr lang="en-US" sz="1200" dirty="0"/>
                        <a:t>E</a:t>
                      </a:r>
                      <a:r>
                        <a:rPr lang="en-US" sz="1200" baseline="-25000" dirty="0"/>
                        <a:t>1</a:t>
                      </a:r>
                      <a:endParaRPr lang="en-US" sz="1200" dirty="0"/>
                    </a:p>
                  </a:txBody>
                  <a:tcPr/>
                </a:tc>
                <a:tc>
                  <a:txBody>
                    <a:bodyPr/>
                    <a:lstStyle/>
                    <a:p>
                      <a:pPr algn="ctr"/>
                      <a:r>
                        <a:rPr lang="en-US" sz="1200" dirty="0"/>
                        <a:t>…</a:t>
                      </a:r>
                    </a:p>
                  </a:txBody>
                  <a:tcPr/>
                </a:tc>
                <a:tc>
                  <a:txBody>
                    <a:bodyPr/>
                    <a:lstStyle/>
                    <a:p>
                      <a:pPr algn="ctr"/>
                      <a:r>
                        <a:rPr lang="en-US" sz="1200" dirty="0"/>
                        <a:t>E</a:t>
                      </a:r>
                      <a:r>
                        <a:rPr lang="en-US" sz="1200" baseline="-25000" dirty="0"/>
                        <a:t>k</a:t>
                      </a:r>
                      <a:endParaRPr lang="en-US" sz="1200" dirty="0"/>
                    </a:p>
                  </a:txBody>
                  <a:tcPr/>
                </a:tc>
                <a:tc>
                  <a:txBody>
                    <a:bodyPr/>
                    <a:lstStyle/>
                    <a:p>
                      <a:pPr algn="ctr"/>
                      <a:r>
                        <a:rPr lang="en-US" sz="1200" dirty="0"/>
                        <a:t>I</a:t>
                      </a:r>
                      <a:r>
                        <a:rPr lang="en-US" sz="1200" baseline="-25000" dirty="0"/>
                        <a:t>0</a:t>
                      </a:r>
                      <a:endParaRPr lang="en-US" sz="1200" dirty="0"/>
                    </a:p>
                  </a:txBody>
                  <a:tcPr/>
                </a:tc>
                <a:tc>
                  <a:txBody>
                    <a:bodyPr/>
                    <a:lstStyle/>
                    <a:p>
                      <a:pPr algn="ctr"/>
                      <a:r>
                        <a:rPr lang="en-US" sz="1200" dirty="0"/>
                        <a:t>…</a:t>
                      </a:r>
                    </a:p>
                  </a:txBody>
                  <a:tcPr/>
                </a:tc>
                <a:tc>
                  <a:txBody>
                    <a:bodyPr/>
                    <a:lstStyle/>
                    <a:p>
                      <a:pPr algn="ctr"/>
                      <a:r>
                        <a:rPr lang="en-US" sz="1200" dirty="0"/>
                        <a:t>I</a:t>
                      </a:r>
                      <a:r>
                        <a:rPr lang="en-US" sz="1200" baseline="-25000" dirty="0"/>
                        <a:t>l</a:t>
                      </a:r>
                      <a:endParaRPr lang="en-US" sz="1200" dirty="0"/>
                    </a:p>
                  </a:txBody>
                  <a:tcPr/>
                </a:tc>
                <a:tc>
                  <a:txBody>
                    <a:bodyPr/>
                    <a:lstStyle/>
                    <a:p>
                      <a:pPr algn="ctr"/>
                      <a:r>
                        <a:rPr lang="en-US" sz="1200" dirty="0"/>
                        <a:t>R</a:t>
                      </a:r>
                      <a:r>
                        <a:rPr lang="en-US" sz="1200" baseline="-25000" dirty="0"/>
                        <a:t>0</a:t>
                      </a:r>
                      <a:endParaRPr lang="en-US" sz="1200" dirty="0"/>
                    </a:p>
                  </a:txBody>
                  <a:tcPr/>
                </a:tc>
                <a:tc>
                  <a:txBody>
                    <a:bodyPr/>
                    <a:lstStyle/>
                    <a:p>
                      <a:pPr algn="ctr"/>
                      <a:r>
                        <a:rPr lang="en-US" sz="1200" dirty="0"/>
                        <a:t>…</a:t>
                      </a:r>
                    </a:p>
                  </a:txBody>
                  <a:tcPr/>
                </a:tc>
                <a:tc>
                  <a:txBody>
                    <a:bodyPr/>
                    <a:lstStyle/>
                    <a:p>
                      <a:pPr algn="ctr"/>
                      <a:r>
                        <a:rPr lang="en-US" sz="1200" dirty="0"/>
                        <a:t>R</a:t>
                      </a:r>
                      <a:r>
                        <a:rPr lang="en-US" sz="1200" baseline="-25000" dirty="0"/>
                        <a:t>m</a:t>
                      </a:r>
                      <a:endParaRPr lang="en-US" sz="1200" dirty="0"/>
                    </a:p>
                  </a:txBody>
                  <a:tcPr/>
                </a:tc>
                <a:tc>
                  <a:txBody>
                    <a:bodyPr/>
                    <a:lstStyle/>
                    <a:p>
                      <a:pPr algn="ctr"/>
                      <a:r>
                        <a:rPr lang="en-US" sz="1200" dirty="0"/>
                        <a:t>D</a:t>
                      </a:r>
                      <a:r>
                        <a:rPr lang="en-US" sz="1200" baseline="-25000" dirty="0"/>
                        <a:t>0</a:t>
                      </a:r>
                      <a:endParaRPr lang="en-US" sz="1200" dirty="0"/>
                    </a:p>
                  </a:txBody>
                  <a:tcPr/>
                </a:tc>
                <a:tc>
                  <a:txBody>
                    <a:bodyPr/>
                    <a:lstStyle/>
                    <a:p>
                      <a:pPr algn="ctr"/>
                      <a:r>
                        <a:rPr lang="en-US" sz="1200" dirty="0"/>
                        <a:t>…</a:t>
                      </a:r>
                    </a:p>
                  </a:txBody>
                  <a:tcPr/>
                </a:tc>
                <a:tc>
                  <a:txBody>
                    <a:bodyPr/>
                    <a:lstStyle/>
                    <a:p>
                      <a:pPr algn="ctr"/>
                      <a:r>
                        <a:rPr lang="en-US" sz="1200" dirty="0"/>
                        <a:t>D</a:t>
                      </a:r>
                      <a:r>
                        <a:rPr lang="en-US" sz="1200" baseline="-25000" dirty="0"/>
                        <a:t>n</a:t>
                      </a:r>
                      <a:endParaRPr lang="en-US" sz="1200" dirty="0"/>
                    </a:p>
                  </a:txBody>
                  <a:tcPr/>
                </a:tc>
                <a:extLst>
                  <a:ext uri="{0D108BD9-81ED-4DB2-BD59-A6C34878D82A}">
                    <a16:rowId xmlns:a16="http://schemas.microsoft.com/office/drawing/2014/main" val="3875776740"/>
                  </a:ext>
                </a:extLst>
              </a:tr>
              <a:tr h="370840">
                <a:tc>
                  <a:txBody>
                    <a:bodyPr/>
                    <a:lstStyle/>
                    <a:p>
                      <a:pPr algn="ctr"/>
                      <a:r>
                        <a:rPr lang="en-US" dirty="0">
                          <a:solidFill>
                            <a:schemeClr val="bg1">
                              <a:lumMod val="50000"/>
                            </a:schemeClr>
                          </a:solidFill>
                        </a:rPr>
                        <a:t>⇡</a:t>
                      </a:r>
                    </a:p>
                  </a:txBody>
                  <a:tcPr/>
                </a:tc>
                <a:tc>
                  <a:txBody>
                    <a:bodyPr/>
                    <a:lstStyle/>
                    <a:p>
                      <a:pPr algn="ctr"/>
                      <a:endParaRPr lang="en-US" dirty="0"/>
                    </a:p>
                  </a:txBody>
                  <a:tcPr/>
                </a:tc>
                <a:tc>
                  <a:txBody>
                    <a:bodyPr/>
                    <a:lstStyle/>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solidFill>
                            <a:schemeClr val="bg1">
                              <a:lumMod val="50000"/>
                            </a:schemeClr>
                          </a:solidFill>
                        </a:rPr>
                        <a:t>⇡</a:t>
                      </a:r>
                    </a:p>
                  </a:txBody>
                  <a:tcPr/>
                </a:tc>
                <a:extLst>
                  <a:ext uri="{0D108BD9-81ED-4DB2-BD59-A6C34878D82A}">
                    <a16:rowId xmlns:a16="http://schemas.microsoft.com/office/drawing/2014/main" val="2870694430"/>
                  </a:ext>
                </a:extLst>
              </a:tr>
            </a:tbl>
          </a:graphicData>
        </a:graphic>
      </p:graphicFrame>
      <p:cxnSp>
        <p:nvCxnSpPr>
          <p:cNvPr id="11" name="Straight Arrow Connector 10">
            <a:extLst>
              <a:ext uri="{FF2B5EF4-FFF2-40B4-BE49-F238E27FC236}">
                <a16:creationId xmlns:a16="http://schemas.microsoft.com/office/drawing/2014/main" id="{9E0B5343-86F8-50A2-CDC9-71FB07EA5E67}"/>
              </a:ext>
            </a:extLst>
          </p:cNvPr>
          <p:cNvCxnSpPr/>
          <p:nvPr/>
        </p:nvCxnSpPr>
        <p:spPr>
          <a:xfrm flipH="1">
            <a:off x="1913860" y="2567305"/>
            <a:ext cx="404038" cy="724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0854B1D-800A-554E-6E43-7E5793E3110C}"/>
              </a:ext>
            </a:extLst>
          </p:cNvPr>
          <p:cNvCxnSpPr/>
          <p:nvPr/>
        </p:nvCxnSpPr>
        <p:spPr>
          <a:xfrm flipH="1">
            <a:off x="2317898" y="2567305"/>
            <a:ext cx="404038" cy="724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Down Arrow 12">
            <a:extLst>
              <a:ext uri="{FF2B5EF4-FFF2-40B4-BE49-F238E27FC236}">
                <a16:creationId xmlns:a16="http://schemas.microsoft.com/office/drawing/2014/main" id="{86D3F966-D249-0B87-091E-457C0857DF97}"/>
              </a:ext>
            </a:extLst>
          </p:cNvPr>
          <p:cNvSpPr/>
          <p:nvPr/>
        </p:nvSpPr>
        <p:spPr>
          <a:xfrm>
            <a:off x="2317898" y="2785730"/>
            <a:ext cx="45719"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476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4740-E4B7-04F7-08E6-55EBF76028C1}"/>
              </a:ext>
            </a:extLst>
          </p:cNvPr>
          <p:cNvSpPr>
            <a:spLocks noGrp="1"/>
          </p:cNvSpPr>
          <p:nvPr>
            <p:ph type="title"/>
          </p:nvPr>
        </p:nvSpPr>
        <p:spPr/>
        <p:txBody>
          <a:bodyPr/>
          <a:lstStyle/>
          <a:p>
            <a:r>
              <a:rPr lang="en-US" dirty="0"/>
              <a:t>Moving Agents: transmission</a:t>
            </a:r>
          </a:p>
        </p:txBody>
      </p:sp>
      <p:sp>
        <p:nvSpPr>
          <p:cNvPr id="4" name="TextBox 3">
            <a:extLst>
              <a:ext uri="{FF2B5EF4-FFF2-40B4-BE49-F238E27FC236}">
                <a16:creationId xmlns:a16="http://schemas.microsoft.com/office/drawing/2014/main" id="{8087344D-2D65-D2BA-93C4-F28300CD6FF0}"/>
              </a:ext>
            </a:extLst>
          </p:cNvPr>
          <p:cNvSpPr txBox="1"/>
          <p:nvPr/>
        </p:nvSpPr>
        <p:spPr>
          <a:xfrm>
            <a:off x="838200" y="1484068"/>
            <a:ext cx="10094976" cy="369332"/>
          </a:xfrm>
          <a:prstGeom prst="rect">
            <a:avLst/>
          </a:prstGeom>
          <a:noFill/>
        </p:spPr>
        <p:txBody>
          <a:bodyPr wrap="square" rtlCol="0">
            <a:spAutoFit/>
          </a:bodyPr>
          <a:lstStyle/>
          <a:p>
            <a:pPr algn="ctr"/>
            <a:r>
              <a:rPr lang="en-US" dirty="0"/>
              <a:t>transmission</a:t>
            </a:r>
          </a:p>
        </p:txBody>
      </p:sp>
      <p:sp>
        <p:nvSpPr>
          <p:cNvPr id="5" name="Circular Arrow 4">
            <a:extLst>
              <a:ext uri="{FF2B5EF4-FFF2-40B4-BE49-F238E27FC236}">
                <a16:creationId xmlns:a16="http://schemas.microsoft.com/office/drawing/2014/main" id="{B7DF9169-59D4-724F-542E-1B987470FBE8}"/>
              </a:ext>
            </a:extLst>
          </p:cNvPr>
          <p:cNvSpPr/>
          <p:nvPr/>
        </p:nvSpPr>
        <p:spPr>
          <a:xfrm flipH="1" flipV="1">
            <a:off x="3795821" y="2332647"/>
            <a:ext cx="1658679" cy="1708420"/>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6" name="Content Placeholder 4">
            <a:extLst>
              <a:ext uri="{FF2B5EF4-FFF2-40B4-BE49-F238E27FC236}">
                <a16:creationId xmlns:a16="http://schemas.microsoft.com/office/drawing/2014/main" id="{96F0E9B6-71B4-0DD1-D820-3D0D2AFA968A}"/>
              </a:ext>
            </a:extLst>
          </p:cNvPr>
          <p:cNvGraphicFramePr>
            <a:graphicFrameLocks/>
          </p:cNvGraphicFramePr>
          <p:nvPr>
            <p:extLst>
              <p:ext uri="{D42A27DB-BD31-4B8C-83A1-F6EECF244321}">
                <p14:modId xmlns:p14="http://schemas.microsoft.com/office/powerpoint/2010/main" val="1295462891"/>
              </p:ext>
            </p:extLst>
          </p:nvPr>
        </p:nvGraphicFramePr>
        <p:xfrm>
          <a:off x="838200" y="2278444"/>
          <a:ext cx="10094976" cy="741680"/>
        </p:xfrm>
        <a:graphic>
          <a:graphicData uri="http://schemas.openxmlformats.org/drawingml/2006/table">
            <a:tbl>
              <a:tblPr firstRow="1" bandRow="1">
                <a:tableStyleId>{5C22544A-7EE6-4342-B048-85BDC9FD1C3A}</a:tableStyleId>
              </a:tblPr>
              <a:tblGrid>
                <a:gridCol w="420624">
                  <a:extLst>
                    <a:ext uri="{9D8B030D-6E8A-4147-A177-3AD203B41FA5}">
                      <a16:colId xmlns:a16="http://schemas.microsoft.com/office/drawing/2014/main" val="3369038069"/>
                    </a:ext>
                  </a:extLst>
                </a:gridCol>
                <a:gridCol w="420624">
                  <a:extLst>
                    <a:ext uri="{9D8B030D-6E8A-4147-A177-3AD203B41FA5}">
                      <a16:colId xmlns:a16="http://schemas.microsoft.com/office/drawing/2014/main" val="2023638588"/>
                    </a:ext>
                  </a:extLst>
                </a:gridCol>
                <a:gridCol w="420624">
                  <a:extLst>
                    <a:ext uri="{9D8B030D-6E8A-4147-A177-3AD203B41FA5}">
                      <a16:colId xmlns:a16="http://schemas.microsoft.com/office/drawing/2014/main" val="433492510"/>
                    </a:ext>
                  </a:extLst>
                </a:gridCol>
                <a:gridCol w="420624">
                  <a:extLst>
                    <a:ext uri="{9D8B030D-6E8A-4147-A177-3AD203B41FA5}">
                      <a16:colId xmlns:a16="http://schemas.microsoft.com/office/drawing/2014/main" val="553420867"/>
                    </a:ext>
                  </a:extLst>
                </a:gridCol>
                <a:gridCol w="420624">
                  <a:extLst>
                    <a:ext uri="{9D8B030D-6E8A-4147-A177-3AD203B41FA5}">
                      <a16:colId xmlns:a16="http://schemas.microsoft.com/office/drawing/2014/main" val="3891456194"/>
                    </a:ext>
                  </a:extLst>
                </a:gridCol>
                <a:gridCol w="420624">
                  <a:extLst>
                    <a:ext uri="{9D8B030D-6E8A-4147-A177-3AD203B41FA5}">
                      <a16:colId xmlns:a16="http://schemas.microsoft.com/office/drawing/2014/main" val="1608453743"/>
                    </a:ext>
                  </a:extLst>
                </a:gridCol>
                <a:gridCol w="420624">
                  <a:extLst>
                    <a:ext uri="{9D8B030D-6E8A-4147-A177-3AD203B41FA5}">
                      <a16:colId xmlns:a16="http://schemas.microsoft.com/office/drawing/2014/main" val="4147940421"/>
                    </a:ext>
                  </a:extLst>
                </a:gridCol>
                <a:gridCol w="420624">
                  <a:extLst>
                    <a:ext uri="{9D8B030D-6E8A-4147-A177-3AD203B41FA5}">
                      <a16:colId xmlns:a16="http://schemas.microsoft.com/office/drawing/2014/main" val="3593362771"/>
                    </a:ext>
                  </a:extLst>
                </a:gridCol>
                <a:gridCol w="420624">
                  <a:extLst>
                    <a:ext uri="{9D8B030D-6E8A-4147-A177-3AD203B41FA5}">
                      <a16:colId xmlns:a16="http://schemas.microsoft.com/office/drawing/2014/main" val="1547164738"/>
                    </a:ext>
                  </a:extLst>
                </a:gridCol>
                <a:gridCol w="420624">
                  <a:extLst>
                    <a:ext uri="{9D8B030D-6E8A-4147-A177-3AD203B41FA5}">
                      <a16:colId xmlns:a16="http://schemas.microsoft.com/office/drawing/2014/main" val="1684190103"/>
                    </a:ext>
                  </a:extLst>
                </a:gridCol>
                <a:gridCol w="420624">
                  <a:extLst>
                    <a:ext uri="{9D8B030D-6E8A-4147-A177-3AD203B41FA5}">
                      <a16:colId xmlns:a16="http://schemas.microsoft.com/office/drawing/2014/main" val="576354795"/>
                    </a:ext>
                  </a:extLst>
                </a:gridCol>
                <a:gridCol w="420624">
                  <a:extLst>
                    <a:ext uri="{9D8B030D-6E8A-4147-A177-3AD203B41FA5}">
                      <a16:colId xmlns:a16="http://schemas.microsoft.com/office/drawing/2014/main" val="2857786116"/>
                    </a:ext>
                  </a:extLst>
                </a:gridCol>
                <a:gridCol w="420624">
                  <a:extLst>
                    <a:ext uri="{9D8B030D-6E8A-4147-A177-3AD203B41FA5}">
                      <a16:colId xmlns:a16="http://schemas.microsoft.com/office/drawing/2014/main" val="2414795181"/>
                    </a:ext>
                  </a:extLst>
                </a:gridCol>
                <a:gridCol w="420624">
                  <a:extLst>
                    <a:ext uri="{9D8B030D-6E8A-4147-A177-3AD203B41FA5}">
                      <a16:colId xmlns:a16="http://schemas.microsoft.com/office/drawing/2014/main" val="3703223143"/>
                    </a:ext>
                  </a:extLst>
                </a:gridCol>
                <a:gridCol w="420624">
                  <a:extLst>
                    <a:ext uri="{9D8B030D-6E8A-4147-A177-3AD203B41FA5}">
                      <a16:colId xmlns:a16="http://schemas.microsoft.com/office/drawing/2014/main" val="632341036"/>
                    </a:ext>
                  </a:extLst>
                </a:gridCol>
                <a:gridCol w="420624">
                  <a:extLst>
                    <a:ext uri="{9D8B030D-6E8A-4147-A177-3AD203B41FA5}">
                      <a16:colId xmlns:a16="http://schemas.microsoft.com/office/drawing/2014/main" val="2581960339"/>
                    </a:ext>
                  </a:extLst>
                </a:gridCol>
                <a:gridCol w="420624">
                  <a:extLst>
                    <a:ext uri="{9D8B030D-6E8A-4147-A177-3AD203B41FA5}">
                      <a16:colId xmlns:a16="http://schemas.microsoft.com/office/drawing/2014/main" val="3837449916"/>
                    </a:ext>
                  </a:extLst>
                </a:gridCol>
                <a:gridCol w="420624">
                  <a:extLst>
                    <a:ext uri="{9D8B030D-6E8A-4147-A177-3AD203B41FA5}">
                      <a16:colId xmlns:a16="http://schemas.microsoft.com/office/drawing/2014/main" val="1714195143"/>
                    </a:ext>
                  </a:extLst>
                </a:gridCol>
                <a:gridCol w="420624">
                  <a:extLst>
                    <a:ext uri="{9D8B030D-6E8A-4147-A177-3AD203B41FA5}">
                      <a16:colId xmlns:a16="http://schemas.microsoft.com/office/drawing/2014/main" val="4211077507"/>
                    </a:ext>
                  </a:extLst>
                </a:gridCol>
                <a:gridCol w="420624">
                  <a:extLst>
                    <a:ext uri="{9D8B030D-6E8A-4147-A177-3AD203B41FA5}">
                      <a16:colId xmlns:a16="http://schemas.microsoft.com/office/drawing/2014/main" val="3183329105"/>
                    </a:ext>
                  </a:extLst>
                </a:gridCol>
                <a:gridCol w="420624">
                  <a:extLst>
                    <a:ext uri="{9D8B030D-6E8A-4147-A177-3AD203B41FA5}">
                      <a16:colId xmlns:a16="http://schemas.microsoft.com/office/drawing/2014/main" val="266657552"/>
                    </a:ext>
                  </a:extLst>
                </a:gridCol>
                <a:gridCol w="420624">
                  <a:extLst>
                    <a:ext uri="{9D8B030D-6E8A-4147-A177-3AD203B41FA5}">
                      <a16:colId xmlns:a16="http://schemas.microsoft.com/office/drawing/2014/main" val="3004282650"/>
                    </a:ext>
                  </a:extLst>
                </a:gridCol>
                <a:gridCol w="420624">
                  <a:extLst>
                    <a:ext uri="{9D8B030D-6E8A-4147-A177-3AD203B41FA5}">
                      <a16:colId xmlns:a16="http://schemas.microsoft.com/office/drawing/2014/main" val="923360755"/>
                    </a:ext>
                  </a:extLst>
                </a:gridCol>
                <a:gridCol w="420624">
                  <a:extLst>
                    <a:ext uri="{9D8B030D-6E8A-4147-A177-3AD203B41FA5}">
                      <a16:colId xmlns:a16="http://schemas.microsoft.com/office/drawing/2014/main" val="517366666"/>
                    </a:ext>
                  </a:extLst>
                </a:gridCol>
              </a:tblGrid>
              <a:tr h="370840">
                <a:tc>
                  <a:txBody>
                    <a:bodyPr/>
                    <a:lstStyle/>
                    <a:p>
                      <a:pPr algn="ctr"/>
                      <a:r>
                        <a:rPr lang="en-US" sz="1200" dirty="0"/>
                        <a:t>U</a:t>
                      </a:r>
                      <a:r>
                        <a:rPr lang="en-US" sz="1200" baseline="-25000" dirty="0"/>
                        <a:t>0</a:t>
                      </a:r>
                    </a:p>
                  </a:txBody>
                  <a:tcPr/>
                </a:tc>
                <a:tc>
                  <a:txBody>
                    <a:bodyPr/>
                    <a:lstStyle/>
                    <a:p>
                      <a:pPr algn="ctr"/>
                      <a:r>
                        <a:rPr lang="en-US" sz="1200" dirty="0"/>
                        <a:t>…</a:t>
                      </a:r>
                    </a:p>
                  </a:txBody>
                  <a:tcPr/>
                </a:tc>
                <a:tc>
                  <a:txBody>
                    <a:bodyPr/>
                    <a:lstStyle/>
                    <a:p>
                      <a:pPr algn="ctr"/>
                      <a:r>
                        <a:rPr lang="en-US" sz="1200" dirty="0"/>
                        <a:t>U</a:t>
                      </a:r>
                      <a:r>
                        <a:rPr lang="en-US" sz="1200" baseline="-25000" dirty="0"/>
                        <a:t>i-1</a:t>
                      </a:r>
                      <a:endParaRPr lang="en-US" sz="1200" dirty="0"/>
                    </a:p>
                  </a:txBody>
                  <a:tcPr/>
                </a:tc>
                <a:tc>
                  <a:txBody>
                    <a:bodyPr/>
                    <a:lstStyle/>
                    <a:p>
                      <a:pPr algn="ctr"/>
                      <a:r>
                        <a:rPr lang="en-US" sz="1200" dirty="0"/>
                        <a:t>S</a:t>
                      </a:r>
                      <a:r>
                        <a:rPr lang="en-US" sz="1200" baseline="-25000" dirty="0"/>
                        <a:t>+</a:t>
                      </a:r>
                      <a:endParaRPr lang="en-US" sz="1200" dirty="0"/>
                    </a:p>
                  </a:txBody>
                  <a:tcPr/>
                </a:tc>
                <a:tc>
                  <a:txBody>
                    <a:bodyPr/>
                    <a:lstStyle/>
                    <a:p>
                      <a:pPr algn="ctr"/>
                      <a:r>
                        <a:rPr lang="en-US" sz="1200" dirty="0"/>
                        <a:t>S</a:t>
                      </a:r>
                      <a:r>
                        <a:rPr lang="en-US" sz="1200" baseline="-25000" dirty="0"/>
                        <a:t>0</a:t>
                      </a:r>
                      <a:endParaRPr lang="en-US" sz="1200" dirty="0"/>
                    </a:p>
                  </a:txBody>
                  <a:tcPr/>
                </a:tc>
                <a:tc>
                  <a:txBody>
                    <a:bodyPr/>
                    <a:lstStyle/>
                    <a:p>
                      <a:pPr algn="ctr"/>
                      <a:r>
                        <a:rPr lang="en-US" sz="1200" dirty="0"/>
                        <a:t>S</a:t>
                      </a:r>
                      <a:r>
                        <a:rPr lang="en-US" sz="1200" baseline="-25000" dirty="0"/>
                        <a:t>1</a:t>
                      </a:r>
                      <a:endParaRPr lang="en-US" sz="1200" dirty="0"/>
                    </a:p>
                  </a:txBody>
                  <a:tcPr/>
                </a:tc>
                <a:tc>
                  <a:txBody>
                    <a:bodyPr/>
                    <a:lstStyle/>
                    <a:p>
                      <a:pPr algn="ctr"/>
                      <a:r>
                        <a:rPr lang="en-US" sz="1200" dirty="0"/>
                        <a:t>…</a:t>
                      </a:r>
                    </a:p>
                  </a:txBody>
                  <a:tcPr/>
                </a:tc>
                <a:tc>
                  <a:txBody>
                    <a:bodyPr/>
                    <a:lstStyle/>
                    <a:p>
                      <a:pPr algn="ctr"/>
                      <a:r>
                        <a:rPr lang="en-US" sz="1200" dirty="0"/>
                        <a:t>S</a:t>
                      </a:r>
                      <a:r>
                        <a:rPr lang="en-US" sz="1200" baseline="-25000" dirty="0"/>
                        <a:t>?</a:t>
                      </a:r>
                      <a:endParaRPr lang="en-US" sz="1200" dirty="0"/>
                    </a:p>
                  </a:txBody>
                  <a:tcPr/>
                </a:tc>
                <a:tc>
                  <a:txBody>
                    <a:bodyPr/>
                    <a:lstStyle/>
                    <a:p>
                      <a:pPr algn="ctr"/>
                      <a:r>
                        <a:rPr lang="en-US" sz="1200" dirty="0"/>
                        <a:t>…</a:t>
                      </a:r>
                    </a:p>
                  </a:txBody>
                  <a:tcPr/>
                </a:tc>
                <a:tc>
                  <a:txBody>
                    <a:bodyPr/>
                    <a:lstStyle/>
                    <a:p>
                      <a:pPr algn="ctr"/>
                      <a:r>
                        <a:rPr lang="en-US" sz="1200" dirty="0"/>
                        <a:t>S</a:t>
                      </a:r>
                      <a:r>
                        <a:rPr lang="en-US" sz="1200" baseline="-25000" dirty="0"/>
                        <a:t>j-1</a:t>
                      </a:r>
                      <a:endParaRPr lang="en-US" sz="1200" dirty="0"/>
                    </a:p>
                  </a:txBody>
                  <a:tcPr/>
                </a:tc>
                <a:tc>
                  <a:txBody>
                    <a:bodyPr/>
                    <a:lstStyle/>
                    <a:p>
                      <a:pPr algn="ctr"/>
                      <a:r>
                        <a:rPr lang="en-US" sz="1200" dirty="0"/>
                        <a:t>S</a:t>
                      </a:r>
                      <a:r>
                        <a:rPr lang="en-US" sz="1200" baseline="-25000" dirty="0"/>
                        <a:t>j</a:t>
                      </a:r>
                      <a:endParaRPr lang="en-US" sz="1200" dirty="0"/>
                    </a:p>
                  </a:txBody>
                  <a:tcPr/>
                </a:tc>
                <a:tc>
                  <a:txBody>
                    <a:bodyPr/>
                    <a:lstStyle/>
                    <a:p>
                      <a:pPr algn="ctr"/>
                      <a:r>
                        <a:rPr lang="en-US" sz="1200" dirty="0"/>
                        <a:t>E</a:t>
                      </a:r>
                      <a:r>
                        <a:rPr lang="en-US" sz="1200" baseline="-25000" dirty="0"/>
                        <a:t>0</a:t>
                      </a:r>
                      <a:endParaRPr lang="en-US" sz="1200" dirty="0"/>
                    </a:p>
                  </a:txBody>
                  <a:tcPr/>
                </a:tc>
                <a:tc>
                  <a:txBody>
                    <a:bodyPr/>
                    <a:lstStyle/>
                    <a:p>
                      <a:pPr algn="ctr"/>
                      <a:r>
                        <a:rPr lang="en-US" sz="1200" dirty="0"/>
                        <a:t>E</a:t>
                      </a:r>
                      <a:r>
                        <a:rPr lang="en-US" sz="1200" baseline="-25000" dirty="0"/>
                        <a:t>1</a:t>
                      </a:r>
                      <a:endParaRPr lang="en-US" sz="1200" dirty="0"/>
                    </a:p>
                  </a:txBody>
                  <a:tcPr/>
                </a:tc>
                <a:tc>
                  <a:txBody>
                    <a:bodyPr/>
                    <a:lstStyle/>
                    <a:p>
                      <a:pPr algn="ctr"/>
                      <a:r>
                        <a:rPr lang="en-US" sz="1200" dirty="0"/>
                        <a:t>…</a:t>
                      </a:r>
                    </a:p>
                  </a:txBody>
                  <a:tcPr/>
                </a:tc>
                <a:tc>
                  <a:txBody>
                    <a:bodyPr/>
                    <a:lstStyle/>
                    <a:p>
                      <a:pPr algn="ctr"/>
                      <a:r>
                        <a:rPr lang="en-US" sz="1200" dirty="0"/>
                        <a:t>E</a:t>
                      </a:r>
                      <a:r>
                        <a:rPr lang="en-US" sz="1200" baseline="-25000" dirty="0"/>
                        <a:t>k</a:t>
                      </a:r>
                      <a:endParaRPr lang="en-US" sz="1200" dirty="0"/>
                    </a:p>
                  </a:txBody>
                  <a:tcPr/>
                </a:tc>
                <a:tc>
                  <a:txBody>
                    <a:bodyPr/>
                    <a:lstStyle/>
                    <a:p>
                      <a:pPr algn="ctr"/>
                      <a:r>
                        <a:rPr lang="en-US" sz="1200" dirty="0"/>
                        <a:t>I</a:t>
                      </a:r>
                      <a:r>
                        <a:rPr lang="en-US" sz="1200" baseline="-25000" dirty="0"/>
                        <a:t>0</a:t>
                      </a:r>
                      <a:endParaRPr lang="en-US" sz="1200" dirty="0"/>
                    </a:p>
                  </a:txBody>
                  <a:tcPr/>
                </a:tc>
                <a:tc>
                  <a:txBody>
                    <a:bodyPr/>
                    <a:lstStyle/>
                    <a:p>
                      <a:pPr algn="ctr"/>
                      <a:r>
                        <a:rPr lang="en-US" sz="1200" dirty="0"/>
                        <a:t>…</a:t>
                      </a:r>
                    </a:p>
                  </a:txBody>
                  <a:tcPr/>
                </a:tc>
                <a:tc>
                  <a:txBody>
                    <a:bodyPr/>
                    <a:lstStyle/>
                    <a:p>
                      <a:pPr algn="ctr"/>
                      <a:r>
                        <a:rPr lang="en-US" sz="1200" dirty="0"/>
                        <a:t>I</a:t>
                      </a:r>
                      <a:r>
                        <a:rPr lang="en-US" sz="1200" baseline="-25000" dirty="0"/>
                        <a:t>l</a:t>
                      </a:r>
                      <a:endParaRPr lang="en-US" sz="1200" dirty="0"/>
                    </a:p>
                  </a:txBody>
                  <a:tcPr/>
                </a:tc>
                <a:tc>
                  <a:txBody>
                    <a:bodyPr/>
                    <a:lstStyle/>
                    <a:p>
                      <a:pPr algn="ctr"/>
                      <a:r>
                        <a:rPr lang="en-US" sz="1200" dirty="0"/>
                        <a:t>R</a:t>
                      </a:r>
                      <a:r>
                        <a:rPr lang="en-US" sz="1200" baseline="-25000" dirty="0"/>
                        <a:t>0</a:t>
                      </a:r>
                      <a:endParaRPr lang="en-US" sz="1200" dirty="0"/>
                    </a:p>
                  </a:txBody>
                  <a:tcPr/>
                </a:tc>
                <a:tc>
                  <a:txBody>
                    <a:bodyPr/>
                    <a:lstStyle/>
                    <a:p>
                      <a:pPr algn="ctr"/>
                      <a:r>
                        <a:rPr lang="en-US" sz="1200" dirty="0"/>
                        <a:t>…</a:t>
                      </a:r>
                    </a:p>
                  </a:txBody>
                  <a:tcPr/>
                </a:tc>
                <a:tc>
                  <a:txBody>
                    <a:bodyPr/>
                    <a:lstStyle/>
                    <a:p>
                      <a:pPr algn="ctr"/>
                      <a:r>
                        <a:rPr lang="en-US" sz="1200" dirty="0"/>
                        <a:t>R</a:t>
                      </a:r>
                      <a:r>
                        <a:rPr lang="en-US" sz="1200" baseline="-25000" dirty="0"/>
                        <a:t>m</a:t>
                      </a:r>
                      <a:endParaRPr lang="en-US" sz="1200" dirty="0"/>
                    </a:p>
                  </a:txBody>
                  <a:tcPr/>
                </a:tc>
                <a:tc>
                  <a:txBody>
                    <a:bodyPr/>
                    <a:lstStyle/>
                    <a:p>
                      <a:pPr algn="ctr"/>
                      <a:r>
                        <a:rPr lang="en-US" sz="1200" dirty="0"/>
                        <a:t>D</a:t>
                      </a:r>
                      <a:r>
                        <a:rPr lang="en-US" sz="1200" baseline="-25000" dirty="0"/>
                        <a:t>0</a:t>
                      </a:r>
                      <a:endParaRPr lang="en-US" sz="1200" dirty="0"/>
                    </a:p>
                  </a:txBody>
                  <a:tcPr/>
                </a:tc>
                <a:tc>
                  <a:txBody>
                    <a:bodyPr/>
                    <a:lstStyle/>
                    <a:p>
                      <a:pPr algn="ctr"/>
                      <a:r>
                        <a:rPr lang="en-US" sz="1200" dirty="0"/>
                        <a:t>…</a:t>
                      </a:r>
                    </a:p>
                  </a:txBody>
                  <a:tcPr/>
                </a:tc>
                <a:tc>
                  <a:txBody>
                    <a:bodyPr/>
                    <a:lstStyle/>
                    <a:p>
                      <a:pPr algn="ctr"/>
                      <a:r>
                        <a:rPr lang="en-US" sz="1200" dirty="0"/>
                        <a:t>D</a:t>
                      </a:r>
                      <a:r>
                        <a:rPr lang="en-US" sz="1200" baseline="-25000" dirty="0"/>
                        <a:t>n</a:t>
                      </a:r>
                      <a:endParaRPr lang="en-US" sz="1200" dirty="0"/>
                    </a:p>
                  </a:txBody>
                  <a:tcPr/>
                </a:tc>
                <a:extLst>
                  <a:ext uri="{0D108BD9-81ED-4DB2-BD59-A6C34878D82A}">
                    <a16:rowId xmlns:a16="http://schemas.microsoft.com/office/drawing/2014/main" val="3875776740"/>
                  </a:ext>
                </a:extLst>
              </a:tr>
              <a:tr h="370840">
                <a:tc>
                  <a:txBody>
                    <a:bodyPr/>
                    <a:lstStyle/>
                    <a:p>
                      <a:pPr algn="ctr"/>
                      <a:r>
                        <a:rPr lang="en-US" dirty="0">
                          <a:solidFill>
                            <a:schemeClr val="bg1">
                              <a:lumMod val="50000"/>
                            </a:schemeClr>
                          </a:solidFill>
                        </a:rPr>
                        <a:t>⇡</a:t>
                      </a:r>
                    </a:p>
                  </a:txBody>
                  <a:tcPr/>
                </a:tc>
                <a:tc>
                  <a:txBody>
                    <a:bodyPr/>
                    <a:lstStyle/>
                    <a:p>
                      <a:pPr algn="ctr"/>
                      <a:endParaRPr lang="en-US" dirty="0"/>
                    </a:p>
                  </a:txBody>
                  <a:tcPr/>
                </a:tc>
                <a:tc>
                  <a:txBody>
                    <a:bodyPr/>
                    <a:lstStyle/>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solidFill>
                            <a:schemeClr val="bg1">
                              <a:lumMod val="50000"/>
                            </a:schemeClr>
                          </a:solidFill>
                        </a:rPr>
                        <a:t>⇡</a:t>
                      </a:r>
                    </a:p>
                  </a:txBody>
                  <a:tcPr/>
                </a:tc>
                <a:extLst>
                  <a:ext uri="{0D108BD9-81ED-4DB2-BD59-A6C34878D82A}">
                    <a16:rowId xmlns:a16="http://schemas.microsoft.com/office/drawing/2014/main" val="2870694430"/>
                  </a:ext>
                </a:extLst>
              </a:tr>
            </a:tbl>
          </a:graphicData>
        </a:graphic>
      </p:graphicFrame>
      <p:graphicFrame>
        <p:nvGraphicFramePr>
          <p:cNvPr id="7" name="Content Placeholder 4">
            <a:extLst>
              <a:ext uri="{FF2B5EF4-FFF2-40B4-BE49-F238E27FC236}">
                <a16:creationId xmlns:a16="http://schemas.microsoft.com/office/drawing/2014/main" id="{0AD6DBE5-9D5F-6BC5-BF57-6799D72491B4}"/>
              </a:ext>
            </a:extLst>
          </p:cNvPr>
          <p:cNvGraphicFramePr>
            <a:graphicFrameLocks/>
          </p:cNvGraphicFramePr>
          <p:nvPr>
            <p:extLst>
              <p:ext uri="{D42A27DB-BD31-4B8C-83A1-F6EECF244321}">
                <p14:modId xmlns:p14="http://schemas.microsoft.com/office/powerpoint/2010/main" val="2386546445"/>
              </p:ext>
            </p:extLst>
          </p:nvPr>
        </p:nvGraphicFramePr>
        <p:xfrm>
          <a:off x="838200" y="4265346"/>
          <a:ext cx="10094976" cy="741680"/>
        </p:xfrm>
        <a:graphic>
          <a:graphicData uri="http://schemas.openxmlformats.org/drawingml/2006/table">
            <a:tbl>
              <a:tblPr firstRow="1" bandRow="1">
                <a:tableStyleId>{5C22544A-7EE6-4342-B048-85BDC9FD1C3A}</a:tableStyleId>
              </a:tblPr>
              <a:tblGrid>
                <a:gridCol w="420624">
                  <a:extLst>
                    <a:ext uri="{9D8B030D-6E8A-4147-A177-3AD203B41FA5}">
                      <a16:colId xmlns:a16="http://schemas.microsoft.com/office/drawing/2014/main" val="3369038069"/>
                    </a:ext>
                  </a:extLst>
                </a:gridCol>
                <a:gridCol w="420624">
                  <a:extLst>
                    <a:ext uri="{9D8B030D-6E8A-4147-A177-3AD203B41FA5}">
                      <a16:colId xmlns:a16="http://schemas.microsoft.com/office/drawing/2014/main" val="2023638588"/>
                    </a:ext>
                  </a:extLst>
                </a:gridCol>
                <a:gridCol w="420624">
                  <a:extLst>
                    <a:ext uri="{9D8B030D-6E8A-4147-A177-3AD203B41FA5}">
                      <a16:colId xmlns:a16="http://schemas.microsoft.com/office/drawing/2014/main" val="433492510"/>
                    </a:ext>
                  </a:extLst>
                </a:gridCol>
                <a:gridCol w="420624">
                  <a:extLst>
                    <a:ext uri="{9D8B030D-6E8A-4147-A177-3AD203B41FA5}">
                      <a16:colId xmlns:a16="http://schemas.microsoft.com/office/drawing/2014/main" val="553420867"/>
                    </a:ext>
                  </a:extLst>
                </a:gridCol>
                <a:gridCol w="420624">
                  <a:extLst>
                    <a:ext uri="{9D8B030D-6E8A-4147-A177-3AD203B41FA5}">
                      <a16:colId xmlns:a16="http://schemas.microsoft.com/office/drawing/2014/main" val="3891456194"/>
                    </a:ext>
                  </a:extLst>
                </a:gridCol>
                <a:gridCol w="420624">
                  <a:extLst>
                    <a:ext uri="{9D8B030D-6E8A-4147-A177-3AD203B41FA5}">
                      <a16:colId xmlns:a16="http://schemas.microsoft.com/office/drawing/2014/main" val="1608453743"/>
                    </a:ext>
                  </a:extLst>
                </a:gridCol>
                <a:gridCol w="420624">
                  <a:extLst>
                    <a:ext uri="{9D8B030D-6E8A-4147-A177-3AD203B41FA5}">
                      <a16:colId xmlns:a16="http://schemas.microsoft.com/office/drawing/2014/main" val="4147940421"/>
                    </a:ext>
                  </a:extLst>
                </a:gridCol>
                <a:gridCol w="420624">
                  <a:extLst>
                    <a:ext uri="{9D8B030D-6E8A-4147-A177-3AD203B41FA5}">
                      <a16:colId xmlns:a16="http://schemas.microsoft.com/office/drawing/2014/main" val="3593362771"/>
                    </a:ext>
                  </a:extLst>
                </a:gridCol>
                <a:gridCol w="420624">
                  <a:extLst>
                    <a:ext uri="{9D8B030D-6E8A-4147-A177-3AD203B41FA5}">
                      <a16:colId xmlns:a16="http://schemas.microsoft.com/office/drawing/2014/main" val="1547164738"/>
                    </a:ext>
                  </a:extLst>
                </a:gridCol>
                <a:gridCol w="420624">
                  <a:extLst>
                    <a:ext uri="{9D8B030D-6E8A-4147-A177-3AD203B41FA5}">
                      <a16:colId xmlns:a16="http://schemas.microsoft.com/office/drawing/2014/main" val="1684190103"/>
                    </a:ext>
                  </a:extLst>
                </a:gridCol>
                <a:gridCol w="420624">
                  <a:extLst>
                    <a:ext uri="{9D8B030D-6E8A-4147-A177-3AD203B41FA5}">
                      <a16:colId xmlns:a16="http://schemas.microsoft.com/office/drawing/2014/main" val="576354795"/>
                    </a:ext>
                  </a:extLst>
                </a:gridCol>
                <a:gridCol w="420624">
                  <a:extLst>
                    <a:ext uri="{9D8B030D-6E8A-4147-A177-3AD203B41FA5}">
                      <a16:colId xmlns:a16="http://schemas.microsoft.com/office/drawing/2014/main" val="2857786116"/>
                    </a:ext>
                  </a:extLst>
                </a:gridCol>
                <a:gridCol w="420624">
                  <a:extLst>
                    <a:ext uri="{9D8B030D-6E8A-4147-A177-3AD203B41FA5}">
                      <a16:colId xmlns:a16="http://schemas.microsoft.com/office/drawing/2014/main" val="2414795181"/>
                    </a:ext>
                  </a:extLst>
                </a:gridCol>
                <a:gridCol w="420624">
                  <a:extLst>
                    <a:ext uri="{9D8B030D-6E8A-4147-A177-3AD203B41FA5}">
                      <a16:colId xmlns:a16="http://schemas.microsoft.com/office/drawing/2014/main" val="3703223143"/>
                    </a:ext>
                  </a:extLst>
                </a:gridCol>
                <a:gridCol w="420624">
                  <a:extLst>
                    <a:ext uri="{9D8B030D-6E8A-4147-A177-3AD203B41FA5}">
                      <a16:colId xmlns:a16="http://schemas.microsoft.com/office/drawing/2014/main" val="632341036"/>
                    </a:ext>
                  </a:extLst>
                </a:gridCol>
                <a:gridCol w="420624">
                  <a:extLst>
                    <a:ext uri="{9D8B030D-6E8A-4147-A177-3AD203B41FA5}">
                      <a16:colId xmlns:a16="http://schemas.microsoft.com/office/drawing/2014/main" val="2581960339"/>
                    </a:ext>
                  </a:extLst>
                </a:gridCol>
                <a:gridCol w="420624">
                  <a:extLst>
                    <a:ext uri="{9D8B030D-6E8A-4147-A177-3AD203B41FA5}">
                      <a16:colId xmlns:a16="http://schemas.microsoft.com/office/drawing/2014/main" val="3837449916"/>
                    </a:ext>
                  </a:extLst>
                </a:gridCol>
                <a:gridCol w="420624">
                  <a:extLst>
                    <a:ext uri="{9D8B030D-6E8A-4147-A177-3AD203B41FA5}">
                      <a16:colId xmlns:a16="http://schemas.microsoft.com/office/drawing/2014/main" val="1714195143"/>
                    </a:ext>
                  </a:extLst>
                </a:gridCol>
                <a:gridCol w="420624">
                  <a:extLst>
                    <a:ext uri="{9D8B030D-6E8A-4147-A177-3AD203B41FA5}">
                      <a16:colId xmlns:a16="http://schemas.microsoft.com/office/drawing/2014/main" val="4211077507"/>
                    </a:ext>
                  </a:extLst>
                </a:gridCol>
                <a:gridCol w="420624">
                  <a:extLst>
                    <a:ext uri="{9D8B030D-6E8A-4147-A177-3AD203B41FA5}">
                      <a16:colId xmlns:a16="http://schemas.microsoft.com/office/drawing/2014/main" val="3183329105"/>
                    </a:ext>
                  </a:extLst>
                </a:gridCol>
                <a:gridCol w="420624">
                  <a:extLst>
                    <a:ext uri="{9D8B030D-6E8A-4147-A177-3AD203B41FA5}">
                      <a16:colId xmlns:a16="http://schemas.microsoft.com/office/drawing/2014/main" val="266657552"/>
                    </a:ext>
                  </a:extLst>
                </a:gridCol>
                <a:gridCol w="420624">
                  <a:extLst>
                    <a:ext uri="{9D8B030D-6E8A-4147-A177-3AD203B41FA5}">
                      <a16:colId xmlns:a16="http://schemas.microsoft.com/office/drawing/2014/main" val="3004282650"/>
                    </a:ext>
                  </a:extLst>
                </a:gridCol>
                <a:gridCol w="420624">
                  <a:extLst>
                    <a:ext uri="{9D8B030D-6E8A-4147-A177-3AD203B41FA5}">
                      <a16:colId xmlns:a16="http://schemas.microsoft.com/office/drawing/2014/main" val="923360755"/>
                    </a:ext>
                  </a:extLst>
                </a:gridCol>
                <a:gridCol w="420624">
                  <a:extLst>
                    <a:ext uri="{9D8B030D-6E8A-4147-A177-3AD203B41FA5}">
                      <a16:colId xmlns:a16="http://schemas.microsoft.com/office/drawing/2014/main" val="517366666"/>
                    </a:ext>
                  </a:extLst>
                </a:gridCol>
              </a:tblGrid>
              <a:tr h="370840">
                <a:tc>
                  <a:txBody>
                    <a:bodyPr/>
                    <a:lstStyle/>
                    <a:p>
                      <a:pPr algn="ctr"/>
                      <a:r>
                        <a:rPr lang="en-US" sz="1200" dirty="0"/>
                        <a:t>U</a:t>
                      </a:r>
                      <a:r>
                        <a:rPr lang="en-US" sz="1200" baseline="-25000" dirty="0"/>
                        <a:t>0</a:t>
                      </a:r>
                    </a:p>
                  </a:txBody>
                  <a:tcPr/>
                </a:tc>
                <a:tc>
                  <a:txBody>
                    <a:bodyPr/>
                    <a:lstStyle/>
                    <a:p>
                      <a:pPr algn="ctr"/>
                      <a:r>
                        <a:rPr lang="en-US" sz="1200" dirty="0"/>
                        <a:t>…</a:t>
                      </a:r>
                    </a:p>
                  </a:txBody>
                  <a:tcPr/>
                </a:tc>
                <a:tc>
                  <a:txBody>
                    <a:bodyPr/>
                    <a:lstStyle/>
                    <a:p>
                      <a:pPr algn="ctr"/>
                      <a:r>
                        <a:rPr lang="en-US" sz="1200" dirty="0"/>
                        <a:t>U</a:t>
                      </a:r>
                      <a:r>
                        <a:rPr lang="en-US" sz="1200" baseline="-25000" dirty="0"/>
                        <a:t>i-1</a:t>
                      </a:r>
                      <a:endParaRPr lang="en-US" sz="1200" dirty="0"/>
                    </a:p>
                  </a:txBody>
                  <a:tcPr/>
                </a:tc>
                <a:tc>
                  <a:txBody>
                    <a:bodyPr/>
                    <a:lstStyle/>
                    <a:p>
                      <a:pPr algn="ctr"/>
                      <a:r>
                        <a:rPr lang="en-US" sz="1200" dirty="0"/>
                        <a:t>S</a:t>
                      </a:r>
                      <a:r>
                        <a:rPr lang="en-US" sz="1200" baseline="-25000" dirty="0"/>
                        <a:t>+</a:t>
                      </a:r>
                      <a:endParaRPr lang="en-US" sz="1200" dirty="0"/>
                    </a:p>
                  </a:txBody>
                  <a:tcPr/>
                </a:tc>
                <a:tc>
                  <a:txBody>
                    <a:bodyPr/>
                    <a:lstStyle/>
                    <a:p>
                      <a:pPr algn="ctr"/>
                      <a:r>
                        <a:rPr lang="en-US" sz="1200" dirty="0"/>
                        <a:t>S</a:t>
                      </a:r>
                      <a:r>
                        <a:rPr lang="en-US" sz="1200" baseline="-25000" dirty="0"/>
                        <a:t>0</a:t>
                      </a:r>
                      <a:endParaRPr lang="en-US" sz="1200" dirty="0"/>
                    </a:p>
                  </a:txBody>
                  <a:tcPr/>
                </a:tc>
                <a:tc>
                  <a:txBody>
                    <a:bodyPr/>
                    <a:lstStyle/>
                    <a:p>
                      <a:pPr algn="ctr"/>
                      <a:r>
                        <a:rPr lang="en-US" sz="1200" dirty="0"/>
                        <a:t>S</a:t>
                      </a:r>
                      <a:r>
                        <a:rPr lang="en-US" sz="1200" baseline="-25000" dirty="0"/>
                        <a:t>1</a:t>
                      </a:r>
                      <a:endParaRPr lang="en-US" sz="1200" dirty="0"/>
                    </a:p>
                  </a:txBody>
                  <a:tcPr/>
                </a:tc>
                <a:tc>
                  <a:txBody>
                    <a:bodyPr/>
                    <a:lstStyle/>
                    <a:p>
                      <a:pPr algn="ctr"/>
                      <a:r>
                        <a:rPr lang="en-US" sz="1200" dirty="0"/>
                        <a:t>…</a:t>
                      </a:r>
                    </a:p>
                  </a:txBody>
                  <a:tcPr/>
                </a:tc>
                <a:tc>
                  <a:txBody>
                    <a:bodyPr/>
                    <a:lstStyle/>
                    <a:p>
                      <a:pPr algn="ctr"/>
                      <a:r>
                        <a:rPr lang="en-US" sz="1200" dirty="0"/>
                        <a:t>S</a:t>
                      </a:r>
                      <a:r>
                        <a:rPr lang="en-US" sz="1200" baseline="-25000" dirty="0"/>
                        <a:t>j</a:t>
                      </a:r>
                      <a:endParaRPr lang="en-US" sz="1200" dirty="0"/>
                    </a:p>
                  </a:txBody>
                  <a:tcPr/>
                </a:tc>
                <a:tc>
                  <a:txBody>
                    <a:bodyPr/>
                    <a:lstStyle/>
                    <a:p>
                      <a:pPr algn="ctr"/>
                      <a:r>
                        <a:rPr lang="en-US" sz="1200" dirty="0"/>
                        <a:t>…</a:t>
                      </a:r>
                    </a:p>
                  </a:txBody>
                  <a:tcPr/>
                </a:tc>
                <a:tc>
                  <a:txBody>
                    <a:bodyPr/>
                    <a:lstStyle/>
                    <a:p>
                      <a:pPr algn="ctr"/>
                      <a:r>
                        <a:rPr lang="en-US" sz="1200" dirty="0"/>
                        <a:t>S</a:t>
                      </a:r>
                      <a:r>
                        <a:rPr lang="en-US" sz="1200" baseline="-25000" dirty="0"/>
                        <a:t>j-1</a:t>
                      </a:r>
                      <a:endParaRPr lang="en-US" sz="1200" dirty="0"/>
                    </a:p>
                  </a:txBody>
                  <a:tcPr/>
                </a:tc>
                <a:tc>
                  <a:txBody>
                    <a:bodyPr/>
                    <a:lstStyle/>
                    <a:p>
                      <a:pPr algn="ctr"/>
                      <a:r>
                        <a:rPr lang="en-US" sz="1200" dirty="0"/>
                        <a:t>E</a:t>
                      </a:r>
                      <a:r>
                        <a:rPr lang="en-US" sz="1200" baseline="-25000" dirty="0"/>
                        <a:t>+</a:t>
                      </a:r>
                      <a:endParaRPr lang="en-US" sz="1200" dirty="0"/>
                    </a:p>
                  </a:txBody>
                  <a:tcPr/>
                </a:tc>
                <a:tc>
                  <a:txBody>
                    <a:bodyPr/>
                    <a:lstStyle/>
                    <a:p>
                      <a:pPr algn="ctr"/>
                      <a:r>
                        <a:rPr lang="en-US" sz="1200" dirty="0"/>
                        <a:t>E</a:t>
                      </a:r>
                      <a:r>
                        <a:rPr lang="en-US" sz="1200" baseline="-25000" dirty="0"/>
                        <a:t>0</a:t>
                      </a:r>
                      <a:endParaRPr lang="en-US" sz="1200" dirty="0"/>
                    </a:p>
                  </a:txBody>
                  <a:tcPr/>
                </a:tc>
                <a:tc>
                  <a:txBody>
                    <a:bodyPr/>
                    <a:lstStyle/>
                    <a:p>
                      <a:pPr algn="ctr"/>
                      <a:r>
                        <a:rPr lang="en-US" sz="1200" dirty="0"/>
                        <a:t>E</a:t>
                      </a:r>
                      <a:r>
                        <a:rPr lang="en-US" sz="1200" baseline="-25000" dirty="0"/>
                        <a:t>1</a:t>
                      </a:r>
                      <a:endParaRPr lang="en-US" sz="1200" dirty="0"/>
                    </a:p>
                  </a:txBody>
                  <a:tcPr/>
                </a:tc>
                <a:tc>
                  <a:txBody>
                    <a:bodyPr/>
                    <a:lstStyle/>
                    <a:p>
                      <a:pPr algn="ctr"/>
                      <a:r>
                        <a:rPr lang="en-US" sz="1200" dirty="0"/>
                        <a:t>…</a:t>
                      </a:r>
                    </a:p>
                  </a:txBody>
                  <a:tcPr/>
                </a:tc>
                <a:tc>
                  <a:txBody>
                    <a:bodyPr/>
                    <a:lstStyle/>
                    <a:p>
                      <a:pPr algn="ctr"/>
                      <a:r>
                        <a:rPr lang="en-US" sz="1200" dirty="0"/>
                        <a:t>E</a:t>
                      </a:r>
                      <a:r>
                        <a:rPr lang="en-US" sz="1200" baseline="-25000" dirty="0"/>
                        <a:t>k</a:t>
                      </a:r>
                      <a:endParaRPr lang="en-US" sz="1200" dirty="0"/>
                    </a:p>
                  </a:txBody>
                  <a:tcPr/>
                </a:tc>
                <a:tc>
                  <a:txBody>
                    <a:bodyPr/>
                    <a:lstStyle/>
                    <a:p>
                      <a:pPr algn="ctr"/>
                      <a:r>
                        <a:rPr lang="en-US" sz="1200" dirty="0"/>
                        <a:t>I</a:t>
                      </a:r>
                      <a:r>
                        <a:rPr lang="en-US" sz="1200" baseline="-25000" dirty="0"/>
                        <a:t>0</a:t>
                      </a:r>
                      <a:endParaRPr lang="en-US" sz="1200" dirty="0"/>
                    </a:p>
                  </a:txBody>
                  <a:tcPr/>
                </a:tc>
                <a:tc>
                  <a:txBody>
                    <a:bodyPr/>
                    <a:lstStyle/>
                    <a:p>
                      <a:pPr algn="ctr"/>
                      <a:r>
                        <a:rPr lang="en-US" sz="1200" dirty="0"/>
                        <a:t>…</a:t>
                      </a:r>
                    </a:p>
                  </a:txBody>
                  <a:tcPr/>
                </a:tc>
                <a:tc>
                  <a:txBody>
                    <a:bodyPr/>
                    <a:lstStyle/>
                    <a:p>
                      <a:pPr algn="ctr"/>
                      <a:r>
                        <a:rPr lang="en-US" sz="1200" dirty="0"/>
                        <a:t>I</a:t>
                      </a:r>
                      <a:r>
                        <a:rPr lang="en-US" sz="1200" baseline="-25000" dirty="0"/>
                        <a:t>l</a:t>
                      </a:r>
                      <a:endParaRPr lang="en-US" sz="1200" dirty="0"/>
                    </a:p>
                  </a:txBody>
                  <a:tcPr/>
                </a:tc>
                <a:tc>
                  <a:txBody>
                    <a:bodyPr/>
                    <a:lstStyle/>
                    <a:p>
                      <a:pPr algn="ctr"/>
                      <a:r>
                        <a:rPr lang="en-US" sz="1200" dirty="0"/>
                        <a:t>R</a:t>
                      </a:r>
                      <a:r>
                        <a:rPr lang="en-US" sz="1200" baseline="-25000" dirty="0"/>
                        <a:t>0</a:t>
                      </a:r>
                      <a:endParaRPr lang="en-US" sz="1200" dirty="0"/>
                    </a:p>
                  </a:txBody>
                  <a:tcPr/>
                </a:tc>
                <a:tc>
                  <a:txBody>
                    <a:bodyPr/>
                    <a:lstStyle/>
                    <a:p>
                      <a:pPr algn="ctr"/>
                      <a:r>
                        <a:rPr lang="en-US" sz="1200" dirty="0"/>
                        <a:t>…</a:t>
                      </a:r>
                    </a:p>
                  </a:txBody>
                  <a:tcPr/>
                </a:tc>
                <a:tc>
                  <a:txBody>
                    <a:bodyPr/>
                    <a:lstStyle/>
                    <a:p>
                      <a:pPr algn="ctr"/>
                      <a:r>
                        <a:rPr lang="en-US" sz="1200" dirty="0"/>
                        <a:t>R</a:t>
                      </a:r>
                      <a:r>
                        <a:rPr lang="en-US" sz="1200" baseline="-25000" dirty="0"/>
                        <a:t>m</a:t>
                      </a:r>
                      <a:endParaRPr lang="en-US" sz="1200" dirty="0"/>
                    </a:p>
                  </a:txBody>
                  <a:tcPr/>
                </a:tc>
                <a:tc>
                  <a:txBody>
                    <a:bodyPr/>
                    <a:lstStyle/>
                    <a:p>
                      <a:pPr algn="ctr"/>
                      <a:r>
                        <a:rPr lang="en-US" sz="1200" dirty="0"/>
                        <a:t>D</a:t>
                      </a:r>
                      <a:r>
                        <a:rPr lang="en-US" sz="1200" baseline="-25000" dirty="0"/>
                        <a:t>0</a:t>
                      </a:r>
                      <a:endParaRPr lang="en-US" sz="1200" dirty="0"/>
                    </a:p>
                  </a:txBody>
                  <a:tcPr/>
                </a:tc>
                <a:tc>
                  <a:txBody>
                    <a:bodyPr/>
                    <a:lstStyle/>
                    <a:p>
                      <a:pPr algn="ctr"/>
                      <a:r>
                        <a:rPr lang="en-US" sz="1200" dirty="0"/>
                        <a:t>…</a:t>
                      </a:r>
                    </a:p>
                  </a:txBody>
                  <a:tcPr/>
                </a:tc>
                <a:tc>
                  <a:txBody>
                    <a:bodyPr/>
                    <a:lstStyle/>
                    <a:p>
                      <a:pPr algn="ctr"/>
                      <a:r>
                        <a:rPr lang="en-US" sz="1200" dirty="0"/>
                        <a:t>D</a:t>
                      </a:r>
                      <a:r>
                        <a:rPr lang="en-US" sz="1200" baseline="-25000" dirty="0"/>
                        <a:t>n</a:t>
                      </a:r>
                      <a:endParaRPr lang="en-US" sz="1200" dirty="0"/>
                    </a:p>
                  </a:txBody>
                  <a:tcPr/>
                </a:tc>
                <a:extLst>
                  <a:ext uri="{0D108BD9-81ED-4DB2-BD59-A6C34878D82A}">
                    <a16:rowId xmlns:a16="http://schemas.microsoft.com/office/drawing/2014/main" val="3875776740"/>
                  </a:ext>
                </a:extLst>
              </a:tr>
              <a:tr h="370840">
                <a:tc>
                  <a:txBody>
                    <a:bodyPr/>
                    <a:lstStyle/>
                    <a:p>
                      <a:pPr algn="ctr"/>
                      <a:r>
                        <a:rPr lang="en-US" dirty="0">
                          <a:solidFill>
                            <a:schemeClr val="bg1">
                              <a:lumMod val="50000"/>
                            </a:schemeClr>
                          </a:solidFill>
                        </a:rPr>
                        <a:t>⇡</a:t>
                      </a:r>
                    </a:p>
                  </a:txBody>
                  <a:tcPr/>
                </a:tc>
                <a:tc>
                  <a:txBody>
                    <a:bodyPr/>
                    <a:lstStyle/>
                    <a:p>
                      <a:pPr algn="ctr"/>
                      <a:endParaRPr lang="en-US" dirty="0"/>
                    </a:p>
                  </a:txBody>
                  <a:tcPr/>
                </a:tc>
                <a:tc>
                  <a:txBody>
                    <a:bodyPr/>
                    <a:lstStyle/>
                    <a:p>
                      <a:pPr algn="ctr"/>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solidFill>
                            <a:schemeClr val="bg1">
                              <a:lumMod val="50000"/>
                            </a:schemeClr>
                          </a:solidFill>
                        </a:rPr>
                        <a:t>⇡</a:t>
                      </a:r>
                    </a:p>
                  </a:txBody>
                  <a:tcPr/>
                </a:tc>
                <a:extLst>
                  <a:ext uri="{0D108BD9-81ED-4DB2-BD59-A6C34878D82A}">
                    <a16:rowId xmlns:a16="http://schemas.microsoft.com/office/drawing/2014/main" val="2870694430"/>
                  </a:ext>
                </a:extLst>
              </a:tr>
            </a:tbl>
          </a:graphicData>
        </a:graphic>
      </p:graphicFrame>
      <p:sp>
        <p:nvSpPr>
          <p:cNvPr id="8" name="Circular Arrow 7">
            <a:extLst>
              <a:ext uri="{FF2B5EF4-FFF2-40B4-BE49-F238E27FC236}">
                <a16:creationId xmlns:a16="http://schemas.microsoft.com/office/drawing/2014/main" id="{4A8C4C51-CEF7-54AC-9556-CE283F73AF6B}"/>
              </a:ext>
            </a:extLst>
          </p:cNvPr>
          <p:cNvSpPr/>
          <p:nvPr/>
        </p:nvSpPr>
        <p:spPr>
          <a:xfrm>
            <a:off x="3795822" y="1376842"/>
            <a:ext cx="1658679" cy="1708420"/>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Arrow Connector 9">
            <a:extLst>
              <a:ext uri="{FF2B5EF4-FFF2-40B4-BE49-F238E27FC236}">
                <a16:creationId xmlns:a16="http://schemas.microsoft.com/office/drawing/2014/main" id="{8E2088EF-F4D7-96CD-03DC-7D81F220DF0D}"/>
              </a:ext>
            </a:extLst>
          </p:cNvPr>
          <p:cNvCxnSpPr>
            <a:cxnSpLocks/>
          </p:cNvCxnSpPr>
          <p:nvPr/>
        </p:nvCxnSpPr>
        <p:spPr>
          <a:xfrm flipH="1">
            <a:off x="4837814" y="3020124"/>
            <a:ext cx="425302" cy="1245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E1B0AE-7AF6-8AF0-F899-B1F9FA08CDA4}"/>
              </a:ext>
            </a:extLst>
          </p:cNvPr>
          <p:cNvCxnSpPr/>
          <p:nvPr/>
        </p:nvCxnSpPr>
        <p:spPr>
          <a:xfrm flipH="1">
            <a:off x="5252484" y="3020124"/>
            <a:ext cx="425302" cy="1245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848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CB5FF-0152-19BE-38AD-5D61B59654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A7B744-0434-A1A1-BADC-D9F3DA960FDF}"/>
              </a:ext>
            </a:extLst>
          </p:cNvPr>
          <p:cNvSpPr>
            <a:spLocks noGrp="1"/>
          </p:cNvSpPr>
          <p:nvPr>
            <p:ph type="title"/>
          </p:nvPr>
        </p:nvSpPr>
        <p:spPr/>
        <p:txBody>
          <a:bodyPr/>
          <a:lstStyle/>
          <a:p>
            <a:r>
              <a:rPr lang="en-US" dirty="0"/>
              <a:t>Moving Agents: deaths</a:t>
            </a:r>
          </a:p>
        </p:txBody>
      </p:sp>
      <p:graphicFrame>
        <p:nvGraphicFramePr>
          <p:cNvPr id="5" name="Content Placeholder 4">
            <a:extLst>
              <a:ext uri="{FF2B5EF4-FFF2-40B4-BE49-F238E27FC236}">
                <a16:creationId xmlns:a16="http://schemas.microsoft.com/office/drawing/2014/main" id="{9C7E5B33-0A22-7A6C-B309-AA88996AAFC6}"/>
              </a:ext>
            </a:extLst>
          </p:cNvPr>
          <p:cNvGraphicFramePr>
            <a:graphicFrameLocks noGrp="1"/>
          </p:cNvGraphicFramePr>
          <p:nvPr>
            <p:ph idx="1"/>
            <p:extLst>
              <p:ext uri="{D42A27DB-BD31-4B8C-83A1-F6EECF244321}">
                <p14:modId xmlns:p14="http://schemas.microsoft.com/office/powerpoint/2010/main" val="285168153"/>
              </p:ext>
            </p:extLst>
          </p:nvPr>
        </p:nvGraphicFramePr>
        <p:xfrm>
          <a:off x="838200" y="1825625"/>
          <a:ext cx="10094976" cy="741680"/>
        </p:xfrm>
        <a:graphic>
          <a:graphicData uri="http://schemas.openxmlformats.org/drawingml/2006/table">
            <a:tbl>
              <a:tblPr firstRow="1" bandRow="1">
                <a:tableStyleId>{5C22544A-7EE6-4342-B048-85BDC9FD1C3A}</a:tableStyleId>
              </a:tblPr>
              <a:tblGrid>
                <a:gridCol w="420624">
                  <a:extLst>
                    <a:ext uri="{9D8B030D-6E8A-4147-A177-3AD203B41FA5}">
                      <a16:colId xmlns:a16="http://schemas.microsoft.com/office/drawing/2014/main" val="3369038069"/>
                    </a:ext>
                  </a:extLst>
                </a:gridCol>
                <a:gridCol w="420624">
                  <a:extLst>
                    <a:ext uri="{9D8B030D-6E8A-4147-A177-3AD203B41FA5}">
                      <a16:colId xmlns:a16="http://schemas.microsoft.com/office/drawing/2014/main" val="2023638588"/>
                    </a:ext>
                  </a:extLst>
                </a:gridCol>
                <a:gridCol w="420624">
                  <a:extLst>
                    <a:ext uri="{9D8B030D-6E8A-4147-A177-3AD203B41FA5}">
                      <a16:colId xmlns:a16="http://schemas.microsoft.com/office/drawing/2014/main" val="433492510"/>
                    </a:ext>
                  </a:extLst>
                </a:gridCol>
                <a:gridCol w="420624">
                  <a:extLst>
                    <a:ext uri="{9D8B030D-6E8A-4147-A177-3AD203B41FA5}">
                      <a16:colId xmlns:a16="http://schemas.microsoft.com/office/drawing/2014/main" val="553420867"/>
                    </a:ext>
                  </a:extLst>
                </a:gridCol>
                <a:gridCol w="420624">
                  <a:extLst>
                    <a:ext uri="{9D8B030D-6E8A-4147-A177-3AD203B41FA5}">
                      <a16:colId xmlns:a16="http://schemas.microsoft.com/office/drawing/2014/main" val="3891456194"/>
                    </a:ext>
                  </a:extLst>
                </a:gridCol>
                <a:gridCol w="420624">
                  <a:extLst>
                    <a:ext uri="{9D8B030D-6E8A-4147-A177-3AD203B41FA5}">
                      <a16:colId xmlns:a16="http://schemas.microsoft.com/office/drawing/2014/main" val="1608453743"/>
                    </a:ext>
                  </a:extLst>
                </a:gridCol>
                <a:gridCol w="420624">
                  <a:extLst>
                    <a:ext uri="{9D8B030D-6E8A-4147-A177-3AD203B41FA5}">
                      <a16:colId xmlns:a16="http://schemas.microsoft.com/office/drawing/2014/main" val="4147940421"/>
                    </a:ext>
                  </a:extLst>
                </a:gridCol>
                <a:gridCol w="420624">
                  <a:extLst>
                    <a:ext uri="{9D8B030D-6E8A-4147-A177-3AD203B41FA5}">
                      <a16:colId xmlns:a16="http://schemas.microsoft.com/office/drawing/2014/main" val="3593362771"/>
                    </a:ext>
                  </a:extLst>
                </a:gridCol>
                <a:gridCol w="420624">
                  <a:extLst>
                    <a:ext uri="{9D8B030D-6E8A-4147-A177-3AD203B41FA5}">
                      <a16:colId xmlns:a16="http://schemas.microsoft.com/office/drawing/2014/main" val="1547164738"/>
                    </a:ext>
                  </a:extLst>
                </a:gridCol>
                <a:gridCol w="420624">
                  <a:extLst>
                    <a:ext uri="{9D8B030D-6E8A-4147-A177-3AD203B41FA5}">
                      <a16:colId xmlns:a16="http://schemas.microsoft.com/office/drawing/2014/main" val="1684190103"/>
                    </a:ext>
                  </a:extLst>
                </a:gridCol>
                <a:gridCol w="420624">
                  <a:extLst>
                    <a:ext uri="{9D8B030D-6E8A-4147-A177-3AD203B41FA5}">
                      <a16:colId xmlns:a16="http://schemas.microsoft.com/office/drawing/2014/main" val="576354795"/>
                    </a:ext>
                  </a:extLst>
                </a:gridCol>
                <a:gridCol w="420624">
                  <a:extLst>
                    <a:ext uri="{9D8B030D-6E8A-4147-A177-3AD203B41FA5}">
                      <a16:colId xmlns:a16="http://schemas.microsoft.com/office/drawing/2014/main" val="2857786116"/>
                    </a:ext>
                  </a:extLst>
                </a:gridCol>
                <a:gridCol w="420624">
                  <a:extLst>
                    <a:ext uri="{9D8B030D-6E8A-4147-A177-3AD203B41FA5}">
                      <a16:colId xmlns:a16="http://schemas.microsoft.com/office/drawing/2014/main" val="2414795181"/>
                    </a:ext>
                  </a:extLst>
                </a:gridCol>
                <a:gridCol w="420624">
                  <a:extLst>
                    <a:ext uri="{9D8B030D-6E8A-4147-A177-3AD203B41FA5}">
                      <a16:colId xmlns:a16="http://schemas.microsoft.com/office/drawing/2014/main" val="3703223143"/>
                    </a:ext>
                  </a:extLst>
                </a:gridCol>
                <a:gridCol w="420624">
                  <a:extLst>
                    <a:ext uri="{9D8B030D-6E8A-4147-A177-3AD203B41FA5}">
                      <a16:colId xmlns:a16="http://schemas.microsoft.com/office/drawing/2014/main" val="632341036"/>
                    </a:ext>
                  </a:extLst>
                </a:gridCol>
                <a:gridCol w="420624">
                  <a:extLst>
                    <a:ext uri="{9D8B030D-6E8A-4147-A177-3AD203B41FA5}">
                      <a16:colId xmlns:a16="http://schemas.microsoft.com/office/drawing/2014/main" val="2581960339"/>
                    </a:ext>
                  </a:extLst>
                </a:gridCol>
                <a:gridCol w="420624">
                  <a:extLst>
                    <a:ext uri="{9D8B030D-6E8A-4147-A177-3AD203B41FA5}">
                      <a16:colId xmlns:a16="http://schemas.microsoft.com/office/drawing/2014/main" val="3837449916"/>
                    </a:ext>
                  </a:extLst>
                </a:gridCol>
                <a:gridCol w="420624">
                  <a:extLst>
                    <a:ext uri="{9D8B030D-6E8A-4147-A177-3AD203B41FA5}">
                      <a16:colId xmlns:a16="http://schemas.microsoft.com/office/drawing/2014/main" val="1714195143"/>
                    </a:ext>
                  </a:extLst>
                </a:gridCol>
                <a:gridCol w="420624">
                  <a:extLst>
                    <a:ext uri="{9D8B030D-6E8A-4147-A177-3AD203B41FA5}">
                      <a16:colId xmlns:a16="http://schemas.microsoft.com/office/drawing/2014/main" val="4211077507"/>
                    </a:ext>
                  </a:extLst>
                </a:gridCol>
                <a:gridCol w="420624">
                  <a:extLst>
                    <a:ext uri="{9D8B030D-6E8A-4147-A177-3AD203B41FA5}">
                      <a16:colId xmlns:a16="http://schemas.microsoft.com/office/drawing/2014/main" val="3183329105"/>
                    </a:ext>
                  </a:extLst>
                </a:gridCol>
                <a:gridCol w="420624">
                  <a:extLst>
                    <a:ext uri="{9D8B030D-6E8A-4147-A177-3AD203B41FA5}">
                      <a16:colId xmlns:a16="http://schemas.microsoft.com/office/drawing/2014/main" val="266657552"/>
                    </a:ext>
                  </a:extLst>
                </a:gridCol>
                <a:gridCol w="420624">
                  <a:extLst>
                    <a:ext uri="{9D8B030D-6E8A-4147-A177-3AD203B41FA5}">
                      <a16:colId xmlns:a16="http://schemas.microsoft.com/office/drawing/2014/main" val="3004282650"/>
                    </a:ext>
                  </a:extLst>
                </a:gridCol>
                <a:gridCol w="420624">
                  <a:extLst>
                    <a:ext uri="{9D8B030D-6E8A-4147-A177-3AD203B41FA5}">
                      <a16:colId xmlns:a16="http://schemas.microsoft.com/office/drawing/2014/main" val="923360755"/>
                    </a:ext>
                  </a:extLst>
                </a:gridCol>
                <a:gridCol w="420624">
                  <a:extLst>
                    <a:ext uri="{9D8B030D-6E8A-4147-A177-3AD203B41FA5}">
                      <a16:colId xmlns:a16="http://schemas.microsoft.com/office/drawing/2014/main" val="517366666"/>
                    </a:ext>
                  </a:extLst>
                </a:gridCol>
              </a:tblGrid>
              <a:tr h="370840">
                <a:tc>
                  <a:txBody>
                    <a:bodyPr/>
                    <a:lstStyle/>
                    <a:p>
                      <a:pPr algn="ctr"/>
                      <a:r>
                        <a:rPr lang="en-US" sz="1200" dirty="0"/>
                        <a:t>U</a:t>
                      </a:r>
                      <a:r>
                        <a:rPr lang="en-US" sz="1200" baseline="-25000" dirty="0"/>
                        <a:t>0</a:t>
                      </a:r>
                    </a:p>
                  </a:txBody>
                  <a:tcPr/>
                </a:tc>
                <a:tc>
                  <a:txBody>
                    <a:bodyPr/>
                    <a:lstStyle/>
                    <a:p>
                      <a:pPr algn="ctr"/>
                      <a:r>
                        <a:rPr lang="en-US" sz="1200" dirty="0"/>
                        <a:t>…</a:t>
                      </a:r>
                    </a:p>
                  </a:txBody>
                  <a:tcPr/>
                </a:tc>
                <a:tc>
                  <a:txBody>
                    <a:bodyPr/>
                    <a:lstStyle/>
                    <a:p>
                      <a:pPr algn="ctr"/>
                      <a:r>
                        <a:rPr lang="en-US" sz="1200" dirty="0"/>
                        <a:t>U</a:t>
                      </a:r>
                      <a:r>
                        <a:rPr lang="en-US" sz="1200" baseline="-25000" dirty="0"/>
                        <a:t>i-1</a:t>
                      </a:r>
                      <a:endParaRPr lang="en-US" sz="1200" dirty="0"/>
                    </a:p>
                  </a:txBody>
                  <a:tcPr/>
                </a:tc>
                <a:tc>
                  <a:txBody>
                    <a:bodyPr/>
                    <a:lstStyle/>
                    <a:p>
                      <a:pPr algn="ctr"/>
                      <a:r>
                        <a:rPr lang="en-US" sz="1200" dirty="0"/>
                        <a:t>U</a:t>
                      </a:r>
                      <a:r>
                        <a:rPr lang="en-US" sz="1200" baseline="-25000" dirty="0"/>
                        <a:t>i</a:t>
                      </a:r>
                      <a:endParaRPr lang="en-US" sz="1200" dirty="0"/>
                    </a:p>
                  </a:txBody>
                  <a:tcPr/>
                </a:tc>
                <a:tc>
                  <a:txBody>
                    <a:bodyPr/>
                    <a:lstStyle/>
                    <a:p>
                      <a:pPr algn="ctr"/>
                      <a:r>
                        <a:rPr lang="en-US" sz="1200" dirty="0"/>
                        <a:t>S</a:t>
                      </a:r>
                      <a:r>
                        <a:rPr lang="en-US" sz="1200" baseline="-25000" dirty="0"/>
                        <a:t>0</a:t>
                      </a:r>
                      <a:endParaRPr lang="en-US" sz="1200" dirty="0"/>
                    </a:p>
                  </a:txBody>
                  <a:tcPr/>
                </a:tc>
                <a:tc>
                  <a:txBody>
                    <a:bodyPr/>
                    <a:lstStyle/>
                    <a:p>
                      <a:pPr algn="ctr"/>
                      <a:r>
                        <a:rPr lang="en-US" sz="1200" dirty="0"/>
                        <a:t>S</a:t>
                      </a:r>
                      <a:r>
                        <a:rPr lang="en-US" sz="1200" baseline="-25000" dirty="0"/>
                        <a:t>1</a:t>
                      </a:r>
                      <a:endParaRPr lang="en-US" sz="1200" dirty="0"/>
                    </a:p>
                  </a:txBody>
                  <a:tcPr/>
                </a:tc>
                <a:tc>
                  <a:txBody>
                    <a:bodyPr/>
                    <a:lstStyle/>
                    <a:p>
                      <a:pPr algn="ctr"/>
                      <a:r>
                        <a:rPr lang="en-US" sz="1200" dirty="0"/>
                        <a:t>…</a:t>
                      </a:r>
                    </a:p>
                  </a:txBody>
                  <a:tcPr/>
                </a:tc>
                <a:tc>
                  <a:txBody>
                    <a:bodyPr/>
                    <a:lstStyle/>
                    <a:p>
                      <a:pPr algn="ctr"/>
                      <a:r>
                        <a:rPr lang="en-US" sz="1200" dirty="0"/>
                        <a:t>S</a:t>
                      </a:r>
                      <a:r>
                        <a:rPr lang="en-US" sz="1200" baseline="-25000" dirty="0"/>
                        <a:t>?</a:t>
                      </a:r>
                      <a:endParaRPr lang="en-US" sz="1200" dirty="0"/>
                    </a:p>
                  </a:txBody>
                  <a:tcPr/>
                </a:tc>
                <a:tc>
                  <a:txBody>
                    <a:bodyPr/>
                    <a:lstStyle/>
                    <a:p>
                      <a:pPr algn="ctr"/>
                      <a:r>
                        <a:rPr lang="en-US" sz="1200" dirty="0"/>
                        <a:t>…</a:t>
                      </a:r>
                    </a:p>
                  </a:txBody>
                  <a:tcPr/>
                </a:tc>
                <a:tc>
                  <a:txBody>
                    <a:bodyPr/>
                    <a:lstStyle/>
                    <a:p>
                      <a:pPr algn="ctr"/>
                      <a:r>
                        <a:rPr lang="en-US" sz="1200" dirty="0"/>
                        <a:t>S</a:t>
                      </a:r>
                      <a:r>
                        <a:rPr lang="en-US" sz="1200" baseline="-25000" dirty="0"/>
                        <a:t>j-1</a:t>
                      </a:r>
                      <a:endParaRPr lang="en-US" sz="1200" dirty="0"/>
                    </a:p>
                  </a:txBody>
                  <a:tcPr/>
                </a:tc>
                <a:tc>
                  <a:txBody>
                    <a:bodyPr/>
                    <a:lstStyle/>
                    <a:p>
                      <a:pPr algn="ctr"/>
                      <a:r>
                        <a:rPr lang="en-US" sz="1200" dirty="0"/>
                        <a:t>S</a:t>
                      </a:r>
                      <a:r>
                        <a:rPr lang="en-US" sz="1200" baseline="-25000" dirty="0"/>
                        <a:t>j</a:t>
                      </a:r>
                      <a:endParaRPr lang="en-US" sz="1200" dirty="0"/>
                    </a:p>
                  </a:txBody>
                  <a:tcPr/>
                </a:tc>
                <a:tc>
                  <a:txBody>
                    <a:bodyPr/>
                    <a:lstStyle/>
                    <a:p>
                      <a:pPr algn="ctr"/>
                      <a:r>
                        <a:rPr lang="en-US" sz="1200" dirty="0"/>
                        <a:t>E</a:t>
                      </a:r>
                      <a:r>
                        <a:rPr lang="en-US" sz="1200" baseline="-25000" dirty="0"/>
                        <a:t>0</a:t>
                      </a:r>
                      <a:endParaRPr lang="en-US" sz="1200" dirty="0"/>
                    </a:p>
                  </a:txBody>
                  <a:tcPr/>
                </a:tc>
                <a:tc>
                  <a:txBody>
                    <a:bodyPr/>
                    <a:lstStyle/>
                    <a:p>
                      <a:pPr algn="ctr"/>
                      <a:r>
                        <a:rPr lang="en-US" sz="1200" dirty="0"/>
                        <a:t>E</a:t>
                      </a:r>
                      <a:r>
                        <a:rPr lang="en-US" sz="1200" baseline="-25000" dirty="0"/>
                        <a:t>1</a:t>
                      </a:r>
                      <a:endParaRPr lang="en-US" sz="1200" dirty="0"/>
                    </a:p>
                  </a:txBody>
                  <a:tcPr/>
                </a:tc>
                <a:tc>
                  <a:txBody>
                    <a:bodyPr/>
                    <a:lstStyle/>
                    <a:p>
                      <a:pPr algn="ctr"/>
                      <a:r>
                        <a:rPr lang="en-US" sz="1200" dirty="0"/>
                        <a:t>…</a:t>
                      </a:r>
                    </a:p>
                  </a:txBody>
                  <a:tcPr/>
                </a:tc>
                <a:tc>
                  <a:txBody>
                    <a:bodyPr/>
                    <a:lstStyle/>
                    <a:p>
                      <a:pPr algn="ctr"/>
                      <a:r>
                        <a:rPr lang="en-US" sz="1200" dirty="0"/>
                        <a:t>E</a:t>
                      </a:r>
                      <a:r>
                        <a:rPr lang="en-US" sz="1200" baseline="-25000" dirty="0"/>
                        <a:t>k</a:t>
                      </a:r>
                      <a:endParaRPr lang="en-US" sz="1200" dirty="0"/>
                    </a:p>
                  </a:txBody>
                  <a:tcPr/>
                </a:tc>
                <a:tc>
                  <a:txBody>
                    <a:bodyPr/>
                    <a:lstStyle/>
                    <a:p>
                      <a:pPr algn="ctr"/>
                      <a:r>
                        <a:rPr lang="en-US" sz="1200" dirty="0"/>
                        <a:t>I</a:t>
                      </a:r>
                      <a:r>
                        <a:rPr lang="en-US" sz="1200" baseline="-25000" dirty="0"/>
                        <a:t>0</a:t>
                      </a:r>
                      <a:endParaRPr lang="en-US" sz="1200" dirty="0"/>
                    </a:p>
                  </a:txBody>
                  <a:tcPr/>
                </a:tc>
                <a:tc>
                  <a:txBody>
                    <a:bodyPr/>
                    <a:lstStyle/>
                    <a:p>
                      <a:pPr algn="ctr"/>
                      <a:r>
                        <a:rPr lang="en-US" sz="1200" dirty="0"/>
                        <a:t>…</a:t>
                      </a:r>
                    </a:p>
                  </a:txBody>
                  <a:tcPr/>
                </a:tc>
                <a:tc>
                  <a:txBody>
                    <a:bodyPr/>
                    <a:lstStyle/>
                    <a:p>
                      <a:pPr algn="ctr"/>
                      <a:r>
                        <a:rPr lang="en-US" sz="1200" dirty="0"/>
                        <a:t>I</a:t>
                      </a:r>
                      <a:r>
                        <a:rPr lang="en-US" sz="1200" baseline="-25000" dirty="0"/>
                        <a:t>l</a:t>
                      </a:r>
                      <a:endParaRPr lang="en-US" sz="1200" dirty="0"/>
                    </a:p>
                  </a:txBody>
                  <a:tcPr/>
                </a:tc>
                <a:tc>
                  <a:txBody>
                    <a:bodyPr/>
                    <a:lstStyle/>
                    <a:p>
                      <a:pPr algn="ctr"/>
                      <a:r>
                        <a:rPr lang="en-US" sz="1200" dirty="0"/>
                        <a:t>R</a:t>
                      </a:r>
                      <a:r>
                        <a:rPr lang="en-US" sz="1200" baseline="-25000" dirty="0"/>
                        <a:t>0</a:t>
                      </a:r>
                      <a:endParaRPr lang="en-US" sz="1200" dirty="0"/>
                    </a:p>
                  </a:txBody>
                  <a:tcPr/>
                </a:tc>
                <a:tc>
                  <a:txBody>
                    <a:bodyPr/>
                    <a:lstStyle/>
                    <a:p>
                      <a:pPr algn="ctr"/>
                      <a:r>
                        <a:rPr lang="en-US" sz="1200" dirty="0"/>
                        <a:t>…</a:t>
                      </a:r>
                    </a:p>
                  </a:txBody>
                  <a:tcPr/>
                </a:tc>
                <a:tc>
                  <a:txBody>
                    <a:bodyPr/>
                    <a:lstStyle/>
                    <a:p>
                      <a:pPr algn="ctr"/>
                      <a:r>
                        <a:rPr lang="en-US" sz="1200" dirty="0"/>
                        <a:t>R</a:t>
                      </a:r>
                      <a:r>
                        <a:rPr lang="en-US" sz="1200" baseline="-25000" dirty="0"/>
                        <a:t>m</a:t>
                      </a:r>
                      <a:endParaRPr lang="en-US" sz="1200" dirty="0"/>
                    </a:p>
                  </a:txBody>
                  <a:tcPr/>
                </a:tc>
                <a:tc>
                  <a:txBody>
                    <a:bodyPr/>
                    <a:lstStyle/>
                    <a:p>
                      <a:pPr algn="ctr"/>
                      <a:r>
                        <a:rPr lang="en-US" sz="1200" dirty="0"/>
                        <a:t>D</a:t>
                      </a:r>
                      <a:r>
                        <a:rPr lang="en-US" sz="1200" baseline="-25000" dirty="0"/>
                        <a:t>0</a:t>
                      </a:r>
                      <a:endParaRPr lang="en-US" sz="1200" dirty="0"/>
                    </a:p>
                  </a:txBody>
                  <a:tcPr/>
                </a:tc>
                <a:tc>
                  <a:txBody>
                    <a:bodyPr/>
                    <a:lstStyle/>
                    <a:p>
                      <a:pPr algn="ctr"/>
                      <a:r>
                        <a:rPr lang="en-US" sz="1200" dirty="0"/>
                        <a:t>…</a:t>
                      </a:r>
                    </a:p>
                  </a:txBody>
                  <a:tcPr/>
                </a:tc>
                <a:tc>
                  <a:txBody>
                    <a:bodyPr/>
                    <a:lstStyle/>
                    <a:p>
                      <a:pPr algn="ctr"/>
                      <a:r>
                        <a:rPr lang="en-US" sz="1200" dirty="0"/>
                        <a:t>D</a:t>
                      </a:r>
                      <a:r>
                        <a:rPr lang="en-US" sz="1200" baseline="-25000" dirty="0"/>
                        <a:t>n</a:t>
                      </a:r>
                      <a:endParaRPr lang="en-US" sz="1200" dirty="0"/>
                    </a:p>
                  </a:txBody>
                  <a:tcPr/>
                </a:tc>
                <a:extLst>
                  <a:ext uri="{0D108BD9-81ED-4DB2-BD59-A6C34878D82A}">
                    <a16:rowId xmlns:a16="http://schemas.microsoft.com/office/drawing/2014/main" val="3875776740"/>
                  </a:ext>
                </a:extLst>
              </a:tr>
              <a:tr h="370840">
                <a:tc>
                  <a:txBody>
                    <a:bodyPr/>
                    <a:lstStyle/>
                    <a:p>
                      <a:pPr algn="ctr"/>
                      <a:r>
                        <a:rPr lang="en-US" dirty="0">
                          <a:solidFill>
                            <a:schemeClr val="bg1">
                              <a:lumMod val="50000"/>
                            </a:schemeClr>
                          </a:solidFill>
                        </a:rPr>
                        <a:t>⇡</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t>⇡</a:t>
                      </a:r>
                    </a:p>
                  </a:txBody>
                  <a:tcPr/>
                </a:tc>
                <a:tc>
                  <a:txBody>
                    <a:bodyPr/>
                    <a:lstStyle/>
                    <a:p>
                      <a:pPr algn="ctr"/>
                      <a:r>
                        <a:rPr lang="en-US" dirty="0"/>
                        <a:t>⇡</a:t>
                      </a:r>
                    </a:p>
                  </a:txBody>
                  <a:tcPr/>
                </a:tc>
                <a:tc>
                  <a:txBody>
                    <a:bodyPr/>
                    <a:lstStyle/>
                    <a:p>
                      <a:pPr algn="ctr"/>
                      <a:endParaRPr lang="en-US" dirty="0"/>
                    </a:p>
                  </a:txBody>
                  <a:tcPr/>
                </a:tc>
                <a:tc>
                  <a:txBody>
                    <a:bodyPr/>
                    <a:lstStyle/>
                    <a:p>
                      <a:pPr algn="ctr"/>
                      <a:r>
                        <a:rPr lang="en-US" dirty="0">
                          <a:solidFill>
                            <a:schemeClr val="bg1">
                              <a:lumMod val="50000"/>
                            </a:schemeClr>
                          </a:solidFill>
                        </a:rPr>
                        <a:t>⇡</a:t>
                      </a:r>
                    </a:p>
                  </a:txBody>
                  <a:tcPr/>
                </a:tc>
                <a:extLst>
                  <a:ext uri="{0D108BD9-81ED-4DB2-BD59-A6C34878D82A}">
                    <a16:rowId xmlns:a16="http://schemas.microsoft.com/office/drawing/2014/main" val="2870694430"/>
                  </a:ext>
                </a:extLst>
              </a:tr>
            </a:tbl>
          </a:graphicData>
        </a:graphic>
      </p:graphicFrame>
      <p:sp>
        <p:nvSpPr>
          <p:cNvPr id="8" name="TextBox 7">
            <a:extLst>
              <a:ext uri="{FF2B5EF4-FFF2-40B4-BE49-F238E27FC236}">
                <a16:creationId xmlns:a16="http://schemas.microsoft.com/office/drawing/2014/main" id="{169E5A22-640E-5465-1C31-79367CB9B5E1}"/>
              </a:ext>
            </a:extLst>
          </p:cNvPr>
          <p:cNvSpPr txBox="1"/>
          <p:nvPr/>
        </p:nvSpPr>
        <p:spPr>
          <a:xfrm>
            <a:off x="838201" y="2785730"/>
            <a:ext cx="10094976" cy="2031325"/>
          </a:xfrm>
          <a:prstGeom prst="rect">
            <a:avLst/>
          </a:prstGeom>
          <a:noFill/>
        </p:spPr>
        <p:txBody>
          <a:bodyPr wrap="square" rtlCol="0">
            <a:spAutoFit/>
          </a:bodyPr>
          <a:lstStyle/>
          <a:p>
            <a:pPr algn="ctr"/>
            <a:r>
              <a:rPr lang="en-US" sz="3600" dirty="0"/>
              <a:t>S ➟ E ➟ I ➟ R ➟ D</a:t>
            </a:r>
            <a:br>
              <a:rPr lang="en-US" dirty="0"/>
            </a:br>
            <a:br>
              <a:rPr lang="en-US" dirty="0"/>
            </a:br>
            <a:r>
              <a:rPr lang="en-US" sz="7200" dirty="0"/>
              <a:t>🫤</a:t>
            </a:r>
            <a:endParaRPr lang="en-US" dirty="0"/>
          </a:p>
        </p:txBody>
      </p:sp>
    </p:spTree>
    <p:extLst>
      <p:ext uri="{BB962C8B-B14F-4D97-AF65-F5344CB8AC3E}">
        <p14:creationId xmlns:p14="http://schemas.microsoft.com/office/powerpoint/2010/main" val="289399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B9AC1-9CEB-C2C6-B194-2A4119B484B2}"/>
              </a:ext>
            </a:extLst>
          </p:cNvPr>
          <p:cNvSpPr>
            <a:spLocks noGrp="1"/>
          </p:cNvSpPr>
          <p:nvPr>
            <p:ph type="title"/>
          </p:nvPr>
        </p:nvSpPr>
        <p:spPr/>
        <p:txBody>
          <a:bodyPr/>
          <a:lstStyle/>
          <a:p>
            <a:r>
              <a:rPr lang="en-US" dirty="0"/>
              <a:t>Pure Python </a:t>
            </a:r>
            <a:r>
              <a:rPr lang="en-US" sz="4400" dirty="0"/>
              <a:t>🫤</a:t>
            </a:r>
            <a:endParaRPr lang="en-US" dirty="0"/>
          </a:p>
        </p:txBody>
      </p:sp>
      <p:sp>
        <p:nvSpPr>
          <p:cNvPr id="3" name="Content Placeholder 2">
            <a:extLst>
              <a:ext uri="{FF2B5EF4-FFF2-40B4-BE49-F238E27FC236}">
                <a16:creationId xmlns:a16="http://schemas.microsoft.com/office/drawing/2014/main" id="{E7537A48-8DC9-2131-EE2D-AB0E18A118CA}"/>
              </a:ext>
            </a:extLst>
          </p:cNvPr>
          <p:cNvSpPr>
            <a:spLocks noGrp="1"/>
          </p:cNvSpPr>
          <p:nvPr>
            <p:ph idx="1"/>
          </p:nvPr>
        </p:nvSpPr>
        <p:spPr>
          <a:xfrm>
            <a:off x="610486" y="1825625"/>
            <a:ext cx="10971028" cy="4351338"/>
          </a:xfrm>
        </p:spPr>
        <p:txBody>
          <a:bodyPr>
            <a:normAutofit/>
          </a:bodyPr>
          <a:lstStyle/>
          <a:p>
            <a:pPr marL="0" indent="0">
              <a:buNone/>
            </a:pPr>
            <a:r>
              <a:rPr lang="en-US" sz="1800" b="0" dirty="0">
                <a:solidFill>
                  <a:srgbClr val="0000FF"/>
                </a:solidFill>
                <a:effectLst/>
                <a:latin typeface="Fira Code" pitchFamily="49" charset="0"/>
                <a:ea typeface="Fira Code" pitchFamily="49" charset="0"/>
                <a:cs typeface="Fira Code" pitchFamily="49" charset="0"/>
              </a:rPr>
              <a:t>def</a:t>
            </a:r>
            <a:r>
              <a:rPr lang="en-US" sz="1800" b="0" dirty="0">
                <a:solidFill>
                  <a:srgbClr val="3B3B3B"/>
                </a:solidFill>
                <a:effectLst/>
                <a:latin typeface="Fira Code" pitchFamily="49" charset="0"/>
                <a:ea typeface="Fira Code" pitchFamily="49" charset="0"/>
                <a:cs typeface="Fira Code" pitchFamily="49" charset="0"/>
              </a:rPr>
              <a:t> </a:t>
            </a:r>
            <a:r>
              <a:rPr lang="en-US" sz="1800" b="0" dirty="0" err="1">
                <a:solidFill>
                  <a:srgbClr val="795E26"/>
                </a:solidFill>
                <a:effectLst/>
                <a:latin typeface="Fira Code" pitchFamily="49" charset="0"/>
                <a:ea typeface="Fira Code" pitchFamily="49" charset="0"/>
                <a:cs typeface="Fira Code" pitchFamily="49" charset="0"/>
              </a:rPr>
              <a:t>movei</a:t>
            </a:r>
            <a:r>
              <a:rPr lang="en-US" sz="1800" b="0" dirty="0">
                <a:solidFill>
                  <a:srgbClr val="3B3B3B"/>
                </a:solidFill>
                <a:effectLst/>
                <a:latin typeface="Fira Code" pitchFamily="49" charset="0"/>
                <a:ea typeface="Fira Code" pitchFamily="49" charset="0"/>
                <a:cs typeface="Fira Code" pitchFamily="49" charset="0"/>
              </a:rPr>
              <a:t>(</a:t>
            </a:r>
            <a:r>
              <a:rPr lang="en-US" sz="1800" b="0" dirty="0">
                <a:solidFill>
                  <a:srgbClr val="001080"/>
                </a:solidFill>
                <a:effectLst/>
                <a:latin typeface="Fira Code" pitchFamily="49" charset="0"/>
                <a:ea typeface="Fira Code" pitchFamily="49" charset="0"/>
                <a:cs typeface="Fira Code" pitchFamily="49" charset="0"/>
              </a:rPr>
              <a:t>self</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001080"/>
                </a:solidFill>
                <a:effectLst/>
                <a:latin typeface="Fira Code" pitchFamily="49" charset="0"/>
                <a:ea typeface="Fira Code" pitchFamily="49" charset="0"/>
                <a:cs typeface="Fira Code" pitchFamily="49" charset="0"/>
              </a:rPr>
              <a:t>source</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267F99"/>
                </a:solidFill>
                <a:effectLst/>
                <a:latin typeface="Fira Code" pitchFamily="49" charset="0"/>
                <a:ea typeface="Fira Code" pitchFamily="49" charset="0"/>
                <a:cs typeface="Fira Code" pitchFamily="49" charset="0"/>
              </a:rPr>
              <a:t>int</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001080"/>
                </a:solidFill>
                <a:effectLst/>
                <a:latin typeface="Fira Code" pitchFamily="49" charset="0"/>
                <a:ea typeface="Fira Code" pitchFamily="49" charset="0"/>
                <a:cs typeface="Fira Code" pitchFamily="49" charset="0"/>
              </a:rPr>
              <a:t>index</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267F99"/>
                </a:solidFill>
                <a:effectLst/>
                <a:latin typeface="Fira Code" pitchFamily="49" charset="0"/>
                <a:ea typeface="Fira Code" pitchFamily="49" charset="0"/>
                <a:cs typeface="Fira Code" pitchFamily="49" charset="0"/>
              </a:rPr>
              <a:t>int</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001080"/>
                </a:solidFill>
                <a:effectLst/>
                <a:latin typeface="Fira Code" pitchFamily="49" charset="0"/>
                <a:ea typeface="Fira Code" pitchFamily="49" charset="0"/>
                <a:cs typeface="Fira Code" pitchFamily="49" charset="0"/>
              </a:rPr>
              <a:t>target</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267F99"/>
                </a:solidFill>
                <a:effectLst/>
                <a:latin typeface="Fira Code" pitchFamily="49" charset="0"/>
                <a:ea typeface="Fira Code" pitchFamily="49" charset="0"/>
                <a:cs typeface="Fira Code" pitchFamily="49" charset="0"/>
              </a:rPr>
              <a:t>int</a:t>
            </a:r>
            <a:r>
              <a:rPr lang="en-US" sz="1800" b="0" dirty="0">
                <a:solidFill>
                  <a:srgbClr val="3B3B3B"/>
                </a:solidFill>
                <a:effectLst/>
                <a:latin typeface="Fira Code" pitchFamily="49" charset="0"/>
                <a:ea typeface="Fira Code" pitchFamily="49" charset="0"/>
                <a:cs typeface="Fira Code" pitchFamily="49" charset="0"/>
              </a:rPr>
              <a:t>):</a:t>
            </a:r>
          </a:p>
          <a:p>
            <a:pPr marL="0" indent="0">
              <a:buNone/>
            </a:pPr>
            <a:endParaRPr lang="en-US" sz="1800" dirty="0">
              <a:solidFill>
                <a:srgbClr val="001080"/>
              </a:solidFill>
              <a:latin typeface="Fira Code" pitchFamily="49" charset="0"/>
              <a:ea typeface="Fira Code" pitchFamily="49" charset="0"/>
              <a:cs typeface="Fira Code" pitchFamily="49" charset="0"/>
            </a:endParaRPr>
          </a:p>
          <a:p>
            <a:pPr marL="0" indent="0">
              <a:buNone/>
            </a:pPr>
            <a:r>
              <a:rPr lang="en-US" sz="1800" dirty="0">
                <a:solidFill>
                  <a:srgbClr val="001080"/>
                </a:solidFill>
                <a:latin typeface="Fira Code" pitchFamily="49" charset="0"/>
                <a:ea typeface="Fira Code" pitchFamily="49" charset="0"/>
                <a:cs typeface="Fira Code" pitchFamily="49" charset="0"/>
              </a:rPr>
              <a:t>    </a:t>
            </a:r>
            <a:r>
              <a:rPr lang="en-US" sz="1800" b="0" dirty="0" err="1">
                <a:solidFill>
                  <a:srgbClr val="001080"/>
                </a:solidFill>
                <a:effectLst/>
                <a:latin typeface="Fira Code" pitchFamily="49" charset="0"/>
                <a:ea typeface="Fira Code" pitchFamily="49" charset="0"/>
                <a:cs typeface="Fira Code" pitchFamily="49" charset="0"/>
              </a:rPr>
              <a:t>isource</a:t>
            </a:r>
            <a:r>
              <a:rPr lang="en-US" sz="1800" b="0" dirty="0">
                <a:solidFill>
                  <a:srgbClr val="3B3B3B"/>
                </a:solidFill>
                <a:effectLst/>
                <a:latin typeface="Fira Code" pitchFamily="49" charset="0"/>
                <a:ea typeface="Fira Code" pitchFamily="49" charset="0"/>
                <a:cs typeface="Fira Code" pitchFamily="49" charset="0"/>
              </a:rPr>
              <a:t>, </a:t>
            </a:r>
            <a:r>
              <a:rPr lang="en-US" sz="1800" b="0" dirty="0" err="1">
                <a:solidFill>
                  <a:srgbClr val="001080"/>
                </a:solidFill>
                <a:effectLst/>
                <a:latin typeface="Fira Code" pitchFamily="49" charset="0"/>
                <a:ea typeface="Fira Code" pitchFamily="49" charset="0"/>
                <a:cs typeface="Fira Code" pitchFamily="49" charset="0"/>
              </a:rPr>
              <a:t>iswap</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000000"/>
                </a:solidFill>
                <a:effectLst/>
                <a:latin typeface="Fira Code" pitchFamily="49" charset="0"/>
                <a:ea typeface="Fira Code" pitchFamily="49" charset="0"/>
                <a:cs typeface="Fira Code" pitchFamily="49" charset="0"/>
              </a:rPr>
              <a:t>=</a:t>
            </a:r>
            <a:r>
              <a:rPr lang="en-US" sz="1800" b="0" dirty="0">
                <a:solidFill>
                  <a:srgbClr val="3B3B3B"/>
                </a:solidFill>
                <a:effectLst/>
                <a:latin typeface="Fira Code" pitchFamily="49" charset="0"/>
                <a:ea typeface="Fira Code" pitchFamily="49" charset="0"/>
                <a:cs typeface="Fira Code" pitchFamily="49" charset="0"/>
              </a:rPr>
              <a:t> </a:t>
            </a:r>
            <a:r>
              <a:rPr lang="en-US" sz="1800" b="0" dirty="0" err="1">
                <a:solidFill>
                  <a:srgbClr val="001080"/>
                </a:solidFill>
                <a:effectLst/>
                <a:latin typeface="Fira Code" pitchFamily="49" charset="0"/>
                <a:ea typeface="Fira Code" pitchFamily="49" charset="0"/>
                <a:cs typeface="Fira Code" pitchFamily="49" charset="0"/>
              </a:rPr>
              <a:t>self</a:t>
            </a:r>
            <a:r>
              <a:rPr lang="en-US" sz="1800" b="0" dirty="0" err="1">
                <a:solidFill>
                  <a:srgbClr val="3B3B3B"/>
                </a:solidFill>
                <a:effectLst/>
                <a:latin typeface="Fira Code" pitchFamily="49" charset="0"/>
                <a:ea typeface="Fira Code" pitchFamily="49" charset="0"/>
                <a:cs typeface="Fira Code" pitchFamily="49" charset="0"/>
              </a:rPr>
              <a:t>.</a:t>
            </a:r>
            <a:r>
              <a:rPr lang="en-US" sz="1800" b="0" dirty="0" err="1">
                <a:solidFill>
                  <a:srgbClr val="001080"/>
                </a:solidFill>
                <a:effectLst/>
                <a:latin typeface="Fira Code" pitchFamily="49" charset="0"/>
                <a:ea typeface="Fira Code" pitchFamily="49" charset="0"/>
                <a:cs typeface="Fira Code" pitchFamily="49" charset="0"/>
              </a:rPr>
              <a:t>igroups</a:t>
            </a:r>
            <a:r>
              <a:rPr lang="en-US" sz="1800" b="0" dirty="0">
                <a:solidFill>
                  <a:srgbClr val="3B3B3B"/>
                </a:solidFill>
                <a:effectLst/>
                <a:latin typeface="Fira Code" pitchFamily="49" charset="0"/>
                <a:ea typeface="Fira Code" pitchFamily="49" charset="0"/>
                <a:cs typeface="Fira Code" pitchFamily="49" charset="0"/>
              </a:rPr>
              <a:t>[</a:t>
            </a:r>
            <a:r>
              <a:rPr lang="en-US" sz="1800" b="0" dirty="0">
                <a:solidFill>
                  <a:srgbClr val="001080"/>
                </a:solidFill>
                <a:effectLst/>
                <a:latin typeface="Fira Code" pitchFamily="49" charset="0"/>
                <a:ea typeface="Fira Code" pitchFamily="49" charset="0"/>
                <a:cs typeface="Fira Code" pitchFamily="49" charset="0"/>
              </a:rPr>
              <a:t>source</a:t>
            </a:r>
            <a:r>
              <a:rPr lang="en-US" sz="1800" b="0" dirty="0">
                <a:solidFill>
                  <a:srgbClr val="3B3B3B"/>
                </a:solidFill>
                <a:effectLst/>
                <a:latin typeface="Fira Code" pitchFamily="49" charset="0"/>
                <a:ea typeface="Fira Code" pitchFamily="49" charset="0"/>
                <a:cs typeface="Fira Code" pitchFamily="49" charset="0"/>
              </a:rPr>
              <a:t>, :]</a:t>
            </a:r>
          </a:p>
          <a:p>
            <a:pPr marL="0" indent="0">
              <a:buNone/>
            </a:pPr>
            <a:r>
              <a:rPr lang="en-US" sz="1800" b="0" dirty="0">
                <a:solidFill>
                  <a:srgbClr val="001080"/>
                </a:solidFill>
                <a:effectLst/>
                <a:latin typeface="Fira Code" pitchFamily="49" charset="0"/>
                <a:ea typeface="Fira Code" pitchFamily="49" charset="0"/>
                <a:cs typeface="Fira Code" pitchFamily="49" charset="0"/>
              </a:rPr>
              <a:t>    </a:t>
            </a:r>
            <a:r>
              <a:rPr lang="en-US" sz="1800" b="0" dirty="0" err="1">
                <a:solidFill>
                  <a:srgbClr val="001080"/>
                </a:solidFill>
                <a:effectLst/>
                <a:latin typeface="Fira Code" pitchFamily="49" charset="0"/>
                <a:ea typeface="Fira Code" pitchFamily="49" charset="0"/>
                <a:cs typeface="Fira Code" pitchFamily="49" charset="0"/>
              </a:rPr>
              <a:t>isource</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000000"/>
                </a:solidFill>
                <a:effectLst/>
                <a:latin typeface="Fira Code" pitchFamily="49" charset="0"/>
                <a:ea typeface="Fira Code" pitchFamily="49" charset="0"/>
                <a:cs typeface="Fira Code" pitchFamily="49" charset="0"/>
              </a:rPr>
              <a:t>+=</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001080"/>
                </a:solidFill>
                <a:effectLst/>
                <a:latin typeface="Fira Code" pitchFamily="49" charset="0"/>
                <a:ea typeface="Fira Code" pitchFamily="49" charset="0"/>
                <a:cs typeface="Fira Code" pitchFamily="49" charset="0"/>
              </a:rPr>
              <a:t>index</a:t>
            </a:r>
            <a:endParaRPr lang="en-US" sz="1800" b="0" dirty="0">
              <a:solidFill>
                <a:srgbClr val="3B3B3B"/>
              </a:solidFill>
              <a:effectLst/>
              <a:latin typeface="Fira Code" pitchFamily="49" charset="0"/>
              <a:ea typeface="Fira Code" pitchFamily="49" charset="0"/>
              <a:cs typeface="Fira Code" pitchFamily="49" charset="0"/>
            </a:endParaRPr>
          </a:p>
          <a:p>
            <a:pPr marL="0" indent="0">
              <a:buNone/>
            </a:pPr>
            <a:endParaRPr lang="en-US" sz="1800" b="0" dirty="0">
              <a:solidFill>
                <a:srgbClr val="AF00DB"/>
              </a:solidFill>
              <a:effectLst/>
              <a:latin typeface="Fira Code" pitchFamily="49" charset="0"/>
              <a:ea typeface="Fira Code" pitchFamily="49" charset="0"/>
              <a:cs typeface="Fira Code" pitchFamily="49" charset="0"/>
            </a:endParaRPr>
          </a:p>
          <a:p>
            <a:pPr marL="0" indent="0">
              <a:buNone/>
            </a:pPr>
            <a:r>
              <a:rPr lang="en-US" sz="1800" b="0" dirty="0">
                <a:solidFill>
                  <a:srgbClr val="AF00DB"/>
                </a:solidFill>
                <a:effectLst/>
                <a:latin typeface="Fira Code" pitchFamily="49" charset="0"/>
                <a:ea typeface="Fira Code" pitchFamily="49" charset="0"/>
                <a:cs typeface="Fira Code" pitchFamily="49" charset="0"/>
              </a:rPr>
              <a:t>    if</a:t>
            </a:r>
            <a:r>
              <a:rPr lang="en-US" sz="1800" b="0" dirty="0">
                <a:solidFill>
                  <a:srgbClr val="3B3B3B"/>
                </a:solidFill>
                <a:effectLst/>
                <a:latin typeface="Fira Code" pitchFamily="49" charset="0"/>
                <a:ea typeface="Fira Code" pitchFamily="49" charset="0"/>
                <a:cs typeface="Fira Code" pitchFamily="49" charset="0"/>
              </a:rPr>
              <a:t> </a:t>
            </a:r>
            <a:r>
              <a:rPr lang="en-US" sz="1800" b="0" dirty="0" err="1">
                <a:solidFill>
                  <a:srgbClr val="001080"/>
                </a:solidFill>
                <a:effectLst/>
                <a:latin typeface="Fira Code" pitchFamily="49" charset="0"/>
                <a:ea typeface="Fira Code" pitchFamily="49" charset="0"/>
                <a:cs typeface="Fira Code" pitchFamily="49" charset="0"/>
              </a:rPr>
              <a:t>isource</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000000"/>
                </a:solidFill>
                <a:effectLst/>
                <a:latin typeface="Fira Code" pitchFamily="49" charset="0"/>
                <a:ea typeface="Fira Code" pitchFamily="49" charset="0"/>
                <a:cs typeface="Fira Code" pitchFamily="49" charset="0"/>
              </a:rPr>
              <a:t>!=</a:t>
            </a:r>
            <a:r>
              <a:rPr lang="en-US" sz="1800" b="0" dirty="0">
                <a:solidFill>
                  <a:srgbClr val="3B3B3B"/>
                </a:solidFill>
                <a:effectLst/>
                <a:latin typeface="Fira Code" pitchFamily="49" charset="0"/>
                <a:ea typeface="Fira Code" pitchFamily="49" charset="0"/>
                <a:cs typeface="Fira Code" pitchFamily="49" charset="0"/>
              </a:rPr>
              <a:t> </a:t>
            </a:r>
            <a:r>
              <a:rPr lang="en-US" sz="1800" b="0" dirty="0" err="1">
                <a:solidFill>
                  <a:srgbClr val="001080"/>
                </a:solidFill>
                <a:effectLst/>
                <a:latin typeface="Fira Code" pitchFamily="49" charset="0"/>
                <a:ea typeface="Fira Code" pitchFamily="49" charset="0"/>
                <a:cs typeface="Fira Code" pitchFamily="49" charset="0"/>
              </a:rPr>
              <a:t>iswap</a:t>
            </a:r>
            <a:r>
              <a:rPr lang="en-US" sz="1800" b="0" dirty="0">
                <a:solidFill>
                  <a:srgbClr val="3B3B3B"/>
                </a:solidFill>
                <a:effectLst/>
                <a:latin typeface="Fira Code" pitchFamily="49" charset="0"/>
                <a:ea typeface="Fira Code" pitchFamily="49" charset="0"/>
                <a:cs typeface="Fira Code" pitchFamily="49" charset="0"/>
              </a:rPr>
              <a:t>:</a:t>
            </a:r>
          </a:p>
          <a:p>
            <a:pPr marL="0" indent="0">
              <a:buNone/>
            </a:pPr>
            <a:r>
              <a:rPr lang="en-US" sz="1800" b="0" dirty="0">
                <a:solidFill>
                  <a:srgbClr val="AF00DB"/>
                </a:solidFill>
                <a:effectLst/>
                <a:latin typeface="Fira Code" pitchFamily="49" charset="0"/>
                <a:ea typeface="Fira Code" pitchFamily="49" charset="0"/>
                <a:cs typeface="Fira Code" pitchFamily="49" charset="0"/>
              </a:rPr>
              <a:t>        for</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001080"/>
                </a:solidFill>
                <a:effectLst/>
                <a:latin typeface="Fira Code" pitchFamily="49" charset="0"/>
                <a:ea typeface="Fira Code" pitchFamily="49" charset="0"/>
                <a:cs typeface="Fira Code" pitchFamily="49" charset="0"/>
              </a:rPr>
              <a:t>array</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AF00DB"/>
                </a:solidFill>
                <a:effectLst/>
                <a:latin typeface="Fira Code" pitchFamily="49" charset="0"/>
                <a:ea typeface="Fira Code" pitchFamily="49" charset="0"/>
                <a:cs typeface="Fira Code" pitchFamily="49" charset="0"/>
              </a:rPr>
              <a:t>in</a:t>
            </a:r>
            <a:r>
              <a:rPr lang="en-US" sz="1800" b="0" dirty="0">
                <a:solidFill>
                  <a:srgbClr val="3B3B3B"/>
                </a:solidFill>
                <a:effectLst/>
                <a:latin typeface="Fira Code" pitchFamily="49" charset="0"/>
                <a:ea typeface="Fira Code" pitchFamily="49" charset="0"/>
                <a:cs typeface="Fira Code" pitchFamily="49" charset="0"/>
              </a:rPr>
              <a:t> </a:t>
            </a:r>
            <a:r>
              <a:rPr lang="en-US" sz="1800" b="0" dirty="0" err="1">
                <a:solidFill>
                  <a:srgbClr val="001080"/>
                </a:solidFill>
                <a:effectLst/>
                <a:latin typeface="Fira Code" pitchFamily="49" charset="0"/>
                <a:ea typeface="Fira Code" pitchFamily="49" charset="0"/>
                <a:cs typeface="Fira Code" pitchFamily="49" charset="0"/>
              </a:rPr>
              <a:t>self</a:t>
            </a:r>
            <a:r>
              <a:rPr lang="en-US" sz="1800" b="0" dirty="0" err="1">
                <a:solidFill>
                  <a:srgbClr val="3B3B3B"/>
                </a:solidFill>
                <a:effectLst/>
                <a:latin typeface="Fira Code" pitchFamily="49" charset="0"/>
                <a:ea typeface="Fira Code" pitchFamily="49" charset="0"/>
                <a:cs typeface="Fira Code" pitchFamily="49" charset="0"/>
              </a:rPr>
              <a:t>.</a:t>
            </a:r>
            <a:r>
              <a:rPr lang="en-US" sz="1800" b="0" dirty="0" err="1">
                <a:solidFill>
                  <a:srgbClr val="001080"/>
                </a:solidFill>
                <a:effectLst/>
                <a:latin typeface="Fira Code" pitchFamily="49" charset="0"/>
                <a:ea typeface="Fira Code" pitchFamily="49" charset="0"/>
                <a:cs typeface="Fira Code" pitchFamily="49" charset="0"/>
              </a:rPr>
              <a:t>attributes</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FF0000"/>
                </a:solidFill>
                <a:effectLst/>
                <a:latin typeface="Fira Code" pitchFamily="49" charset="0"/>
                <a:ea typeface="Fira Code" pitchFamily="49" charset="0"/>
                <a:cs typeface="Fira Code" pitchFamily="49" charset="0"/>
              </a:rPr>
              <a:t># </a:t>
            </a:r>
            <a:r>
              <a:rPr lang="en-US" sz="3200" dirty="0">
                <a:solidFill>
                  <a:srgbClr val="FF0000"/>
                </a:solidFill>
                <a:effectLst/>
                <a:latin typeface="Wingdings" pitchFamily="2" charset="2"/>
              </a:rPr>
              <a:t></a:t>
            </a:r>
            <a:r>
              <a:rPr lang="en-US" sz="1800" b="0" dirty="0">
                <a:solidFill>
                  <a:srgbClr val="FF0000"/>
                </a:solidFill>
                <a:effectLst/>
                <a:latin typeface="Fira Code" pitchFamily="49" charset="0"/>
                <a:ea typeface="Fira Code" pitchFamily="49" charset="0"/>
                <a:cs typeface="Fira Code" pitchFamily="49" charset="0"/>
              </a:rPr>
              <a:t> </a:t>
            </a:r>
            <a:r>
              <a:rPr lang="en-US" sz="1800" b="0" i="1" dirty="0">
                <a:solidFill>
                  <a:srgbClr val="FF0000"/>
                </a:solidFill>
                <a:effectLst/>
                <a:latin typeface="Fira Code" pitchFamily="49" charset="0"/>
                <a:ea typeface="Fira Code" pitchFamily="49" charset="0"/>
                <a:cs typeface="Fira Code" pitchFamily="49" charset="0"/>
              </a:rPr>
              <a:t>this!</a:t>
            </a:r>
          </a:p>
          <a:p>
            <a:pPr marL="0" indent="0">
              <a:buNone/>
            </a:pPr>
            <a:r>
              <a:rPr lang="en-US" sz="1800" b="0" dirty="0">
                <a:solidFill>
                  <a:srgbClr val="001080"/>
                </a:solidFill>
                <a:effectLst/>
                <a:latin typeface="Fira Code" pitchFamily="49" charset="0"/>
                <a:ea typeface="Fira Code" pitchFamily="49" charset="0"/>
                <a:cs typeface="Fira Code" pitchFamily="49" charset="0"/>
              </a:rPr>
              <a:t>            array</a:t>
            </a:r>
            <a:r>
              <a:rPr lang="en-US" sz="1800" b="0" dirty="0">
                <a:solidFill>
                  <a:srgbClr val="3B3B3B"/>
                </a:solidFill>
                <a:effectLst/>
                <a:latin typeface="Fira Code" pitchFamily="49" charset="0"/>
                <a:ea typeface="Fira Code" pitchFamily="49" charset="0"/>
                <a:cs typeface="Fira Code" pitchFamily="49" charset="0"/>
              </a:rPr>
              <a:t>[</a:t>
            </a:r>
            <a:r>
              <a:rPr lang="en-US" sz="1800" b="0" dirty="0" err="1">
                <a:solidFill>
                  <a:srgbClr val="001080"/>
                </a:solidFill>
                <a:effectLst/>
                <a:latin typeface="Fira Code" pitchFamily="49" charset="0"/>
                <a:ea typeface="Fira Code" pitchFamily="49" charset="0"/>
                <a:cs typeface="Fira Code" pitchFamily="49" charset="0"/>
              </a:rPr>
              <a:t>iswap</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001080"/>
                </a:solidFill>
                <a:effectLst/>
                <a:latin typeface="Fira Code" pitchFamily="49" charset="0"/>
                <a:ea typeface="Fira Code" pitchFamily="49" charset="0"/>
                <a:cs typeface="Fira Code" pitchFamily="49" charset="0"/>
              </a:rPr>
              <a:t>array</a:t>
            </a:r>
            <a:r>
              <a:rPr lang="en-US" sz="1800" b="0" dirty="0">
                <a:solidFill>
                  <a:srgbClr val="3B3B3B"/>
                </a:solidFill>
                <a:effectLst/>
                <a:latin typeface="Fira Code" pitchFamily="49" charset="0"/>
                <a:ea typeface="Fira Code" pitchFamily="49" charset="0"/>
                <a:cs typeface="Fira Code" pitchFamily="49" charset="0"/>
              </a:rPr>
              <a:t>[</a:t>
            </a:r>
            <a:r>
              <a:rPr lang="en-US" sz="1800" b="0" dirty="0" err="1">
                <a:solidFill>
                  <a:srgbClr val="001080"/>
                </a:solidFill>
                <a:effectLst/>
                <a:latin typeface="Fira Code" pitchFamily="49" charset="0"/>
                <a:ea typeface="Fira Code" pitchFamily="49" charset="0"/>
                <a:cs typeface="Fira Code" pitchFamily="49" charset="0"/>
              </a:rPr>
              <a:t>isource</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000000"/>
                </a:solidFill>
                <a:effectLst/>
                <a:latin typeface="Fira Code" pitchFamily="49" charset="0"/>
                <a:ea typeface="Fira Code" pitchFamily="49" charset="0"/>
                <a:cs typeface="Fira Code" pitchFamily="49" charset="0"/>
              </a:rPr>
              <a:t>=</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001080"/>
                </a:solidFill>
                <a:effectLst/>
                <a:latin typeface="Fira Code" pitchFamily="49" charset="0"/>
                <a:ea typeface="Fira Code" pitchFamily="49" charset="0"/>
                <a:cs typeface="Fira Code" pitchFamily="49" charset="0"/>
              </a:rPr>
              <a:t>array</a:t>
            </a:r>
            <a:r>
              <a:rPr lang="en-US" sz="1800" b="0" dirty="0">
                <a:solidFill>
                  <a:srgbClr val="3B3B3B"/>
                </a:solidFill>
                <a:effectLst/>
                <a:latin typeface="Fira Code" pitchFamily="49" charset="0"/>
                <a:ea typeface="Fira Code" pitchFamily="49" charset="0"/>
                <a:cs typeface="Fira Code" pitchFamily="49" charset="0"/>
              </a:rPr>
              <a:t>[</a:t>
            </a:r>
            <a:r>
              <a:rPr lang="en-US" sz="1800" b="0" dirty="0" err="1">
                <a:solidFill>
                  <a:srgbClr val="001080"/>
                </a:solidFill>
                <a:effectLst/>
                <a:latin typeface="Fira Code" pitchFamily="49" charset="0"/>
                <a:ea typeface="Fira Code" pitchFamily="49" charset="0"/>
                <a:cs typeface="Fira Code" pitchFamily="49" charset="0"/>
              </a:rPr>
              <a:t>isource</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001080"/>
                </a:solidFill>
                <a:effectLst/>
                <a:latin typeface="Fira Code" pitchFamily="49" charset="0"/>
                <a:ea typeface="Fira Code" pitchFamily="49" charset="0"/>
                <a:cs typeface="Fira Code" pitchFamily="49" charset="0"/>
              </a:rPr>
              <a:t>array</a:t>
            </a:r>
            <a:r>
              <a:rPr lang="en-US" sz="1800" b="0" dirty="0">
                <a:solidFill>
                  <a:srgbClr val="3B3B3B"/>
                </a:solidFill>
                <a:effectLst/>
                <a:latin typeface="Fira Code" pitchFamily="49" charset="0"/>
                <a:ea typeface="Fira Code" pitchFamily="49" charset="0"/>
                <a:cs typeface="Fira Code" pitchFamily="49" charset="0"/>
              </a:rPr>
              <a:t>[</a:t>
            </a:r>
            <a:r>
              <a:rPr lang="en-US" sz="1800" b="0" dirty="0" err="1">
                <a:solidFill>
                  <a:srgbClr val="001080"/>
                </a:solidFill>
                <a:effectLst/>
                <a:latin typeface="Fira Code" pitchFamily="49" charset="0"/>
                <a:ea typeface="Fira Code" pitchFamily="49" charset="0"/>
                <a:cs typeface="Fira Code" pitchFamily="49" charset="0"/>
              </a:rPr>
              <a:t>iswap</a:t>
            </a:r>
            <a:r>
              <a:rPr lang="en-US" sz="1800" b="0" dirty="0">
                <a:solidFill>
                  <a:srgbClr val="3B3B3B"/>
                </a:solidFill>
                <a:effectLst/>
                <a:latin typeface="Fira Code" pitchFamily="49" charset="0"/>
                <a:ea typeface="Fira Code" pitchFamily="49" charset="0"/>
                <a:cs typeface="Fira Code" pitchFamily="49" charset="0"/>
              </a:rPr>
              <a:t>]</a:t>
            </a:r>
          </a:p>
          <a:p>
            <a:pPr marL="0" indent="0">
              <a:buNone/>
            </a:pPr>
            <a:endParaRPr lang="en-US" sz="1800" b="0" dirty="0">
              <a:solidFill>
                <a:srgbClr val="001080"/>
              </a:solidFill>
              <a:effectLst/>
              <a:latin typeface="Fira Code" pitchFamily="49" charset="0"/>
              <a:ea typeface="Fira Code" pitchFamily="49" charset="0"/>
              <a:cs typeface="Fira Code" pitchFamily="49" charset="0"/>
            </a:endParaRPr>
          </a:p>
          <a:p>
            <a:pPr marL="0" indent="0">
              <a:buNone/>
            </a:pPr>
            <a:r>
              <a:rPr lang="en-US" sz="1800" b="0" dirty="0">
                <a:solidFill>
                  <a:srgbClr val="001080"/>
                </a:solidFill>
                <a:effectLst/>
                <a:latin typeface="Fira Code" pitchFamily="49" charset="0"/>
                <a:ea typeface="Fira Code" pitchFamily="49" charset="0"/>
                <a:cs typeface="Fira Code" pitchFamily="49" charset="0"/>
              </a:rPr>
              <a:t>    </a:t>
            </a:r>
            <a:r>
              <a:rPr lang="en-US" sz="1800" b="0" dirty="0" err="1">
                <a:solidFill>
                  <a:srgbClr val="001080"/>
                </a:solidFill>
                <a:effectLst/>
                <a:latin typeface="Fira Code" pitchFamily="49" charset="0"/>
                <a:ea typeface="Fira Code" pitchFamily="49" charset="0"/>
                <a:cs typeface="Fira Code" pitchFamily="49" charset="0"/>
              </a:rPr>
              <a:t>self</a:t>
            </a:r>
            <a:r>
              <a:rPr lang="en-US" sz="1800" b="0" dirty="0" err="1">
                <a:solidFill>
                  <a:srgbClr val="3B3B3B"/>
                </a:solidFill>
                <a:effectLst/>
                <a:latin typeface="Fira Code" pitchFamily="49" charset="0"/>
                <a:ea typeface="Fira Code" pitchFamily="49" charset="0"/>
                <a:cs typeface="Fira Code" pitchFamily="49" charset="0"/>
              </a:rPr>
              <a:t>.</a:t>
            </a:r>
            <a:r>
              <a:rPr lang="en-US" sz="1800" b="0" dirty="0" err="1">
                <a:solidFill>
                  <a:srgbClr val="001080"/>
                </a:solidFill>
                <a:effectLst/>
                <a:latin typeface="Fira Code" pitchFamily="49" charset="0"/>
                <a:ea typeface="Fira Code" pitchFamily="49" charset="0"/>
                <a:cs typeface="Fira Code" pitchFamily="49" charset="0"/>
              </a:rPr>
              <a:t>igroups</a:t>
            </a:r>
            <a:r>
              <a:rPr lang="en-US" sz="1800" b="0" dirty="0">
                <a:solidFill>
                  <a:srgbClr val="3B3B3B"/>
                </a:solidFill>
                <a:effectLst/>
                <a:latin typeface="Fira Code" pitchFamily="49" charset="0"/>
                <a:ea typeface="Fira Code" pitchFamily="49" charset="0"/>
                <a:cs typeface="Fira Code" pitchFamily="49" charset="0"/>
              </a:rPr>
              <a:t>[</a:t>
            </a:r>
            <a:r>
              <a:rPr lang="en-US" sz="1800" b="0" dirty="0">
                <a:solidFill>
                  <a:srgbClr val="001080"/>
                </a:solidFill>
                <a:effectLst/>
                <a:latin typeface="Fira Code" pitchFamily="49" charset="0"/>
                <a:ea typeface="Fira Code" pitchFamily="49" charset="0"/>
                <a:cs typeface="Fira Code" pitchFamily="49" charset="0"/>
              </a:rPr>
              <a:t>source</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0070C1"/>
                </a:solidFill>
                <a:effectLst/>
                <a:latin typeface="Fira Code" pitchFamily="49" charset="0"/>
                <a:ea typeface="Fira Code" pitchFamily="49" charset="0"/>
                <a:cs typeface="Fira Code" pitchFamily="49" charset="0"/>
              </a:rPr>
              <a:t>_LAST</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000000"/>
                </a:solidFill>
                <a:effectLst/>
                <a:latin typeface="Fira Code" pitchFamily="49" charset="0"/>
                <a:ea typeface="Fira Code" pitchFamily="49" charset="0"/>
                <a:cs typeface="Fira Code" pitchFamily="49" charset="0"/>
              </a:rPr>
              <a:t>-=</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098658"/>
                </a:solidFill>
                <a:effectLst/>
                <a:latin typeface="Fira Code" pitchFamily="49" charset="0"/>
                <a:ea typeface="Fira Code" pitchFamily="49" charset="0"/>
                <a:cs typeface="Fira Code" pitchFamily="49" charset="0"/>
              </a:rPr>
              <a:t>1</a:t>
            </a:r>
            <a:endParaRPr lang="en-US" sz="1800" b="0" dirty="0">
              <a:solidFill>
                <a:srgbClr val="3B3B3B"/>
              </a:solidFill>
              <a:effectLst/>
              <a:latin typeface="Fira Code" pitchFamily="49" charset="0"/>
              <a:ea typeface="Fira Code" pitchFamily="49" charset="0"/>
              <a:cs typeface="Fira Code" pitchFamily="49" charset="0"/>
            </a:endParaRPr>
          </a:p>
          <a:p>
            <a:pPr marL="0" indent="0">
              <a:buNone/>
            </a:pPr>
            <a:r>
              <a:rPr lang="en-US" sz="1800" b="0" dirty="0">
                <a:solidFill>
                  <a:srgbClr val="001080"/>
                </a:solidFill>
                <a:effectLst/>
                <a:latin typeface="Fira Code" pitchFamily="49" charset="0"/>
                <a:ea typeface="Fira Code" pitchFamily="49" charset="0"/>
                <a:cs typeface="Fira Code" pitchFamily="49" charset="0"/>
              </a:rPr>
              <a:t>    </a:t>
            </a:r>
            <a:r>
              <a:rPr lang="en-US" sz="1800" b="0" dirty="0" err="1">
                <a:solidFill>
                  <a:srgbClr val="001080"/>
                </a:solidFill>
                <a:effectLst/>
                <a:latin typeface="Fira Code" pitchFamily="49" charset="0"/>
                <a:ea typeface="Fira Code" pitchFamily="49" charset="0"/>
                <a:cs typeface="Fira Code" pitchFamily="49" charset="0"/>
              </a:rPr>
              <a:t>self</a:t>
            </a:r>
            <a:r>
              <a:rPr lang="en-US" sz="1800" b="0" dirty="0" err="1">
                <a:solidFill>
                  <a:srgbClr val="3B3B3B"/>
                </a:solidFill>
                <a:effectLst/>
                <a:latin typeface="Fira Code" pitchFamily="49" charset="0"/>
                <a:ea typeface="Fira Code" pitchFamily="49" charset="0"/>
                <a:cs typeface="Fira Code" pitchFamily="49" charset="0"/>
              </a:rPr>
              <a:t>.</a:t>
            </a:r>
            <a:r>
              <a:rPr lang="en-US" sz="1800" b="0" dirty="0" err="1">
                <a:solidFill>
                  <a:srgbClr val="001080"/>
                </a:solidFill>
                <a:effectLst/>
                <a:latin typeface="Fira Code" pitchFamily="49" charset="0"/>
                <a:ea typeface="Fira Code" pitchFamily="49" charset="0"/>
                <a:cs typeface="Fira Code" pitchFamily="49" charset="0"/>
              </a:rPr>
              <a:t>igroups</a:t>
            </a:r>
            <a:r>
              <a:rPr lang="en-US" sz="1800" b="0" dirty="0">
                <a:solidFill>
                  <a:srgbClr val="3B3B3B"/>
                </a:solidFill>
                <a:effectLst/>
                <a:latin typeface="Fira Code" pitchFamily="49" charset="0"/>
                <a:ea typeface="Fira Code" pitchFamily="49" charset="0"/>
                <a:cs typeface="Fira Code" pitchFamily="49" charset="0"/>
              </a:rPr>
              <a:t>[</a:t>
            </a:r>
            <a:r>
              <a:rPr lang="en-US" sz="1800" b="0" dirty="0">
                <a:solidFill>
                  <a:srgbClr val="001080"/>
                </a:solidFill>
                <a:effectLst/>
                <a:latin typeface="Fira Code" pitchFamily="49" charset="0"/>
                <a:ea typeface="Fira Code" pitchFamily="49" charset="0"/>
                <a:cs typeface="Fira Code" pitchFamily="49" charset="0"/>
              </a:rPr>
              <a:t>target</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0070C1"/>
                </a:solidFill>
                <a:effectLst/>
                <a:latin typeface="Fira Code" pitchFamily="49" charset="0"/>
                <a:ea typeface="Fira Code" pitchFamily="49" charset="0"/>
                <a:cs typeface="Fira Code" pitchFamily="49" charset="0"/>
              </a:rPr>
              <a:t>_FIRST</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000000"/>
                </a:solidFill>
                <a:effectLst/>
                <a:latin typeface="Fira Code" pitchFamily="49" charset="0"/>
                <a:ea typeface="Fira Code" pitchFamily="49" charset="0"/>
                <a:cs typeface="Fira Code" pitchFamily="49" charset="0"/>
              </a:rPr>
              <a:t>-=</a:t>
            </a:r>
            <a:r>
              <a:rPr lang="en-US" sz="1800" b="0" dirty="0">
                <a:solidFill>
                  <a:srgbClr val="3B3B3B"/>
                </a:solidFill>
                <a:effectLst/>
                <a:latin typeface="Fira Code" pitchFamily="49" charset="0"/>
                <a:ea typeface="Fira Code" pitchFamily="49" charset="0"/>
                <a:cs typeface="Fira Code" pitchFamily="49" charset="0"/>
              </a:rPr>
              <a:t> </a:t>
            </a:r>
            <a:r>
              <a:rPr lang="en-US" sz="1800" b="0" dirty="0">
                <a:solidFill>
                  <a:srgbClr val="098658"/>
                </a:solidFill>
                <a:effectLst/>
                <a:latin typeface="Fira Code" pitchFamily="49" charset="0"/>
                <a:ea typeface="Fira Code" pitchFamily="49" charset="0"/>
                <a:cs typeface="Fira Code" pitchFamily="49" charset="0"/>
              </a:rPr>
              <a:t>1</a:t>
            </a:r>
            <a:endParaRPr lang="en-US" sz="1800" b="0" dirty="0">
              <a:solidFill>
                <a:srgbClr val="3B3B3B"/>
              </a:solidFill>
              <a:effectLst/>
              <a:latin typeface="Fira Code" pitchFamily="49" charset="0"/>
              <a:ea typeface="Fira Code" pitchFamily="49" charset="0"/>
              <a:cs typeface="Fira Code" pitchFamily="49" charset="0"/>
            </a:endParaRPr>
          </a:p>
          <a:p>
            <a:pPr marL="0" indent="0">
              <a:buNone/>
            </a:pPr>
            <a:endParaRPr lang="en-US" b="0" dirty="0">
              <a:solidFill>
                <a:srgbClr val="3B3B3B"/>
              </a:solidFill>
              <a:effectLst/>
              <a:latin typeface="Menlo" panose="020B0609030804020204" pitchFamily="49" charset="0"/>
            </a:endParaRPr>
          </a:p>
        </p:txBody>
      </p:sp>
    </p:spTree>
    <p:extLst>
      <p:ext uri="{BB962C8B-B14F-4D97-AF65-F5344CB8AC3E}">
        <p14:creationId xmlns:p14="http://schemas.microsoft.com/office/powerpoint/2010/main" val="18087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1665E-0446-9844-25B1-4F15BFDD519C}"/>
              </a:ext>
            </a:extLst>
          </p:cNvPr>
          <p:cNvSpPr>
            <a:spLocks noGrp="1"/>
          </p:cNvSpPr>
          <p:nvPr>
            <p:ph type="title"/>
          </p:nvPr>
        </p:nvSpPr>
        <p:spPr/>
        <p:txBody>
          <a:bodyPr/>
          <a:lstStyle/>
          <a:p>
            <a:r>
              <a:rPr lang="en-US" dirty="0"/>
              <a:t>Index Management</a:t>
            </a:r>
          </a:p>
        </p:txBody>
      </p:sp>
      <p:sp>
        <p:nvSpPr>
          <p:cNvPr id="3" name="Content Placeholder 2">
            <a:extLst>
              <a:ext uri="{FF2B5EF4-FFF2-40B4-BE49-F238E27FC236}">
                <a16:creationId xmlns:a16="http://schemas.microsoft.com/office/drawing/2014/main" id="{30ED70F7-2797-99F0-A3FF-8E01F184677D}"/>
              </a:ext>
            </a:extLst>
          </p:cNvPr>
          <p:cNvSpPr>
            <a:spLocks noGrp="1"/>
          </p:cNvSpPr>
          <p:nvPr>
            <p:ph idx="1"/>
          </p:nvPr>
        </p:nvSpPr>
        <p:spPr>
          <a:xfrm>
            <a:off x="609600" y="1825625"/>
            <a:ext cx="10972800" cy="4351338"/>
          </a:xfrm>
        </p:spPr>
        <p:txBody>
          <a:bodyPr>
            <a:normAutofit lnSpcReduction="10000"/>
          </a:bodyPr>
          <a:lstStyle/>
          <a:p>
            <a:pPr marL="0" indent="0">
              <a:buNone/>
            </a:pPr>
            <a:r>
              <a:rPr lang="en-US" sz="1800" dirty="0">
                <a:latin typeface="Fira Code" pitchFamily="49" charset="0"/>
                <a:ea typeface="Fira Code" pitchFamily="49" charset="0"/>
                <a:cs typeface="Fira Code" pitchFamily="49" charset="0"/>
              </a:rPr>
              <a:t>def </a:t>
            </a:r>
            <a:r>
              <a:rPr lang="en-US" sz="1800" dirty="0" err="1">
                <a:latin typeface="Fira Code" pitchFamily="49" charset="0"/>
                <a:ea typeface="Fira Code" pitchFamily="49" charset="0"/>
                <a:cs typeface="Fira Code" pitchFamily="49" charset="0"/>
              </a:rPr>
              <a:t>update_exposures</a:t>
            </a:r>
            <a:r>
              <a:rPr lang="en-US" sz="1800" dirty="0">
                <a:latin typeface="Fira Code" pitchFamily="49" charset="0"/>
                <a:ea typeface="Fira Code" pitchFamily="49" charset="0"/>
                <a:cs typeface="Fira Code" pitchFamily="49" charset="0"/>
              </a:rPr>
              <a:t>(c, </a:t>
            </a:r>
            <a:r>
              <a:rPr lang="en-US" sz="1800" dirty="0" err="1">
                <a:latin typeface="Fira Code" pitchFamily="49" charset="0"/>
                <a:ea typeface="Fira Code" pitchFamily="49" charset="0"/>
                <a:cs typeface="Fira Code" pitchFamily="49" charset="0"/>
              </a:rPr>
              <a:t>inf_mean</a:t>
            </a:r>
            <a:r>
              <a:rPr lang="en-US" sz="1800" dirty="0">
                <a:latin typeface="Fira Code" pitchFamily="49" charset="0"/>
                <a:ea typeface="Fira Code" pitchFamily="49" charset="0"/>
                <a:cs typeface="Fira Code" pitchFamily="49" charset="0"/>
              </a:rPr>
              <a:t>, </a:t>
            </a:r>
            <a:r>
              <a:rPr lang="en-US" sz="1800" dirty="0" err="1">
                <a:latin typeface="Fira Code" pitchFamily="49" charset="0"/>
                <a:ea typeface="Fira Code" pitchFamily="49" charset="0"/>
                <a:cs typeface="Fira Code" pitchFamily="49" charset="0"/>
              </a:rPr>
              <a:t>inf_std</a:t>
            </a:r>
            <a:r>
              <a:rPr lang="en-US" sz="1800" dirty="0">
                <a:latin typeface="Fira Code" pitchFamily="49" charset="0"/>
                <a:ea typeface="Fira Code" pitchFamily="49" charset="0"/>
                <a:cs typeface="Fira Code" pitchFamily="49" charset="0"/>
              </a:rPr>
              <a:t>):</a:t>
            </a:r>
          </a:p>
          <a:p>
            <a:pPr marL="0" indent="0">
              <a:buNone/>
            </a:pPr>
            <a:endParaRPr lang="en-US" sz="1800" dirty="0">
              <a:latin typeface="Fira Code" pitchFamily="49" charset="0"/>
              <a:ea typeface="Fira Code" pitchFamily="49" charset="0"/>
              <a:cs typeface="Fira Code" pitchFamily="49" charset="0"/>
            </a:endParaRPr>
          </a:p>
          <a:p>
            <a:pPr marL="0" indent="0">
              <a:buNone/>
            </a:pPr>
            <a:r>
              <a:rPr lang="en-US" sz="1800" dirty="0">
                <a:solidFill>
                  <a:srgbClr val="FF0000"/>
                </a:solidFill>
                <a:latin typeface="Fira Code" pitchFamily="49" charset="0"/>
                <a:ea typeface="Fira Code" pitchFamily="49" charset="0"/>
                <a:cs typeface="Fira Code" pitchFamily="49" charset="0"/>
              </a:rPr>
              <a:t>    # start from the end and work forward because move()</a:t>
            </a:r>
          </a:p>
          <a:p>
            <a:pPr marL="0" indent="0">
              <a:buNone/>
            </a:pPr>
            <a:r>
              <a:rPr lang="en-US" sz="1800" dirty="0">
                <a:solidFill>
                  <a:srgbClr val="FF0000"/>
                </a:solidFill>
                <a:latin typeface="Fira Code" pitchFamily="49" charset="0"/>
                <a:ea typeface="Fira Code" pitchFamily="49" charset="0"/>
                <a:cs typeface="Fira Code" pitchFamily="49" charset="0"/>
              </a:rPr>
              <a:t>    # will be changing the end index of the group</a:t>
            </a:r>
          </a:p>
          <a:p>
            <a:pPr marL="0" indent="0">
              <a:buNone/>
            </a:pPr>
            <a:r>
              <a:rPr lang="en-US" sz="1800" dirty="0">
                <a:latin typeface="Fira Code" pitchFamily="49" charset="0"/>
                <a:ea typeface="Fira Code" pitchFamily="49" charset="0"/>
                <a:cs typeface="Fira Code" pitchFamily="49" charset="0"/>
              </a:rPr>
              <a:t>    for index in range(</a:t>
            </a:r>
            <a:r>
              <a:rPr lang="en-US" sz="1800" dirty="0" err="1">
                <a:latin typeface="Fira Code" pitchFamily="49" charset="0"/>
                <a:ea typeface="Fira Code" pitchFamily="49" charset="0"/>
                <a:cs typeface="Fira Code" pitchFamily="49" charset="0"/>
              </a:rPr>
              <a:t>len</a:t>
            </a:r>
            <a:r>
              <a:rPr lang="en-US" sz="1800" dirty="0">
                <a:latin typeface="Fira Code" pitchFamily="49" charset="0"/>
                <a:ea typeface="Fira Code" pitchFamily="49" charset="0"/>
                <a:cs typeface="Fira Code" pitchFamily="49" charset="0"/>
              </a:rPr>
              <a:t>(</a:t>
            </a:r>
            <a:r>
              <a:rPr lang="en-US" sz="1800" dirty="0" err="1">
                <a:latin typeface="Fira Code" pitchFamily="49" charset="0"/>
                <a:ea typeface="Fira Code" pitchFamily="49" charset="0"/>
                <a:cs typeface="Fira Code" pitchFamily="49" charset="0"/>
              </a:rPr>
              <a:t>c.exposed</a:t>
            </a:r>
            <a:r>
              <a:rPr lang="en-US" sz="1800" dirty="0">
                <a:latin typeface="Fira Code" pitchFamily="49" charset="0"/>
                <a:ea typeface="Fira Code" pitchFamily="49" charset="0"/>
                <a:cs typeface="Fira Code" pitchFamily="49" charset="0"/>
              </a:rPr>
              <a:t>) - 1, -1, -1):</a:t>
            </a:r>
          </a:p>
          <a:p>
            <a:pPr marL="0" indent="0">
              <a:buNone/>
            </a:pPr>
            <a:r>
              <a:rPr lang="en-US" sz="1800" dirty="0">
                <a:latin typeface="Fira Code" pitchFamily="49" charset="0"/>
                <a:ea typeface="Fira Code" pitchFamily="49" charset="0"/>
                <a:cs typeface="Fira Code" pitchFamily="49" charset="0"/>
              </a:rPr>
              <a:t>        timer = </a:t>
            </a:r>
            <a:r>
              <a:rPr lang="en-US" sz="1800" dirty="0" err="1">
                <a:latin typeface="Fira Code" pitchFamily="49" charset="0"/>
                <a:ea typeface="Fira Code" pitchFamily="49" charset="0"/>
                <a:cs typeface="Fira Code" pitchFamily="49" charset="0"/>
              </a:rPr>
              <a:t>c.exposed.etimer</a:t>
            </a:r>
            <a:r>
              <a:rPr lang="en-US" sz="1800" dirty="0">
                <a:latin typeface="Fira Code" pitchFamily="49" charset="0"/>
                <a:ea typeface="Fira Code" pitchFamily="49" charset="0"/>
                <a:cs typeface="Fira Code" pitchFamily="49" charset="0"/>
              </a:rPr>
              <a:t>[index] - 1</a:t>
            </a:r>
          </a:p>
          <a:p>
            <a:pPr marL="0" indent="0">
              <a:buNone/>
            </a:pPr>
            <a:r>
              <a:rPr lang="en-US" sz="1800" dirty="0">
                <a:latin typeface="Fira Code" pitchFamily="49" charset="0"/>
                <a:ea typeface="Fira Code" pitchFamily="49" charset="0"/>
                <a:cs typeface="Fira Code" pitchFamily="49" charset="0"/>
              </a:rPr>
              <a:t>        </a:t>
            </a:r>
            <a:r>
              <a:rPr lang="en-US" sz="1800" dirty="0" err="1">
                <a:latin typeface="Fira Code" pitchFamily="49" charset="0"/>
                <a:ea typeface="Fira Code" pitchFamily="49" charset="0"/>
                <a:cs typeface="Fira Code" pitchFamily="49" charset="0"/>
              </a:rPr>
              <a:t>c.exposed.etimer</a:t>
            </a:r>
            <a:r>
              <a:rPr lang="en-US" sz="1800" dirty="0">
                <a:latin typeface="Fira Code" pitchFamily="49" charset="0"/>
                <a:ea typeface="Fira Code" pitchFamily="49" charset="0"/>
                <a:cs typeface="Fira Code" pitchFamily="49" charset="0"/>
              </a:rPr>
              <a:t>[index] = timer</a:t>
            </a:r>
          </a:p>
          <a:p>
            <a:pPr marL="0" indent="0">
              <a:buNone/>
            </a:pPr>
            <a:r>
              <a:rPr lang="en-US" sz="1800" dirty="0">
                <a:latin typeface="Fira Code" pitchFamily="49" charset="0"/>
                <a:ea typeface="Fira Code" pitchFamily="49" charset="0"/>
                <a:cs typeface="Fira Code" pitchFamily="49" charset="0"/>
              </a:rPr>
              <a:t>        if timer == 0:</a:t>
            </a:r>
          </a:p>
          <a:p>
            <a:pPr marL="0" indent="0">
              <a:buNone/>
            </a:pPr>
            <a:r>
              <a:rPr lang="en-US" sz="1800" dirty="0">
                <a:solidFill>
                  <a:srgbClr val="FF0000"/>
                </a:solidFill>
                <a:latin typeface="Fira Code" pitchFamily="49" charset="0"/>
                <a:ea typeface="Fira Code" pitchFamily="49" charset="0"/>
                <a:cs typeface="Fira Code" pitchFamily="49" charset="0"/>
              </a:rPr>
              <a:t>            # update </a:t>
            </a:r>
            <a:r>
              <a:rPr lang="en-US" sz="1800" dirty="0" err="1">
                <a:solidFill>
                  <a:srgbClr val="FF0000"/>
                </a:solidFill>
                <a:latin typeface="Fira Code" pitchFamily="49" charset="0"/>
                <a:ea typeface="Fira Code" pitchFamily="49" charset="0"/>
                <a:cs typeface="Fira Code" pitchFamily="49" charset="0"/>
              </a:rPr>
              <a:t>itimers</a:t>
            </a:r>
            <a:r>
              <a:rPr lang="en-US" sz="1800" dirty="0">
                <a:solidFill>
                  <a:srgbClr val="FF0000"/>
                </a:solidFill>
                <a:latin typeface="Fira Code" pitchFamily="49" charset="0"/>
                <a:ea typeface="Fira Code" pitchFamily="49" charset="0"/>
                <a:cs typeface="Fira Code" pitchFamily="49" charset="0"/>
              </a:rPr>
              <a:t> </a:t>
            </a:r>
            <a:r>
              <a:rPr lang="en-US" sz="1800" i="1" dirty="0">
                <a:solidFill>
                  <a:srgbClr val="FF0000"/>
                </a:solidFill>
                <a:latin typeface="Fira Code" pitchFamily="49" charset="0"/>
                <a:ea typeface="Fira Code" pitchFamily="49" charset="0"/>
                <a:cs typeface="Fira Code" pitchFamily="49" charset="0"/>
              </a:rPr>
              <a:t>before</a:t>
            </a:r>
            <a:r>
              <a:rPr lang="en-US" sz="1800" dirty="0">
                <a:solidFill>
                  <a:srgbClr val="FF0000"/>
                </a:solidFill>
                <a:latin typeface="Fira Code" pitchFamily="49" charset="0"/>
                <a:ea typeface="Fira Code" pitchFamily="49" charset="0"/>
                <a:cs typeface="Fira Code" pitchFamily="49" charset="0"/>
              </a:rPr>
              <a:t> the move because index</a:t>
            </a:r>
          </a:p>
          <a:p>
            <a:pPr marL="0" indent="0">
              <a:buNone/>
            </a:pPr>
            <a:r>
              <a:rPr lang="en-US" sz="1800" dirty="0">
                <a:solidFill>
                  <a:srgbClr val="FF0000"/>
                </a:solidFill>
                <a:latin typeface="Fira Code" pitchFamily="49" charset="0"/>
                <a:ea typeface="Fira Code" pitchFamily="49" charset="0"/>
                <a:cs typeface="Fira Code" pitchFamily="49" charset="0"/>
              </a:rPr>
              <a:t>            # will not be valid after the move</a:t>
            </a:r>
          </a:p>
          <a:p>
            <a:pPr marL="0" indent="0">
              <a:buNone/>
            </a:pPr>
            <a:r>
              <a:rPr lang="en-US" sz="1800" dirty="0">
                <a:latin typeface="Fira Code" pitchFamily="49" charset="0"/>
                <a:ea typeface="Fira Code" pitchFamily="49" charset="0"/>
                <a:cs typeface="Fira Code" pitchFamily="49" charset="0"/>
              </a:rPr>
              <a:t>            </a:t>
            </a:r>
            <a:r>
              <a:rPr lang="en-US" sz="1800" dirty="0" err="1">
                <a:latin typeface="Fira Code" pitchFamily="49" charset="0"/>
                <a:ea typeface="Fira Code" pitchFamily="49" charset="0"/>
                <a:cs typeface="Fira Code" pitchFamily="49" charset="0"/>
              </a:rPr>
              <a:t>c.exposed.itimers</a:t>
            </a:r>
            <a:r>
              <a:rPr lang="en-US" sz="1800" dirty="0">
                <a:latin typeface="Fira Code" pitchFamily="49" charset="0"/>
                <a:ea typeface="Fira Code" pitchFamily="49" charset="0"/>
                <a:cs typeface="Fira Code" pitchFamily="49" charset="0"/>
              </a:rPr>
              <a:t>[index] = </a:t>
            </a:r>
            <a:r>
              <a:rPr lang="en-US" sz="1800" dirty="0" err="1">
                <a:latin typeface="Fira Code" pitchFamily="49" charset="0"/>
                <a:ea typeface="Fira Code" pitchFamily="49" charset="0"/>
                <a:cs typeface="Fira Code" pitchFamily="49" charset="0"/>
              </a:rPr>
              <a:t>random.normal</a:t>
            </a:r>
            <a:r>
              <a:rPr lang="en-US" sz="1800" dirty="0">
                <a:latin typeface="Fira Code" pitchFamily="49" charset="0"/>
                <a:ea typeface="Fira Code" pitchFamily="49" charset="0"/>
                <a:cs typeface="Fira Code" pitchFamily="49" charset="0"/>
              </a:rPr>
              <a:t>(</a:t>
            </a:r>
            <a:r>
              <a:rPr lang="en-US" sz="1800" dirty="0" err="1">
                <a:latin typeface="Fira Code" pitchFamily="49" charset="0"/>
                <a:ea typeface="Fira Code" pitchFamily="49" charset="0"/>
                <a:cs typeface="Fira Code" pitchFamily="49" charset="0"/>
              </a:rPr>
              <a:t>inf_mean</a:t>
            </a:r>
            <a:r>
              <a:rPr lang="en-US" sz="1800" dirty="0">
                <a:latin typeface="Fira Code" pitchFamily="49" charset="0"/>
                <a:ea typeface="Fira Code" pitchFamily="49" charset="0"/>
                <a:cs typeface="Fira Code" pitchFamily="49" charset="0"/>
              </a:rPr>
              <a:t>, </a:t>
            </a:r>
            <a:r>
              <a:rPr lang="en-US" sz="1800" dirty="0" err="1">
                <a:latin typeface="Fira Code" pitchFamily="49" charset="0"/>
                <a:ea typeface="Fira Code" pitchFamily="49" charset="0"/>
                <a:cs typeface="Fira Code" pitchFamily="49" charset="0"/>
              </a:rPr>
              <a:t>inf_std</a:t>
            </a:r>
            <a:r>
              <a:rPr lang="en-US" sz="1800" dirty="0">
                <a:latin typeface="Fira Code" pitchFamily="49" charset="0"/>
                <a:ea typeface="Fira Code" pitchFamily="49" charset="0"/>
                <a:cs typeface="Fira Code" pitchFamily="49" charset="0"/>
              </a:rPr>
              <a:t>)</a:t>
            </a:r>
          </a:p>
          <a:p>
            <a:pPr marL="0" indent="0">
              <a:buNone/>
            </a:pPr>
            <a:r>
              <a:rPr lang="en-US" sz="1800" dirty="0">
                <a:latin typeface="Fira Code" pitchFamily="49" charset="0"/>
                <a:ea typeface="Fira Code" pitchFamily="49" charset="0"/>
                <a:cs typeface="Fira Code" pitchFamily="49" charset="0"/>
              </a:rPr>
              <a:t>            </a:t>
            </a:r>
            <a:r>
              <a:rPr lang="en-US" sz="1800" dirty="0" err="1">
                <a:latin typeface="Fira Code" pitchFamily="49" charset="0"/>
                <a:ea typeface="Fira Code" pitchFamily="49" charset="0"/>
                <a:cs typeface="Fira Code" pitchFamily="49" charset="0"/>
              </a:rPr>
              <a:t>c.move</a:t>
            </a:r>
            <a:r>
              <a:rPr lang="en-US" sz="1800" dirty="0">
                <a:latin typeface="Fira Code" pitchFamily="49" charset="0"/>
                <a:ea typeface="Fira Code" pitchFamily="49" charset="0"/>
                <a:cs typeface="Fira Code" pitchFamily="49" charset="0"/>
              </a:rPr>
              <a:t>(</a:t>
            </a:r>
            <a:r>
              <a:rPr lang="en-US" sz="1800" dirty="0" err="1">
                <a:latin typeface="Fira Code" pitchFamily="49" charset="0"/>
                <a:ea typeface="Fira Code" pitchFamily="49" charset="0"/>
                <a:cs typeface="Fira Code" pitchFamily="49" charset="0"/>
              </a:rPr>
              <a:t>c.exposed</a:t>
            </a:r>
            <a:r>
              <a:rPr lang="en-US" sz="1800" dirty="0">
                <a:latin typeface="Fira Code" pitchFamily="49" charset="0"/>
                <a:ea typeface="Fira Code" pitchFamily="49" charset="0"/>
                <a:cs typeface="Fira Code" pitchFamily="49" charset="0"/>
              </a:rPr>
              <a:t>, index, </a:t>
            </a:r>
            <a:r>
              <a:rPr lang="en-US" sz="1800" dirty="0" err="1">
                <a:latin typeface="Fira Code" pitchFamily="49" charset="0"/>
                <a:ea typeface="Fira Code" pitchFamily="49" charset="0"/>
                <a:cs typeface="Fira Code" pitchFamily="49" charset="0"/>
              </a:rPr>
              <a:t>c.infectious</a:t>
            </a:r>
            <a:r>
              <a:rPr lang="en-US" sz="1800" dirty="0">
                <a:latin typeface="Fira Code" pitchFamily="49" charset="0"/>
                <a:ea typeface="Fira Code" pitchFamily="49" charset="0"/>
                <a:cs typeface="Fira Code" pitchFamily="49" charset="0"/>
              </a:rPr>
              <a:t>)</a:t>
            </a:r>
          </a:p>
        </p:txBody>
      </p:sp>
    </p:spTree>
    <p:extLst>
      <p:ext uri="{BB962C8B-B14F-4D97-AF65-F5344CB8AC3E}">
        <p14:creationId xmlns:p14="http://schemas.microsoft.com/office/powerpoint/2010/main" val="4141961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C4B8-69F4-B29A-933F-834093D502D1}"/>
              </a:ext>
            </a:extLst>
          </p:cNvPr>
          <p:cNvSpPr>
            <a:spLocks noGrp="1"/>
          </p:cNvSpPr>
          <p:nvPr>
            <p:ph type="title"/>
          </p:nvPr>
        </p:nvSpPr>
        <p:spPr/>
        <p:txBody>
          <a:bodyPr/>
          <a:lstStyle/>
          <a:p>
            <a:r>
              <a:rPr lang="en-US" dirty="0"/>
              <a:t>Performance – 35 years, 10</a:t>
            </a:r>
            <a:r>
              <a:rPr lang="en-US" baseline="30000" dirty="0"/>
              <a:t>6</a:t>
            </a:r>
            <a:r>
              <a:rPr lang="en-US" dirty="0"/>
              <a:t> initial agents</a:t>
            </a:r>
          </a:p>
        </p:txBody>
      </p:sp>
      <p:sp>
        <p:nvSpPr>
          <p:cNvPr id="3" name="Content Placeholder 2">
            <a:extLst>
              <a:ext uri="{FF2B5EF4-FFF2-40B4-BE49-F238E27FC236}">
                <a16:creationId xmlns:a16="http://schemas.microsoft.com/office/drawing/2014/main" id="{357DB1DC-BD4E-C9A6-1EB0-665A1B21ADDD}"/>
              </a:ext>
            </a:extLst>
          </p:cNvPr>
          <p:cNvSpPr>
            <a:spLocks noGrp="1"/>
          </p:cNvSpPr>
          <p:nvPr>
            <p:ph idx="1"/>
          </p:nvPr>
        </p:nvSpPr>
        <p:spPr>
          <a:xfrm>
            <a:off x="838200" y="1612965"/>
            <a:ext cx="10515600" cy="1603375"/>
          </a:xfrm>
        </p:spPr>
        <p:txBody>
          <a:bodyPr/>
          <a:lstStyle/>
          <a:p>
            <a:pPr marL="0" indent="0">
              <a:buNone/>
            </a:pPr>
            <a:r>
              <a:rPr lang="en-US" dirty="0" err="1"/>
              <a:t>consolidate.py</a:t>
            </a:r>
            <a:r>
              <a:rPr lang="en-US" dirty="0"/>
              <a:t> -t 12775 -p 1000000 --</a:t>
            </a:r>
            <a:r>
              <a:rPr lang="en-US" dirty="0" err="1"/>
              <a:t>exp_mean</a:t>
            </a:r>
            <a:r>
              <a:rPr lang="en-US" dirty="0"/>
              <a:t> 8 --</a:t>
            </a:r>
            <a:r>
              <a:rPr lang="en-US" dirty="0" err="1"/>
              <a:t>exp_std</a:t>
            </a:r>
            <a:r>
              <a:rPr lang="en-US" dirty="0"/>
              <a:t> 2 --</a:t>
            </a:r>
            <a:r>
              <a:rPr lang="en-US" dirty="0" err="1"/>
              <a:t>inf_mean</a:t>
            </a:r>
            <a:r>
              <a:rPr lang="en-US" dirty="0"/>
              <a:t> 8 --</a:t>
            </a:r>
            <a:r>
              <a:rPr lang="en-US" dirty="0" err="1"/>
              <a:t>inf_std</a:t>
            </a:r>
            <a:r>
              <a:rPr lang="en-US" dirty="0"/>
              <a:t> 1 --</a:t>
            </a:r>
            <a:r>
              <a:rPr lang="en-US" dirty="0" err="1"/>
              <a:t>r_naught</a:t>
            </a:r>
            <a:r>
              <a:rPr lang="en-US" dirty="0"/>
              <a:t> 10 --filename measles2050.csv</a:t>
            </a:r>
          </a:p>
          <a:p>
            <a:pPr marL="0" indent="0">
              <a:buNone/>
            </a:pPr>
            <a:r>
              <a:rPr lang="en-US" dirty="0"/>
              <a:t>elapsed time: 0:00:56.5</a:t>
            </a:r>
          </a:p>
          <a:p>
            <a:endParaRPr lang="en-US" dirty="0"/>
          </a:p>
        </p:txBody>
      </p:sp>
      <p:pic>
        <p:nvPicPr>
          <p:cNvPr id="9" name="Picture 8" descr="A graph of a graph&#10;&#10;Description automatically generated with medium confidence">
            <a:extLst>
              <a:ext uri="{FF2B5EF4-FFF2-40B4-BE49-F238E27FC236}">
                <a16:creationId xmlns:a16="http://schemas.microsoft.com/office/drawing/2014/main" id="{697173DD-74ED-BA0C-FD65-87EC59D4FF0B}"/>
              </a:ext>
            </a:extLst>
          </p:cNvPr>
          <p:cNvPicPr>
            <a:picLocks noChangeAspect="1"/>
          </p:cNvPicPr>
          <p:nvPr/>
        </p:nvPicPr>
        <p:blipFill>
          <a:blip r:embed="rId3"/>
          <a:stretch>
            <a:fillRect/>
          </a:stretch>
        </p:blipFill>
        <p:spPr>
          <a:xfrm>
            <a:off x="3657601" y="2977107"/>
            <a:ext cx="4876799" cy="36575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1925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1361</Words>
  <Application>Microsoft Macintosh PowerPoint</Application>
  <PresentationFormat>Widescreen</PresentationFormat>
  <Paragraphs>524</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Fira Code</vt:lpstr>
      <vt:lpstr>Menlo</vt:lpstr>
      <vt:lpstr>Wingdings</vt:lpstr>
      <vt:lpstr>Office Theme</vt:lpstr>
      <vt:lpstr>Vector Consolidation</vt:lpstr>
      <vt:lpstr>“USERID”</vt:lpstr>
      <vt:lpstr>Contiguous Arrays</vt:lpstr>
      <vt:lpstr>Moving Agents: births</vt:lpstr>
      <vt:lpstr>Moving Agents: transmission</vt:lpstr>
      <vt:lpstr>Moving Agents: deaths</vt:lpstr>
      <vt:lpstr>Pure Python 🫤</vt:lpstr>
      <vt:lpstr>Index Management</vt:lpstr>
      <vt:lpstr>Performance – 35 years, 106 initial agents</vt:lpstr>
      <vt:lpstr>Sample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 Consolidation</dc:title>
  <dc:creator>Christopher Lorton</dc:creator>
  <cp:lastModifiedBy>Christopher Lorton</cp:lastModifiedBy>
  <cp:revision>1</cp:revision>
  <dcterms:created xsi:type="dcterms:W3CDTF">2024-01-30T23:11:58Z</dcterms:created>
  <dcterms:modified xsi:type="dcterms:W3CDTF">2024-01-31T05:48:24Z</dcterms:modified>
</cp:coreProperties>
</file>