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88067" autoAdjust="0"/>
  </p:normalViewPr>
  <p:slideViewPr>
    <p:cSldViewPr snapToGrid="0" showGuides="1">
      <p:cViewPr varScale="1">
        <p:scale>
          <a:sx n="113" d="100"/>
          <a:sy n="113" d="100"/>
        </p:scale>
        <p:origin x="216" y="26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2022. 9. 22.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30338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1.2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1.2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30338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1066" t="-9091" r="-103448" b="-3030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778" t="-9091" r="-304" b="-3030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1.2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1.2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464C6-E80F-94DB-4B17-ED5FDA07430D}"/>
              </a:ext>
            </a:extLst>
          </p:cNvPr>
          <p:cNvSpPr txBox="1"/>
          <p:nvPr/>
        </p:nvSpPr>
        <p:spPr>
          <a:xfrm>
            <a:off x="0" y="0"/>
            <a:ext cx="130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4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아너코드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On my honor, I pledge that I have neither received nor provided improper assistance in the completion of </a:t>
            </a:r>
          </a:p>
          <a:p>
            <a:r>
              <a:rPr lang="en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this assignment. Signed: [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박인수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Student Number: [22000292]</a:t>
            </a:r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8294</TotalTime>
  <Words>164</Words>
  <Application>Microsoft Macintosh PowerPoint</Application>
  <PresentationFormat>사용자 지정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나눔고딕</vt:lpstr>
      <vt:lpstr>맑은 고딕</vt:lpstr>
      <vt:lpstr>바탕체</vt:lpstr>
      <vt:lpstr>D2Coding</vt:lpstr>
      <vt:lpstr>Arial Rounded MT Bold</vt:lpstr>
      <vt:lpstr>Cambria Math</vt:lpstr>
      <vt:lpstr>Candara</vt:lpstr>
      <vt:lpstr>Century Gothic</vt:lpstr>
      <vt:lpstr>Menlo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박인수/22000292</cp:lastModifiedBy>
  <cp:revision>445</cp:revision>
  <dcterms:modified xsi:type="dcterms:W3CDTF">2022-09-22T04:58:39Z</dcterms:modified>
</cp:coreProperties>
</file>