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16" r:id="rId5"/>
    <p:sldId id="318" r:id="rId6"/>
    <p:sldId id="319" r:id="rId7"/>
    <p:sldId id="320" r:id="rId8"/>
    <p:sldId id="32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2247"/>
    <a:srgbClr val="88162E"/>
    <a:srgbClr val="BC1E40"/>
    <a:srgbClr val="E03C5F"/>
    <a:srgbClr val="0A163E"/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86" autoAdjust="0"/>
    <p:restoredTop sz="96327" autoAdjust="0"/>
  </p:normalViewPr>
  <p:slideViewPr>
    <p:cSldViewPr snapToGrid="0">
      <p:cViewPr varScale="1">
        <p:scale>
          <a:sx n="119" d="100"/>
          <a:sy n="119" d="100"/>
        </p:scale>
        <p:origin x="224" y="2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87600B-013B-436F-85A7-E8CC3AF6D10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D963F42-1201-41A3-A3B1-C4E7E9C69986}">
      <dgm:prSet phldrT="[Text]"/>
      <dgm:spPr>
        <a:solidFill>
          <a:srgbClr val="D22247"/>
        </a:solidFill>
        <a:ln>
          <a:noFill/>
        </a:ln>
      </dgm:spPr>
      <dgm:t>
        <a:bodyPr/>
        <a:lstStyle/>
        <a:p>
          <a:r>
            <a:rPr lang="en-US"/>
            <a:t>Insula Investment Funds</a:t>
          </a:r>
          <a:endParaRPr lang="en-US" dirty="0"/>
        </a:p>
      </dgm:t>
    </dgm:pt>
    <dgm:pt modelId="{233E065A-38EF-435C-AF65-D9CDA6E26E00}" type="parTrans" cxnId="{39F59CBD-50C6-4725-8CDF-2DB6629BCC60}">
      <dgm:prSet/>
      <dgm:spPr/>
      <dgm:t>
        <a:bodyPr/>
        <a:lstStyle/>
        <a:p>
          <a:endParaRPr lang="en-US"/>
        </a:p>
      </dgm:t>
    </dgm:pt>
    <dgm:pt modelId="{86570DBE-FA30-4643-A5BF-A65D348A9CB7}" type="sibTrans" cxnId="{39F59CBD-50C6-4725-8CDF-2DB6629BCC60}">
      <dgm:prSet/>
      <dgm:spPr/>
      <dgm:t>
        <a:bodyPr/>
        <a:lstStyle/>
        <a:p>
          <a:endParaRPr lang="en-US"/>
        </a:p>
      </dgm:t>
    </dgm:pt>
    <dgm:pt modelId="{5CCCE405-54D6-438C-8164-0704EBB20183}">
      <dgm:prSet phldrT="[Text]"/>
      <dgm:spPr>
        <a:solidFill>
          <a:schemeClr val="bg2">
            <a:lumMod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Insula</a:t>
          </a:r>
          <a:r>
            <a:rPr lang="en-US" baseline="0" dirty="0"/>
            <a:t> Cryptocurrency</a:t>
          </a:r>
          <a:endParaRPr lang="en-US" dirty="0"/>
        </a:p>
      </dgm:t>
    </dgm:pt>
    <dgm:pt modelId="{F5F21042-A9C1-442C-AD1F-3A1728AA181B}" type="parTrans" cxnId="{1D5943C8-C5E7-46A0-B60E-F8084A0F03E7}">
      <dgm:prSet/>
      <dgm:spPr/>
      <dgm:t>
        <a:bodyPr/>
        <a:lstStyle/>
        <a:p>
          <a:endParaRPr lang="en-US"/>
        </a:p>
      </dgm:t>
    </dgm:pt>
    <dgm:pt modelId="{46C8C553-3D47-41C3-B49D-1ED68898B0F9}" type="sibTrans" cxnId="{1D5943C8-C5E7-46A0-B60E-F8084A0F03E7}">
      <dgm:prSet/>
      <dgm:spPr/>
      <dgm:t>
        <a:bodyPr/>
        <a:lstStyle/>
        <a:p>
          <a:endParaRPr lang="en-US"/>
        </a:p>
      </dgm:t>
    </dgm:pt>
    <dgm:pt modelId="{8790F66A-35AE-4DC8-AB2A-8DDEE21FE7C0}">
      <dgm:prSet phldrT="[Text]"/>
      <dgm:spPr>
        <a:solidFill>
          <a:schemeClr val="bg2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Insula Decentralized Exchange</a:t>
          </a:r>
        </a:p>
      </dgm:t>
    </dgm:pt>
    <dgm:pt modelId="{63205E35-1D2C-4B21-8F3B-591443592702}" type="sibTrans" cxnId="{52DB367D-CACE-4F25-8672-FC93AC5C698A}">
      <dgm:prSet/>
      <dgm:spPr/>
      <dgm:t>
        <a:bodyPr/>
        <a:lstStyle/>
        <a:p>
          <a:endParaRPr lang="en-US"/>
        </a:p>
      </dgm:t>
    </dgm:pt>
    <dgm:pt modelId="{68EAF096-0271-4B8C-AAA5-5854F0C956DF}" type="parTrans" cxnId="{52DB367D-CACE-4F25-8672-FC93AC5C698A}">
      <dgm:prSet/>
      <dgm:spPr/>
      <dgm:t>
        <a:bodyPr/>
        <a:lstStyle/>
        <a:p>
          <a:endParaRPr lang="en-US"/>
        </a:p>
      </dgm:t>
    </dgm:pt>
    <dgm:pt modelId="{3046D917-1DD0-9247-87F5-B43F91E09A02}">
      <dgm:prSet/>
      <dgm:spPr/>
      <dgm:t>
        <a:bodyPr/>
        <a:lstStyle/>
        <a:p>
          <a:r>
            <a:rPr lang="en-GB" dirty="0"/>
            <a:t>Insula Investment Services</a:t>
          </a:r>
        </a:p>
      </dgm:t>
    </dgm:pt>
    <dgm:pt modelId="{CD7DC2F9-3AE7-7140-BF93-17C092082BD4}" type="parTrans" cxnId="{82DC03BB-4885-884F-BE00-5EC17C4A8793}">
      <dgm:prSet/>
      <dgm:spPr/>
      <dgm:t>
        <a:bodyPr/>
        <a:lstStyle/>
        <a:p>
          <a:endParaRPr lang="en-GB"/>
        </a:p>
      </dgm:t>
    </dgm:pt>
    <dgm:pt modelId="{15CC4932-D9F6-E344-92A5-31909FB4FC53}" type="sibTrans" cxnId="{82DC03BB-4885-884F-BE00-5EC17C4A8793}">
      <dgm:prSet/>
      <dgm:spPr/>
      <dgm:t>
        <a:bodyPr/>
        <a:lstStyle/>
        <a:p>
          <a:endParaRPr lang="en-GB"/>
        </a:p>
      </dgm:t>
    </dgm:pt>
    <dgm:pt modelId="{56B3BEBA-B748-4632-BDD8-F9913A1E5C72}" type="pres">
      <dgm:prSet presAssocID="{6987600B-013B-436F-85A7-E8CC3AF6D100}" presName="Name0" presStyleCnt="0">
        <dgm:presLayoutVars>
          <dgm:dir/>
          <dgm:animLvl val="lvl"/>
          <dgm:resizeHandles val="exact"/>
        </dgm:presLayoutVars>
      </dgm:prSet>
      <dgm:spPr/>
    </dgm:pt>
    <dgm:pt modelId="{093AACA1-B61D-4A31-9092-96366BF64FA1}" type="pres">
      <dgm:prSet presAssocID="{1D963F42-1201-41A3-A3B1-C4E7E9C69986}" presName="parTxOnly" presStyleLbl="node1" presStyleIdx="0" presStyleCnt="4" custScaleY="70078">
        <dgm:presLayoutVars>
          <dgm:chMax val="0"/>
          <dgm:chPref val="0"/>
          <dgm:bulletEnabled val="1"/>
        </dgm:presLayoutVars>
      </dgm:prSet>
      <dgm:spPr/>
    </dgm:pt>
    <dgm:pt modelId="{5E016ACF-6F54-403F-8E0F-8675640400FF}" type="pres">
      <dgm:prSet presAssocID="{86570DBE-FA30-4643-A5BF-A65D348A9CB7}" presName="parTxOnlySpace" presStyleCnt="0"/>
      <dgm:spPr/>
    </dgm:pt>
    <dgm:pt modelId="{73533751-948A-4EAF-AF93-3332F293563A}" type="pres">
      <dgm:prSet presAssocID="{5CCCE405-54D6-438C-8164-0704EBB20183}" presName="parTxOnly" presStyleLbl="node1" presStyleIdx="1" presStyleCnt="4" custScaleY="70078">
        <dgm:presLayoutVars>
          <dgm:chMax val="0"/>
          <dgm:chPref val="0"/>
          <dgm:bulletEnabled val="1"/>
        </dgm:presLayoutVars>
      </dgm:prSet>
      <dgm:spPr/>
    </dgm:pt>
    <dgm:pt modelId="{0A6C74C9-3865-4E67-92D6-9B0A49A6AE57}" type="pres">
      <dgm:prSet presAssocID="{46C8C553-3D47-41C3-B49D-1ED68898B0F9}" presName="parTxOnlySpace" presStyleCnt="0"/>
      <dgm:spPr/>
    </dgm:pt>
    <dgm:pt modelId="{89EC959A-D59A-4C65-851F-E5ECBD95B3A7}" type="pres">
      <dgm:prSet presAssocID="{8790F66A-35AE-4DC8-AB2A-8DDEE21FE7C0}" presName="parTxOnly" presStyleLbl="node1" presStyleIdx="2" presStyleCnt="4" custScaleY="70078">
        <dgm:presLayoutVars>
          <dgm:chMax val="0"/>
          <dgm:chPref val="0"/>
          <dgm:bulletEnabled val="1"/>
        </dgm:presLayoutVars>
      </dgm:prSet>
      <dgm:spPr/>
    </dgm:pt>
    <dgm:pt modelId="{7F2D848E-FF34-7341-AF36-2BC68343EE49}" type="pres">
      <dgm:prSet presAssocID="{63205E35-1D2C-4B21-8F3B-591443592702}" presName="parTxOnlySpace" presStyleCnt="0"/>
      <dgm:spPr/>
    </dgm:pt>
    <dgm:pt modelId="{8C806C6E-25E4-F549-B71A-60BE14D8E9C5}" type="pres">
      <dgm:prSet presAssocID="{3046D917-1DD0-9247-87F5-B43F91E09A0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09EF90A-B303-4269-A555-28104F6F4301}" type="presOf" srcId="{5CCCE405-54D6-438C-8164-0704EBB20183}" destId="{73533751-948A-4EAF-AF93-3332F293563A}" srcOrd="0" destOrd="0" presId="urn:microsoft.com/office/officeart/2005/8/layout/chevron1"/>
    <dgm:cxn modelId="{0532DF1D-77FB-45E1-8FA6-16C1512D8596}" type="presOf" srcId="{1D963F42-1201-41A3-A3B1-C4E7E9C69986}" destId="{093AACA1-B61D-4A31-9092-96366BF64FA1}" srcOrd="0" destOrd="0" presId="urn:microsoft.com/office/officeart/2005/8/layout/chevron1"/>
    <dgm:cxn modelId="{D3C1B932-5DFB-4680-8A3D-21F07A2F7D75}" type="presOf" srcId="{6987600B-013B-436F-85A7-E8CC3AF6D100}" destId="{56B3BEBA-B748-4632-BDD8-F9913A1E5C72}" srcOrd="0" destOrd="0" presId="urn:microsoft.com/office/officeart/2005/8/layout/chevron1"/>
    <dgm:cxn modelId="{E661744E-1EA0-4C44-AD41-890DBE854206}" type="presOf" srcId="{3046D917-1DD0-9247-87F5-B43F91E09A02}" destId="{8C806C6E-25E4-F549-B71A-60BE14D8E9C5}" srcOrd="0" destOrd="0" presId="urn:microsoft.com/office/officeart/2005/8/layout/chevron1"/>
    <dgm:cxn modelId="{52DB367D-CACE-4F25-8672-FC93AC5C698A}" srcId="{6987600B-013B-436F-85A7-E8CC3AF6D100}" destId="{8790F66A-35AE-4DC8-AB2A-8DDEE21FE7C0}" srcOrd="2" destOrd="0" parTransId="{68EAF096-0271-4B8C-AAA5-5854F0C956DF}" sibTransId="{63205E35-1D2C-4B21-8F3B-591443592702}"/>
    <dgm:cxn modelId="{B85CF290-318C-4F84-BBD6-5742C6EAAC3A}" type="presOf" srcId="{8790F66A-35AE-4DC8-AB2A-8DDEE21FE7C0}" destId="{89EC959A-D59A-4C65-851F-E5ECBD95B3A7}" srcOrd="0" destOrd="0" presId="urn:microsoft.com/office/officeart/2005/8/layout/chevron1"/>
    <dgm:cxn modelId="{82DC03BB-4885-884F-BE00-5EC17C4A8793}" srcId="{6987600B-013B-436F-85A7-E8CC3AF6D100}" destId="{3046D917-1DD0-9247-87F5-B43F91E09A02}" srcOrd="3" destOrd="0" parTransId="{CD7DC2F9-3AE7-7140-BF93-17C092082BD4}" sibTransId="{15CC4932-D9F6-E344-92A5-31909FB4FC53}"/>
    <dgm:cxn modelId="{39F59CBD-50C6-4725-8CDF-2DB6629BCC60}" srcId="{6987600B-013B-436F-85A7-E8CC3AF6D100}" destId="{1D963F42-1201-41A3-A3B1-C4E7E9C69986}" srcOrd="0" destOrd="0" parTransId="{233E065A-38EF-435C-AF65-D9CDA6E26E00}" sibTransId="{86570DBE-FA30-4643-A5BF-A65D348A9CB7}"/>
    <dgm:cxn modelId="{1D5943C8-C5E7-46A0-B60E-F8084A0F03E7}" srcId="{6987600B-013B-436F-85A7-E8CC3AF6D100}" destId="{5CCCE405-54D6-438C-8164-0704EBB20183}" srcOrd="1" destOrd="0" parTransId="{F5F21042-A9C1-442C-AD1F-3A1728AA181B}" sibTransId="{46C8C553-3D47-41C3-B49D-1ED68898B0F9}"/>
    <dgm:cxn modelId="{62189F34-7B29-4DEB-81D4-F05424B240D7}" type="presParOf" srcId="{56B3BEBA-B748-4632-BDD8-F9913A1E5C72}" destId="{093AACA1-B61D-4A31-9092-96366BF64FA1}" srcOrd="0" destOrd="0" presId="urn:microsoft.com/office/officeart/2005/8/layout/chevron1"/>
    <dgm:cxn modelId="{D90979C5-6E0B-4222-B2DA-26D3A94B4EA7}" type="presParOf" srcId="{56B3BEBA-B748-4632-BDD8-F9913A1E5C72}" destId="{5E016ACF-6F54-403F-8E0F-8675640400FF}" srcOrd="1" destOrd="0" presId="urn:microsoft.com/office/officeart/2005/8/layout/chevron1"/>
    <dgm:cxn modelId="{E997C2F1-4366-430A-9B2A-753474C6C3F0}" type="presParOf" srcId="{56B3BEBA-B748-4632-BDD8-F9913A1E5C72}" destId="{73533751-948A-4EAF-AF93-3332F293563A}" srcOrd="2" destOrd="0" presId="urn:microsoft.com/office/officeart/2005/8/layout/chevron1"/>
    <dgm:cxn modelId="{27068ABD-97BD-415B-B7DC-F8C4DAFE3E62}" type="presParOf" srcId="{56B3BEBA-B748-4632-BDD8-F9913A1E5C72}" destId="{0A6C74C9-3865-4E67-92D6-9B0A49A6AE57}" srcOrd="3" destOrd="0" presId="urn:microsoft.com/office/officeart/2005/8/layout/chevron1"/>
    <dgm:cxn modelId="{FE1FDE85-19CF-48B1-80EE-1E2B8F2AC8CA}" type="presParOf" srcId="{56B3BEBA-B748-4632-BDD8-F9913A1E5C72}" destId="{89EC959A-D59A-4C65-851F-E5ECBD95B3A7}" srcOrd="4" destOrd="0" presId="urn:microsoft.com/office/officeart/2005/8/layout/chevron1"/>
    <dgm:cxn modelId="{B7078DDC-9D08-8B47-8B8F-F291F660BC9C}" type="presParOf" srcId="{56B3BEBA-B748-4632-BDD8-F9913A1E5C72}" destId="{7F2D848E-FF34-7341-AF36-2BC68343EE49}" srcOrd="5" destOrd="0" presId="urn:microsoft.com/office/officeart/2005/8/layout/chevron1"/>
    <dgm:cxn modelId="{B9BED78D-A7AD-264D-A489-C071A554E978}" type="presParOf" srcId="{56B3BEBA-B748-4632-BDD8-F9913A1E5C72}" destId="{8C806C6E-25E4-F549-B71A-60BE14D8E9C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87600B-013B-436F-85A7-E8CC3AF6D10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D963F42-1201-41A3-A3B1-C4E7E9C69986}">
      <dgm:prSet phldrT="[Text]"/>
      <dgm:spPr>
        <a:solidFill>
          <a:srgbClr val="D22247"/>
        </a:solidFill>
        <a:ln>
          <a:noFill/>
        </a:ln>
      </dgm:spPr>
      <dgm:t>
        <a:bodyPr/>
        <a:lstStyle/>
        <a:p>
          <a:r>
            <a:rPr lang="en-US"/>
            <a:t>Insula Investment Funds</a:t>
          </a:r>
          <a:endParaRPr lang="en-US" dirty="0"/>
        </a:p>
      </dgm:t>
    </dgm:pt>
    <dgm:pt modelId="{233E065A-38EF-435C-AF65-D9CDA6E26E00}" type="parTrans" cxnId="{39F59CBD-50C6-4725-8CDF-2DB6629BCC60}">
      <dgm:prSet/>
      <dgm:spPr/>
      <dgm:t>
        <a:bodyPr/>
        <a:lstStyle/>
        <a:p>
          <a:endParaRPr lang="en-US"/>
        </a:p>
      </dgm:t>
    </dgm:pt>
    <dgm:pt modelId="{86570DBE-FA30-4643-A5BF-A65D348A9CB7}" type="sibTrans" cxnId="{39F59CBD-50C6-4725-8CDF-2DB6629BCC60}">
      <dgm:prSet/>
      <dgm:spPr/>
      <dgm:t>
        <a:bodyPr/>
        <a:lstStyle/>
        <a:p>
          <a:endParaRPr lang="en-US"/>
        </a:p>
      </dgm:t>
    </dgm:pt>
    <dgm:pt modelId="{5CCCE405-54D6-438C-8164-0704EBB20183}">
      <dgm:prSet phldrT="[Text]"/>
      <dgm:spPr>
        <a:solidFill>
          <a:schemeClr val="bg2">
            <a:lumMod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Insula</a:t>
          </a:r>
          <a:r>
            <a:rPr lang="en-US" baseline="0" dirty="0"/>
            <a:t> Cryptocurrency</a:t>
          </a:r>
          <a:endParaRPr lang="en-US" dirty="0"/>
        </a:p>
      </dgm:t>
    </dgm:pt>
    <dgm:pt modelId="{F5F21042-A9C1-442C-AD1F-3A1728AA181B}" type="parTrans" cxnId="{1D5943C8-C5E7-46A0-B60E-F8084A0F03E7}">
      <dgm:prSet/>
      <dgm:spPr/>
      <dgm:t>
        <a:bodyPr/>
        <a:lstStyle/>
        <a:p>
          <a:endParaRPr lang="en-US"/>
        </a:p>
      </dgm:t>
    </dgm:pt>
    <dgm:pt modelId="{46C8C553-3D47-41C3-B49D-1ED68898B0F9}" type="sibTrans" cxnId="{1D5943C8-C5E7-46A0-B60E-F8084A0F03E7}">
      <dgm:prSet/>
      <dgm:spPr/>
      <dgm:t>
        <a:bodyPr/>
        <a:lstStyle/>
        <a:p>
          <a:endParaRPr lang="en-US"/>
        </a:p>
      </dgm:t>
    </dgm:pt>
    <dgm:pt modelId="{8790F66A-35AE-4DC8-AB2A-8DDEE21FE7C0}">
      <dgm:prSet phldrT="[Text]"/>
      <dgm:spPr>
        <a:solidFill>
          <a:schemeClr val="bg2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Insula Decentralized Exchange</a:t>
          </a:r>
        </a:p>
      </dgm:t>
    </dgm:pt>
    <dgm:pt modelId="{63205E35-1D2C-4B21-8F3B-591443592702}" type="sibTrans" cxnId="{52DB367D-CACE-4F25-8672-FC93AC5C698A}">
      <dgm:prSet/>
      <dgm:spPr/>
      <dgm:t>
        <a:bodyPr/>
        <a:lstStyle/>
        <a:p>
          <a:endParaRPr lang="en-US"/>
        </a:p>
      </dgm:t>
    </dgm:pt>
    <dgm:pt modelId="{68EAF096-0271-4B8C-AAA5-5854F0C956DF}" type="parTrans" cxnId="{52DB367D-CACE-4F25-8672-FC93AC5C698A}">
      <dgm:prSet/>
      <dgm:spPr/>
      <dgm:t>
        <a:bodyPr/>
        <a:lstStyle/>
        <a:p>
          <a:endParaRPr lang="en-US"/>
        </a:p>
      </dgm:t>
    </dgm:pt>
    <dgm:pt modelId="{3046D917-1DD0-9247-87F5-B43F91E09A02}">
      <dgm:prSet/>
      <dgm:spPr/>
      <dgm:t>
        <a:bodyPr/>
        <a:lstStyle/>
        <a:p>
          <a:r>
            <a:rPr lang="en-GB" dirty="0"/>
            <a:t>Insula Investment Services</a:t>
          </a:r>
        </a:p>
      </dgm:t>
    </dgm:pt>
    <dgm:pt modelId="{CD7DC2F9-3AE7-7140-BF93-17C092082BD4}" type="parTrans" cxnId="{82DC03BB-4885-884F-BE00-5EC17C4A8793}">
      <dgm:prSet/>
      <dgm:spPr/>
      <dgm:t>
        <a:bodyPr/>
        <a:lstStyle/>
        <a:p>
          <a:endParaRPr lang="en-GB"/>
        </a:p>
      </dgm:t>
    </dgm:pt>
    <dgm:pt modelId="{15CC4932-D9F6-E344-92A5-31909FB4FC53}" type="sibTrans" cxnId="{82DC03BB-4885-884F-BE00-5EC17C4A8793}">
      <dgm:prSet/>
      <dgm:spPr/>
      <dgm:t>
        <a:bodyPr/>
        <a:lstStyle/>
        <a:p>
          <a:endParaRPr lang="en-GB"/>
        </a:p>
      </dgm:t>
    </dgm:pt>
    <dgm:pt modelId="{56B3BEBA-B748-4632-BDD8-F9913A1E5C72}" type="pres">
      <dgm:prSet presAssocID="{6987600B-013B-436F-85A7-E8CC3AF6D100}" presName="Name0" presStyleCnt="0">
        <dgm:presLayoutVars>
          <dgm:dir/>
          <dgm:animLvl val="lvl"/>
          <dgm:resizeHandles val="exact"/>
        </dgm:presLayoutVars>
      </dgm:prSet>
      <dgm:spPr/>
    </dgm:pt>
    <dgm:pt modelId="{093AACA1-B61D-4A31-9092-96366BF64FA1}" type="pres">
      <dgm:prSet presAssocID="{1D963F42-1201-41A3-A3B1-C4E7E9C69986}" presName="parTxOnly" presStyleLbl="node1" presStyleIdx="0" presStyleCnt="4" custScaleY="70078">
        <dgm:presLayoutVars>
          <dgm:chMax val="0"/>
          <dgm:chPref val="0"/>
          <dgm:bulletEnabled val="1"/>
        </dgm:presLayoutVars>
      </dgm:prSet>
      <dgm:spPr/>
    </dgm:pt>
    <dgm:pt modelId="{5E016ACF-6F54-403F-8E0F-8675640400FF}" type="pres">
      <dgm:prSet presAssocID="{86570DBE-FA30-4643-A5BF-A65D348A9CB7}" presName="parTxOnlySpace" presStyleCnt="0"/>
      <dgm:spPr/>
    </dgm:pt>
    <dgm:pt modelId="{73533751-948A-4EAF-AF93-3332F293563A}" type="pres">
      <dgm:prSet presAssocID="{5CCCE405-54D6-438C-8164-0704EBB20183}" presName="parTxOnly" presStyleLbl="node1" presStyleIdx="1" presStyleCnt="4" custScaleY="70078">
        <dgm:presLayoutVars>
          <dgm:chMax val="0"/>
          <dgm:chPref val="0"/>
          <dgm:bulletEnabled val="1"/>
        </dgm:presLayoutVars>
      </dgm:prSet>
      <dgm:spPr/>
    </dgm:pt>
    <dgm:pt modelId="{0A6C74C9-3865-4E67-92D6-9B0A49A6AE57}" type="pres">
      <dgm:prSet presAssocID="{46C8C553-3D47-41C3-B49D-1ED68898B0F9}" presName="parTxOnlySpace" presStyleCnt="0"/>
      <dgm:spPr/>
    </dgm:pt>
    <dgm:pt modelId="{89EC959A-D59A-4C65-851F-E5ECBD95B3A7}" type="pres">
      <dgm:prSet presAssocID="{8790F66A-35AE-4DC8-AB2A-8DDEE21FE7C0}" presName="parTxOnly" presStyleLbl="node1" presStyleIdx="2" presStyleCnt="4" custScaleY="70078">
        <dgm:presLayoutVars>
          <dgm:chMax val="0"/>
          <dgm:chPref val="0"/>
          <dgm:bulletEnabled val="1"/>
        </dgm:presLayoutVars>
      </dgm:prSet>
      <dgm:spPr/>
    </dgm:pt>
    <dgm:pt modelId="{7F2D848E-FF34-7341-AF36-2BC68343EE49}" type="pres">
      <dgm:prSet presAssocID="{63205E35-1D2C-4B21-8F3B-591443592702}" presName="parTxOnlySpace" presStyleCnt="0"/>
      <dgm:spPr/>
    </dgm:pt>
    <dgm:pt modelId="{8C806C6E-25E4-F549-B71A-60BE14D8E9C5}" type="pres">
      <dgm:prSet presAssocID="{3046D917-1DD0-9247-87F5-B43F91E09A0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09EF90A-B303-4269-A555-28104F6F4301}" type="presOf" srcId="{5CCCE405-54D6-438C-8164-0704EBB20183}" destId="{73533751-948A-4EAF-AF93-3332F293563A}" srcOrd="0" destOrd="0" presId="urn:microsoft.com/office/officeart/2005/8/layout/chevron1"/>
    <dgm:cxn modelId="{0532DF1D-77FB-45E1-8FA6-16C1512D8596}" type="presOf" srcId="{1D963F42-1201-41A3-A3B1-C4E7E9C69986}" destId="{093AACA1-B61D-4A31-9092-96366BF64FA1}" srcOrd="0" destOrd="0" presId="urn:microsoft.com/office/officeart/2005/8/layout/chevron1"/>
    <dgm:cxn modelId="{D3C1B932-5DFB-4680-8A3D-21F07A2F7D75}" type="presOf" srcId="{6987600B-013B-436F-85A7-E8CC3AF6D100}" destId="{56B3BEBA-B748-4632-BDD8-F9913A1E5C72}" srcOrd="0" destOrd="0" presId="urn:microsoft.com/office/officeart/2005/8/layout/chevron1"/>
    <dgm:cxn modelId="{E661744E-1EA0-4C44-AD41-890DBE854206}" type="presOf" srcId="{3046D917-1DD0-9247-87F5-B43F91E09A02}" destId="{8C806C6E-25E4-F549-B71A-60BE14D8E9C5}" srcOrd="0" destOrd="0" presId="urn:microsoft.com/office/officeart/2005/8/layout/chevron1"/>
    <dgm:cxn modelId="{52DB367D-CACE-4F25-8672-FC93AC5C698A}" srcId="{6987600B-013B-436F-85A7-E8CC3AF6D100}" destId="{8790F66A-35AE-4DC8-AB2A-8DDEE21FE7C0}" srcOrd="2" destOrd="0" parTransId="{68EAF096-0271-4B8C-AAA5-5854F0C956DF}" sibTransId="{63205E35-1D2C-4B21-8F3B-591443592702}"/>
    <dgm:cxn modelId="{B85CF290-318C-4F84-BBD6-5742C6EAAC3A}" type="presOf" srcId="{8790F66A-35AE-4DC8-AB2A-8DDEE21FE7C0}" destId="{89EC959A-D59A-4C65-851F-E5ECBD95B3A7}" srcOrd="0" destOrd="0" presId="urn:microsoft.com/office/officeart/2005/8/layout/chevron1"/>
    <dgm:cxn modelId="{82DC03BB-4885-884F-BE00-5EC17C4A8793}" srcId="{6987600B-013B-436F-85A7-E8CC3AF6D100}" destId="{3046D917-1DD0-9247-87F5-B43F91E09A02}" srcOrd="3" destOrd="0" parTransId="{CD7DC2F9-3AE7-7140-BF93-17C092082BD4}" sibTransId="{15CC4932-D9F6-E344-92A5-31909FB4FC53}"/>
    <dgm:cxn modelId="{39F59CBD-50C6-4725-8CDF-2DB6629BCC60}" srcId="{6987600B-013B-436F-85A7-E8CC3AF6D100}" destId="{1D963F42-1201-41A3-A3B1-C4E7E9C69986}" srcOrd="0" destOrd="0" parTransId="{233E065A-38EF-435C-AF65-D9CDA6E26E00}" sibTransId="{86570DBE-FA30-4643-A5BF-A65D348A9CB7}"/>
    <dgm:cxn modelId="{1D5943C8-C5E7-46A0-B60E-F8084A0F03E7}" srcId="{6987600B-013B-436F-85A7-E8CC3AF6D100}" destId="{5CCCE405-54D6-438C-8164-0704EBB20183}" srcOrd="1" destOrd="0" parTransId="{F5F21042-A9C1-442C-AD1F-3A1728AA181B}" sibTransId="{46C8C553-3D47-41C3-B49D-1ED68898B0F9}"/>
    <dgm:cxn modelId="{62189F34-7B29-4DEB-81D4-F05424B240D7}" type="presParOf" srcId="{56B3BEBA-B748-4632-BDD8-F9913A1E5C72}" destId="{093AACA1-B61D-4A31-9092-96366BF64FA1}" srcOrd="0" destOrd="0" presId="urn:microsoft.com/office/officeart/2005/8/layout/chevron1"/>
    <dgm:cxn modelId="{D90979C5-6E0B-4222-B2DA-26D3A94B4EA7}" type="presParOf" srcId="{56B3BEBA-B748-4632-BDD8-F9913A1E5C72}" destId="{5E016ACF-6F54-403F-8E0F-8675640400FF}" srcOrd="1" destOrd="0" presId="urn:microsoft.com/office/officeart/2005/8/layout/chevron1"/>
    <dgm:cxn modelId="{E997C2F1-4366-430A-9B2A-753474C6C3F0}" type="presParOf" srcId="{56B3BEBA-B748-4632-BDD8-F9913A1E5C72}" destId="{73533751-948A-4EAF-AF93-3332F293563A}" srcOrd="2" destOrd="0" presId="urn:microsoft.com/office/officeart/2005/8/layout/chevron1"/>
    <dgm:cxn modelId="{27068ABD-97BD-415B-B7DC-F8C4DAFE3E62}" type="presParOf" srcId="{56B3BEBA-B748-4632-BDD8-F9913A1E5C72}" destId="{0A6C74C9-3865-4E67-92D6-9B0A49A6AE57}" srcOrd="3" destOrd="0" presId="urn:microsoft.com/office/officeart/2005/8/layout/chevron1"/>
    <dgm:cxn modelId="{FE1FDE85-19CF-48B1-80EE-1E2B8F2AC8CA}" type="presParOf" srcId="{56B3BEBA-B748-4632-BDD8-F9913A1E5C72}" destId="{89EC959A-D59A-4C65-851F-E5ECBD95B3A7}" srcOrd="4" destOrd="0" presId="urn:microsoft.com/office/officeart/2005/8/layout/chevron1"/>
    <dgm:cxn modelId="{B7078DDC-9D08-8B47-8B8F-F291F660BC9C}" type="presParOf" srcId="{56B3BEBA-B748-4632-BDD8-F9913A1E5C72}" destId="{7F2D848E-FF34-7341-AF36-2BC68343EE49}" srcOrd="5" destOrd="0" presId="urn:microsoft.com/office/officeart/2005/8/layout/chevron1"/>
    <dgm:cxn modelId="{B9BED78D-A7AD-264D-A489-C071A554E978}" type="presParOf" srcId="{56B3BEBA-B748-4632-BDD8-F9913A1E5C72}" destId="{8C806C6E-25E4-F549-B71A-60BE14D8E9C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87600B-013B-436F-85A7-E8CC3AF6D10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D963F42-1201-41A3-A3B1-C4E7E9C69986}">
      <dgm:prSet phldrT="[Text]"/>
      <dgm:spPr>
        <a:solidFill>
          <a:srgbClr val="D22247"/>
        </a:solidFill>
        <a:ln>
          <a:noFill/>
        </a:ln>
      </dgm:spPr>
      <dgm:t>
        <a:bodyPr/>
        <a:lstStyle/>
        <a:p>
          <a:r>
            <a:rPr lang="en-US"/>
            <a:t>Insula Investment Funds</a:t>
          </a:r>
          <a:endParaRPr lang="en-US" dirty="0"/>
        </a:p>
      </dgm:t>
    </dgm:pt>
    <dgm:pt modelId="{233E065A-38EF-435C-AF65-D9CDA6E26E00}" type="parTrans" cxnId="{39F59CBD-50C6-4725-8CDF-2DB6629BCC60}">
      <dgm:prSet/>
      <dgm:spPr/>
      <dgm:t>
        <a:bodyPr/>
        <a:lstStyle/>
        <a:p>
          <a:endParaRPr lang="en-US"/>
        </a:p>
      </dgm:t>
    </dgm:pt>
    <dgm:pt modelId="{86570DBE-FA30-4643-A5BF-A65D348A9CB7}" type="sibTrans" cxnId="{39F59CBD-50C6-4725-8CDF-2DB6629BCC60}">
      <dgm:prSet/>
      <dgm:spPr/>
      <dgm:t>
        <a:bodyPr/>
        <a:lstStyle/>
        <a:p>
          <a:endParaRPr lang="en-US"/>
        </a:p>
      </dgm:t>
    </dgm:pt>
    <dgm:pt modelId="{5CCCE405-54D6-438C-8164-0704EBB20183}">
      <dgm:prSet phldrT="[Text]"/>
      <dgm:spPr>
        <a:solidFill>
          <a:schemeClr val="bg2">
            <a:lumMod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Insula</a:t>
          </a:r>
          <a:r>
            <a:rPr lang="en-US" baseline="0" dirty="0"/>
            <a:t> Cryptocurrency</a:t>
          </a:r>
          <a:endParaRPr lang="en-US" dirty="0"/>
        </a:p>
      </dgm:t>
    </dgm:pt>
    <dgm:pt modelId="{F5F21042-A9C1-442C-AD1F-3A1728AA181B}" type="parTrans" cxnId="{1D5943C8-C5E7-46A0-B60E-F8084A0F03E7}">
      <dgm:prSet/>
      <dgm:spPr/>
      <dgm:t>
        <a:bodyPr/>
        <a:lstStyle/>
        <a:p>
          <a:endParaRPr lang="en-US"/>
        </a:p>
      </dgm:t>
    </dgm:pt>
    <dgm:pt modelId="{46C8C553-3D47-41C3-B49D-1ED68898B0F9}" type="sibTrans" cxnId="{1D5943C8-C5E7-46A0-B60E-F8084A0F03E7}">
      <dgm:prSet/>
      <dgm:spPr/>
      <dgm:t>
        <a:bodyPr/>
        <a:lstStyle/>
        <a:p>
          <a:endParaRPr lang="en-US"/>
        </a:p>
      </dgm:t>
    </dgm:pt>
    <dgm:pt modelId="{8790F66A-35AE-4DC8-AB2A-8DDEE21FE7C0}">
      <dgm:prSet phldrT="[Text]"/>
      <dgm:spPr>
        <a:solidFill>
          <a:schemeClr val="bg2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Insula Decentralized Exchange</a:t>
          </a:r>
        </a:p>
      </dgm:t>
    </dgm:pt>
    <dgm:pt modelId="{63205E35-1D2C-4B21-8F3B-591443592702}" type="sibTrans" cxnId="{52DB367D-CACE-4F25-8672-FC93AC5C698A}">
      <dgm:prSet/>
      <dgm:spPr/>
      <dgm:t>
        <a:bodyPr/>
        <a:lstStyle/>
        <a:p>
          <a:endParaRPr lang="en-US"/>
        </a:p>
      </dgm:t>
    </dgm:pt>
    <dgm:pt modelId="{68EAF096-0271-4B8C-AAA5-5854F0C956DF}" type="parTrans" cxnId="{52DB367D-CACE-4F25-8672-FC93AC5C698A}">
      <dgm:prSet/>
      <dgm:spPr/>
      <dgm:t>
        <a:bodyPr/>
        <a:lstStyle/>
        <a:p>
          <a:endParaRPr lang="en-US"/>
        </a:p>
      </dgm:t>
    </dgm:pt>
    <dgm:pt modelId="{3046D917-1DD0-9247-87F5-B43F91E09A02}">
      <dgm:prSet/>
      <dgm:spPr/>
      <dgm:t>
        <a:bodyPr/>
        <a:lstStyle/>
        <a:p>
          <a:r>
            <a:rPr lang="en-GB" dirty="0"/>
            <a:t>Insula Investment Services</a:t>
          </a:r>
        </a:p>
      </dgm:t>
    </dgm:pt>
    <dgm:pt modelId="{CD7DC2F9-3AE7-7140-BF93-17C092082BD4}" type="parTrans" cxnId="{82DC03BB-4885-884F-BE00-5EC17C4A8793}">
      <dgm:prSet/>
      <dgm:spPr/>
      <dgm:t>
        <a:bodyPr/>
        <a:lstStyle/>
        <a:p>
          <a:endParaRPr lang="en-GB"/>
        </a:p>
      </dgm:t>
    </dgm:pt>
    <dgm:pt modelId="{15CC4932-D9F6-E344-92A5-31909FB4FC53}" type="sibTrans" cxnId="{82DC03BB-4885-884F-BE00-5EC17C4A8793}">
      <dgm:prSet/>
      <dgm:spPr/>
      <dgm:t>
        <a:bodyPr/>
        <a:lstStyle/>
        <a:p>
          <a:endParaRPr lang="en-GB"/>
        </a:p>
      </dgm:t>
    </dgm:pt>
    <dgm:pt modelId="{56B3BEBA-B748-4632-BDD8-F9913A1E5C72}" type="pres">
      <dgm:prSet presAssocID="{6987600B-013B-436F-85A7-E8CC3AF6D100}" presName="Name0" presStyleCnt="0">
        <dgm:presLayoutVars>
          <dgm:dir/>
          <dgm:animLvl val="lvl"/>
          <dgm:resizeHandles val="exact"/>
        </dgm:presLayoutVars>
      </dgm:prSet>
      <dgm:spPr/>
    </dgm:pt>
    <dgm:pt modelId="{093AACA1-B61D-4A31-9092-96366BF64FA1}" type="pres">
      <dgm:prSet presAssocID="{1D963F42-1201-41A3-A3B1-C4E7E9C69986}" presName="parTxOnly" presStyleLbl="node1" presStyleIdx="0" presStyleCnt="4" custScaleY="70078">
        <dgm:presLayoutVars>
          <dgm:chMax val="0"/>
          <dgm:chPref val="0"/>
          <dgm:bulletEnabled val="1"/>
        </dgm:presLayoutVars>
      </dgm:prSet>
      <dgm:spPr/>
    </dgm:pt>
    <dgm:pt modelId="{5E016ACF-6F54-403F-8E0F-8675640400FF}" type="pres">
      <dgm:prSet presAssocID="{86570DBE-FA30-4643-A5BF-A65D348A9CB7}" presName="parTxOnlySpace" presStyleCnt="0"/>
      <dgm:spPr/>
    </dgm:pt>
    <dgm:pt modelId="{73533751-948A-4EAF-AF93-3332F293563A}" type="pres">
      <dgm:prSet presAssocID="{5CCCE405-54D6-438C-8164-0704EBB20183}" presName="parTxOnly" presStyleLbl="node1" presStyleIdx="1" presStyleCnt="4" custScaleY="70078">
        <dgm:presLayoutVars>
          <dgm:chMax val="0"/>
          <dgm:chPref val="0"/>
          <dgm:bulletEnabled val="1"/>
        </dgm:presLayoutVars>
      </dgm:prSet>
      <dgm:spPr/>
    </dgm:pt>
    <dgm:pt modelId="{0A6C74C9-3865-4E67-92D6-9B0A49A6AE57}" type="pres">
      <dgm:prSet presAssocID="{46C8C553-3D47-41C3-B49D-1ED68898B0F9}" presName="parTxOnlySpace" presStyleCnt="0"/>
      <dgm:spPr/>
    </dgm:pt>
    <dgm:pt modelId="{89EC959A-D59A-4C65-851F-E5ECBD95B3A7}" type="pres">
      <dgm:prSet presAssocID="{8790F66A-35AE-4DC8-AB2A-8DDEE21FE7C0}" presName="parTxOnly" presStyleLbl="node1" presStyleIdx="2" presStyleCnt="4" custScaleY="70078">
        <dgm:presLayoutVars>
          <dgm:chMax val="0"/>
          <dgm:chPref val="0"/>
          <dgm:bulletEnabled val="1"/>
        </dgm:presLayoutVars>
      </dgm:prSet>
      <dgm:spPr/>
    </dgm:pt>
    <dgm:pt modelId="{7F2D848E-FF34-7341-AF36-2BC68343EE49}" type="pres">
      <dgm:prSet presAssocID="{63205E35-1D2C-4B21-8F3B-591443592702}" presName="parTxOnlySpace" presStyleCnt="0"/>
      <dgm:spPr/>
    </dgm:pt>
    <dgm:pt modelId="{8C806C6E-25E4-F549-B71A-60BE14D8E9C5}" type="pres">
      <dgm:prSet presAssocID="{3046D917-1DD0-9247-87F5-B43F91E09A0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09EF90A-B303-4269-A555-28104F6F4301}" type="presOf" srcId="{5CCCE405-54D6-438C-8164-0704EBB20183}" destId="{73533751-948A-4EAF-AF93-3332F293563A}" srcOrd="0" destOrd="0" presId="urn:microsoft.com/office/officeart/2005/8/layout/chevron1"/>
    <dgm:cxn modelId="{0532DF1D-77FB-45E1-8FA6-16C1512D8596}" type="presOf" srcId="{1D963F42-1201-41A3-A3B1-C4E7E9C69986}" destId="{093AACA1-B61D-4A31-9092-96366BF64FA1}" srcOrd="0" destOrd="0" presId="urn:microsoft.com/office/officeart/2005/8/layout/chevron1"/>
    <dgm:cxn modelId="{D3C1B932-5DFB-4680-8A3D-21F07A2F7D75}" type="presOf" srcId="{6987600B-013B-436F-85A7-E8CC3AF6D100}" destId="{56B3BEBA-B748-4632-BDD8-F9913A1E5C72}" srcOrd="0" destOrd="0" presId="urn:microsoft.com/office/officeart/2005/8/layout/chevron1"/>
    <dgm:cxn modelId="{E661744E-1EA0-4C44-AD41-890DBE854206}" type="presOf" srcId="{3046D917-1DD0-9247-87F5-B43F91E09A02}" destId="{8C806C6E-25E4-F549-B71A-60BE14D8E9C5}" srcOrd="0" destOrd="0" presId="urn:microsoft.com/office/officeart/2005/8/layout/chevron1"/>
    <dgm:cxn modelId="{52DB367D-CACE-4F25-8672-FC93AC5C698A}" srcId="{6987600B-013B-436F-85A7-E8CC3AF6D100}" destId="{8790F66A-35AE-4DC8-AB2A-8DDEE21FE7C0}" srcOrd="2" destOrd="0" parTransId="{68EAF096-0271-4B8C-AAA5-5854F0C956DF}" sibTransId="{63205E35-1D2C-4B21-8F3B-591443592702}"/>
    <dgm:cxn modelId="{B85CF290-318C-4F84-BBD6-5742C6EAAC3A}" type="presOf" srcId="{8790F66A-35AE-4DC8-AB2A-8DDEE21FE7C0}" destId="{89EC959A-D59A-4C65-851F-E5ECBD95B3A7}" srcOrd="0" destOrd="0" presId="urn:microsoft.com/office/officeart/2005/8/layout/chevron1"/>
    <dgm:cxn modelId="{82DC03BB-4885-884F-BE00-5EC17C4A8793}" srcId="{6987600B-013B-436F-85A7-E8CC3AF6D100}" destId="{3046D917-1DD0-9247-87F5-B43F91E09A02}" srcOrd="3" destOrd="0" parTransId="{CD7DC2F9-3AE7-7140-BF93-17C092082BD4}" sibTransId="{15CC4932-D9F6-E344-92A5-31909FB4FC53}"/>
    <dgm:cxn modelId="{39F59CBD-50C6-4725-8CDF-2DB6629BCC60}" srcId="{6987600B-013B-436F-85A7-E8CC3AF6D100}" destId="{1D963F42-1201-41A3-A3B1-C4E7E9C69986}" srcOrd="0" destOrd="0" parTransId="{233E065A-38EF-435C-AF65-D9CDA6E26E00}" sibTransId="{86570DBE-FA30-4643-A5BF-A65D348A9CB7}"/>
    <dgm:cxn modelId="{1D5943C8-C5E7-46A0-B60E-F8084A0F03E7}" srcId="{6987600B-013B-436F-85A7-E8CC3AF6D100}" destId="{5CCCE405-54D6-438C-8164-0704EBB20183}" srcOrd="1" destOrd="0" parTransId="{F5F21042-A9C1-442C-AD1F-3A1728AA181B}" sibTransId="{46C8C553-3D47-41C3-B49D-1ED68898B0F9}"/>
    <dgm:cxn modelId="{62189F34-7B29-4DEB-81D4-F05424B240D7}" type="presParOf" srcId="{56B3BEBA-B748-4632-BDD8-F9913A1E5C72}" destId="{093AACA1-B61D-4A31-9092-96366BF64FA1}" srcOrd="0" destOrd="0" presId="urn:microsoft.com/office/officeart/2005/8/layout/chevron1"/>
    <dgm:cxn modelId="{D90979C5-6E0B-4222-B2DA-26D3A94B4EA7}" type="presParOf" srcId="{56B3BEBA-B748-4632-BDD8-F9913A1E5C72}" destId="{5E016ACF-6F54-403F-8E0F-8675640400FF}" srcOrd="1" destOrd="0" presId="urn:microsoft.com/office/officeart/2005/8/layout/chevron1"/>
    <dgm:cxn modelId="{E997C2F1-4366-430A-9B2A-753474C6C3F0}" type="presParOf" srcId="{56B3BEBA-B748-4632-BDD8-F9913A1E5C72}" destId="{73533751-948A-4EAF-AF93-3332F293563A}" srcOrd="2" destOrd="0" presId="urn:microsoft.com/office/officeart/2005/8/layout/chevron1"/>
    <dgm:cxn modelId="{27068ABD-97BD-415B-B7DC-F8C4DAFE3E62}" type="presParOf" srcId="{56B3BEBA-B748-4632-BDD8-F9913A1E5C72}" destId="{0A6C74C9-3865-4E67-92D6-9B0A49A6AE57}" srcOrd="3" destOrd="0" presId="urn:microsoft.com/office/officeart/2005/8/layout/chevron1"/>
    <dgm:cxn modelId="{FE1FDE85-19CF-48B1-80EE-1E2B8F2AC8CA}" type="presParOf" srcId="{56B3BEBA-B748-4632-BDD8-F9913A1E5C72}" destId="{89EC959A-D59A-4C65-851F-E5ECBD95B3A7}" srcOrd="4" destOrd="0" presId="urn:microsoft.com/office/officeart/2005/8/layout/chevron1"/>
    <dgm:cxn modelId="{B7078DDC-9D08-8B47-8B8F-F291F660BC9C}" type="presParOf" srcId="{56B3BEBA-B748-4632-BDD8-F9913A1E5C72}" destId="{7F2D848E-FF34-7341-AF36-2BC68343EE49}" srcOrd="5" destOrd="0" presId="urn:microsoft.com/office/officeart/2005/8/layout/chevron1"/>
    <dgm:cxn modelId="{B9BED78D-A7AD-264D-A489-C071A554E978}" type="presParOf" srcId="{56B3BEBA-B748-4632-BDD8-F9913A1E5C72}" destId="{8C806C6E-25E4-F549-B71A-60BE14D8E9C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87600B-013B-436F-85A7-E8CC3AF6D10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D963F42-1201-41A3-A3B1-C4E7E9C69986}">
      <dgm:prSet phldrT="[Text]"/>
      <dgm:spPr>
        <a:solidFill>
          <a:srgbClr val="D22247"/>
        </a:solidFill>
        <a:ln>
          <a:noFill/>
        </a:ln>
      </dgm:spPr>
      <dgm:t>
        <a:bodyPr/>
        <a:lstStyle/>
        <a:p>
          <a:r>
            <a:rPr lang="en-US"/>
            <a:t>Insula Investment Funds</a:t>
          </a:r>
          <a:endParaRPr lang="en-US" dirty="0"/>
        </a:p>
      </dgm:t>
    </dgm:pt>
    <dgm:pt modelId="{233E065A-38EF-435C-AF65-D9CDA6E26E00}" type="parTrans" cxnId="{39F59CBD-50C6-4725-8CDF-2DB6629BCC60}">
      <dgm:prSet/>
      <dgm:spPr/>
      <dgm:t>
        <a:bodyPr/>
        <a:lstStyle/>
        <a:p>
          <a:endParaRPr lang="en-US"/>
        </a:p>
      </dgm:t>
    </dgm:pt>
    <dgm:pt modelId="{86570DBE-FA30-4643-A5BF-A65D348A9CB7}" type="sibTrans" cxnId="{39F59CBD-50C6-4725-8CDF-2DB6629BCC60}">
      <dgm:prSet/>
      <dgm:spPr/>
      <dgm:t>
        <a:bodyPr/>
        <a:lstStyle/>
        <a:p>
          <a:endParaRPr lang="en-US"/>
        </a:p>
      </dgm:t>
    </dgm:pt>
    <dgm:pt modelId="{5CCCE405-54D6-438C-8164-0704EBB20183}">
      <dgm:prSet phldrT="[Text]"/>
      <dgm:spPr>
        <a:solidFill>
          <a:schemeClr val="bg2">
            <a:lumMod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Insula</a:t>
          </a:r>
          <a:r>
            <a:rPr lang="en-US" baseline="0" dirty="0"/>
            <a:t> Cryptocurrency</a:t>
          </a:r>
          <a:endParaRPr lang="en-US" dirty="0"/>
        </a:p>
      </dgm:t>
    </dgm:pt>
    <dgm:pt modelId="{F5F21042-A9C1-442C-AD1F-3A1728AA181B}" type="parTrans" cxnId="{1D5943C8-C5E7-46A0-B60E-F8084A0F03E7}">
      <dgm:prSet/>
      <dgm:spPr/>
      <dgm:t>
        <a:bodyPr/>
        <a:lstStyle/>
        <a:p>
          <a:endParaRPr lang="en-US"/>
        </a:p>
      </dgm:t>
    </dgm:pt>
    <dgm:pt modelId="{46C8C553-3D47-41C3-B49D-1ED68898B0F9}" type="sibTrans" cxnId="{1D5943C8-C5E7-46A0-B60E-F8084A0F03E7}">
      <dgm:prSet/>
      <dgm:spPr/>
      <dgm:t>
        <a:bodyPr/>
        <a:lstStyle/>
        <a:p>
          <a:endParaRPr lang="en-US"/>
        </a:p>
      </dgm:t>
    </dgm:pt>
    <dgm:pt modelId="{8790F66A-35AE-4DC8-AB2A-8DDEE21FE7C0}">
      <dgm:prSet phldrT="[Text]"/>
      <dgm:spPr>
        <a:solidFill>
          <a:schemeClr val="bg2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Insula Decentralized Exchange</a:t>
          </a:r>
        </a:p>
      </dgm:t>
    </dgm:pt>
    <dgm:pt modelId="{63205E35-1D2C-4B21-8F3B-591443592702}" type="sibTrans" cxnId="{52DB367D-CACE-4F25-8672-FC93AC5C698A}">
      <dgm:prSet/>
      <dgm:spPr/>
      <dgm:t>
        <a:bodyPr/>
        <a:lstStyle/>
        <a:p>
          <a:endParaRPr lang="en-US"/>
        </a:p>
      </dgm:t>
    </dgm:pt>
    <dgm:pt modelId="{68EAF096-0271-4B8C-AAA5-5854F0C956DF}" type="parTrans" cxnId="{52DB367D-CACE-4F25-8672-FC93AC5C698A}">
      <dgm:prSet/>
      <dgm:spPr/>
      <dgm:t>
        <a:bodyPr/>
        <a:lstStyle/>
        <a:p>
          <a:endParaRPr lang="en-US"/>
        </a:p>
      </dgm:t>
    </dgm:pt>
    <dgm:pt modelId="{3046D917-1DD0-9247-87F5-B43F91E09A02}">
      <dgm:prSet/>
      <dgm:spPr/>
      <dgm:t>
        <a:bodyPr/>
        <a:lstStyle/>
        <a:p>
          <a:r>
            <a:rPr lang="en-GB" dirty="0"/>
            <a:t>Insula Investment Services</a:t>
          </a:r>
        </a:p>
      </dgm:t>
    </dgm:pt>
    <dgm:pt modelId="{CD7DC2F9-3AE7-7140-BF93-17C092082BD4}" type="parTrans" cxnId="{82DC03BB-4885-884F-BE00-5EC17C4A8793}">
      <dgm:prSet/>
      <dgm:spPr/>
      <dgm:t>
        <a:bodyPr/>
        <a:lstStyle/>
        <a:p>
          <a:endParaRPr lang="en-GB"/>
        </a:p>
      </dgm:t>
    </dgm:pt>
    <dgm:pt modelId="{15CC4932-D9F6-E344-92A5-31909FB4FC53}" type="sibTrans" cxnId="{82DC03BB-4885-884F-BE00-5EC17C4A8793}">
      <dgm:prSet/>
      <dgm:spPr/>
      <dgm:t>
        <a:bodyPr/>
        <a:lstStyle/>
        <a:p>
          <a:endParaRPr lang="en-GB"/>
        </a:p>
      </dgm:t>
    </dgm:pt>
    <dgm:pt modelId="{56B3BEBA-B748-4632-BDD8-F9913A1E5C72}" type="pres">
      <dgm:prSet presAssocID="{6987600B-013B-436F-85A7-E8CC3AF6D100}" presName="Name0" presStyleCnt="0">
        <dgm:presLayoutVars>
          <dgm:dir/>
          <dgm:animLvl val="lvl"/>
          <dgm:resizeHandles val="exact"/>
        </dgm:presLayoutVars>
      </dgm:prSet>
      <dgm:spPr/>
    </dgm:pt>
    <dgm:pt modelId="{093AACA1-B61D-4A31-9092-96366BF64FA1}" type="pres">
      <dgm:prSet presAssocID="{1D963F42-1201-41A3-A3B1-C4E7E9C69986}" presName="parTxOnly" presStyleLbl="node1" presStyleIdx="0" presStyleCnt="4" custScaleY="70078">
        <dgm:presLayoutVars>
          <dgm:chMax val="0"/>
          <dgm:chPref val="0"/>
          <dgm:bulletEnabled val="1"/>
        </dgm:presLayoutVars>
      </dgm:prSet>
      <dgm:spPr/>
    </dgm:pt>
    <dgm:pt modelId="{5E016ACF-6F54-403F-8E0F-8675640400FF}" type="pres">
      <dgm:prSet presAssocID="{86570DBE-FA30-4643-A5BF-A65D348A9CB7}" presName="parTxOnlySpace" presStyleCnt="0"/>
      <dgm:spPr/>
    </dgm:pt>
    <dgm:pt modelId="{73533751-948A-4EAF-AF93-3332F293563A}" type="pres">
      <dgm:prSet presAssocID="{5CCCE405-54D6-438C-8164-0704EBB20183}" presName="parTxOnly" presStyleLbl="node1" presStyleIdx="1" presStyleCnt="4" custScaleY="70078">
        <dgm:presLayoutVars>
          <dgm:chMax val="0"/>
          <dgm:chPref val="0"/>
          <dgm:bulletEnabled val="1"/>
        </dgm:presLayoutVars>
      </dgm:prSet>
      <dgm:spPr/>
    </dgm:pt>
    <dgm:pt modelId="{0A6C74C9-3865-4E67-92D6-9B0A49A6AE57}" type="pres">
      <dgm:prSet presAssocID="{46C8C553-3D47-41C3-B49D-1ED68898B0F9}" presName="parTxOnlySpace" presStyleCnt="0"/>
      <dgm:spPr/>
    </dgm:pt>
    <dgm:pt modelId="{89EC959A-D59A-4C65-851F-E5ECBD95B3A7}" type="pres">
      <dgm:prSet presAssocID="{8790F66A-35AE-4DC8-AB2A-8DDEE21FE7C0}" presName="parTxOnly" presStyleLbl="node1" presStyleIdx="2" presStyleCnt="4" custScaleY="70078">
        <dgm:presLayoutVars>
          <dgm:chMax val="0"/>
          <dgm:chPref val="0"/>
          <dgm:bulletEnabled val="1"/>
        </dgm:presLayoutVars>
      </dgm:prSet>
      <dgm:spPr/>
    </dgm:pt>
    <dgm:pt modelId="{7F2D848E-FF34-7341-AF36-2BC68343EE49}" type="pres">
      <dgm:prSet presAssocID="{63205E35-1D2C-4B21-8F3B-591443592702}" presName="parTxOnlySpace" presStyleCnt="0"/>
      <dgm:spPr/>
    </dgm:pt>
    <dgm:pt modelId="{8C806C6E-25E4-F549-B71A-60BE14D8E9C5}" type="pres">
      <dgm:prSet presAssocID="{3046D917-1DD0-9247-87F5-B43F91E09A0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09EF90A-B303-4269-A555-28104F6F4301}" type="presOf" srcId="{5CCCE405-54D6-438C-8164-0704EBB20183}" destId="{73533751-948A-4EAF-AF93-3332F293563A}" srcOrd="0" destOrd="0" presId="urn:microsoft.com/office/officeart/2005/8/layout/chevron1"/>
    <dgm:cxn modelId="{0532DF1D-77FB-45E1-8FA6-16C1512D8596}" type="presOf" srcId="{1D963F42-1201-41A3-A3B1-C4E7E9C69986}" destId="{093AACA1-B61D-4A31-9092-96366BF64FA1}" srcOrd="0" destOrd="0" presId="urn:microsoft.com/office/officeart/2005/8/layout/chevron1"/>
    <dgm:cxn modelId="{D3C1B932-5DFB-4680-8A3D-21F07A2F7D75}" type="presOf" srcId="{6987600B-013B-436F-85A7-E8CC3AF6D100}" destId="{56B3BEBA-B748-4632-BDD8-F9913A1E5C72}" srcOrd="0" destOrd="0" presId="urn:microsoft.com/office/officeart/2005/8/layout/chevron1"/>
    <dgm:cxn modelId="{E661744E-1EA0-4C44-AD41-890DBE854206}" type="presOf" srcId="{3046D917-1DD0-9247-87F5-B43F91E09A02}" destId="{8C806C6E-25E4-F549-B71A-60BE14D8E9C5}" srcOrd="0" destOrd="0" presId="urn:microsoft.com/office/officeart/2005/8/layout/chevron1"/>
    <dgm:cxn modelId="{52DB367D-CACE-4F25-8672-FC93AC5C698A}" srcId="{6987600B-013B-436F-85A7-E8CC3AF6D100}" destId="{8790F66A-35AE-4DC8-AB2A-8DDEE21FE7C0}" srcOrd="2" destOrd="0" parTransId="{68EAF096-0271-4B8C-AAA5-5854F0C956DF}" sibTransId="{63205E35-1D2C-4B21-8F3B-591443592702}"/>
    <dgm:cxn modelId="{B85CF290-318C-4F84-BBD6-5742C6EAAC3A}" type="presOf" srcId="{8790F66A-35AE-4DC8-AB2A-8DDEE21FE7C0}" destId="{89EC959A-D59A-4C65-851F-E5ECBD95B3A7}" srcOrd="0" destOrd="0" presId="urn:microsoft.com/office/officeart/2005/8/layout/chevron1"/>
    <dgm:cxn modelId="{82DC03BB-4885-884F-BE00-5EC17C4A8793}" srcId="{6987600B-013B-436F-85A7-E8CC3AF6D100}" destId="{3046D917-1DD0-9247-87F5-B43F91E09A02}" srcOrd="3" destOrd="0" parTransId="{CD7DC2F9-3AE7-7140-BF93-17C092082BD4}" sibTransId="{15CC4932-D9F6-E344-92A5-31909FB4FC53}"/>
    <dgm:cxn modelId="{39F59CBD-50C6-4725-8CDF-2DB6629BCC60}" srcId="{6987600B-013B-436F-85A7-E8CC3AF6D100}" destId="{1D963F42-1201-41A3-A3B1-C4E7E9C69986}" srcOrd="0" destOrd="0" parTransId="{233E065A-38EF-435C-AF65-D9CDA6E26E00}" sibTransId="{86570DBE-FA30-4643-A5BF-A65D348A9CB7}"/>
    <dgm:cxn modelId="{1D5943C8-C5E7-46A0-B60E-F8084A0F03E7}" srcId="{6987600B-013B-436F-85A7-E8CC3AF6D100}" destId="{5CCCE405-54D6-438C-8164-0704EBB20183}" srcOrd="1" destOrd="0" parTransId="{F5F21042-A9C1-442C-AD1F-3A1728AA181B}" sibTransId="{46C8C553-3D47-41C3-B49D-1ED68898B0F9}"/>
    <dgm:cxn modelId="{62189F34-7B29-4DEB-81D4-F05424B240D7}" type="presParOf" srcId="{56B3BEBA-B748-4632-BDD8-F9913A1E5C72}" destId="{093AACA1-B61D-4A31-9092-96366BF64FA1}" srcOrd="0" destOrd="0" presId="urn:microsoft.com/office/officeart/2005/8/layout/chevron1"/>
    <dgm:cxn modelId="{D90979C5-6E0B-4222-B2DA-26D3A94B4EA7}" type="presParOf" srcId="{56B3BEBA-B748-4632-BDD8-F9913A1E5C72}" destId="{5E016ACF-6F54-403F-8E0F-8675640400FF}" srcOrd="1" destOrd="0" presId="urn:microsoft.com/office/officeart/2005/8/layout/chevron1"/>
    <dgm:cxn modelId="{E997C2F1-4366-430A-9B2A-753474C6C3F0}" type="presParOf" srcId="{56B3BEBA-B748-4632-BDD8-F9913A1E5C72}" destId="{73533751-948A-4EAF-AF93-3332F293563A}" srcOrd="2" destOrd="0" presId="urn:microsoft.com/office/officeart/2005/8/layout/chevron1"/>
    <dgm:cxn modelId="{27068ABD-97BD-415B-B7DC-F8C4DAFE3E62}" type="presParOf" srcId="{56B3BEBA-B748-4632-BDD8-F9913A1E5C72}" destId="{0A6C74C9-3865-4E67-92D6-9B0A49A6AE57}" srcOrd="3" destOrd="0" presId="urn:microsoft.com/office/officeart/2005/8/layout/chevron1"/>
    <dgm:cxn modelId="{FE1FDE85-19CF-48B1-80EE-1E2B8F2AC8CA}" type="presParOf" srcId="{56B3BEBA-B748-4632-BDD8-F9913A1E5C72}" destId="{89EC959A-D59A-4C65-851F-E5ECBD95B3A7}" srcOrd="4" destOrd="0" presId="urn:microsoft.com/office/officeart/2005/8/layout/chevron1"/>
    <dgm:cxn modelId="{B7078DDC-9D08-8B47-8B8F-F291F660BC9C}" type="presParOf" srcId="{56B3BEBA-B748-4632-BDD8-F9913A1E5C72}" destId="{7F2D848E-FF34-7341-AF36-2BC68343EE49}" srcOrd="5" destOrd="0" presId="urn:microsoft.com/office/officeart/2005/8/layout/chevron1"/>
    <dgm:cxn modelId="{B9BED78D-A7AD-264D-A489-C071A554E978}" type="presParOf" srcId="{56B3BEBA-B748-4632-BDD8-F9913A1E5C72}" destId="{8C806C6E-25E4-F549-B71A-60BE14D8E9C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AACA1-B61D-4A31-9092-96366BF64FA1}">
      <dsp:nvSpPr>
        <dsp:cNvPr id="0" name=""/>
        <dsp:cNvSpPr/>
      </dsp:nvSpPr>
      <dsp:spPr>
        <a:xfrm>
          <a:off x="2395" y="724170"/>
          <a:ext cx="1394222" cy="390817"/>
        </a:xfrm>
        <a:prstGeom prst="chevron">
          <a:avLst/>
        </a:prstGeom>
        <a:solidFill>
          <a:srgbClr val="D22247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Insula Investment Funds</a:t>
          </a:r>
          <a:endParaRPr lang="en-US" sz="800" kern="1200" dirty="0"/>
        </a:p>
      </dsp:txBody>
      <dsp:txXfrm>
        <a:off x="197804" y="724170"/>
        <a:ext cx="1003405" cy="390817"/>
      </dsp:txXfrm>
    </dsp:sp>
    <dsp:sp modelId="{73533751-948A-4EAF-AF93-3332F293563A}">
      <dsp:nvSpPr>
        <dsp:cNvPr id="0" name=""/>
        <dsp:cNvSpPr/>
      </dsp:nvSpPr>
      <dsp:spPr>
        <a:xfrm>
          <a:off x="1257195" y="724170"/>
          <a:ext cx="1394222" cy="390817"/>
        </a:xfrm>
        <a:prstGeom prst="chevron">
          <a:avLst/>
        </a:prstGeom>
        <a:solidFill>
          <a:schemeClr val="bg2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Insula</a:t>
          </a:r>
          <a:r>
            <a:rPr lang="en-US" sz="800" kern="1200" baseline="0" dirty="0"/>
            <a:t> Cryptocurrency</a:t>
          </a:r>
          <a:endParaRPr lang="en-US" sz="800" kern="1200" dirty="0"/>
        </a:p>
      </dsp:txBody>
      <dsp:txXfrm>
        <a:off x="1452604" y="724170"/>
        <a:ext cx="1003405" cy="390817"/>
      </dsp:txXfrm>
    </dsp:sp>
    <dsp:sp modelId="{89EC959A-D59A-4C65-851F-E5ECBD95B3A7}">
      <dsp:nvSpPr>
        <dsp:cNvPr id="0" name=""/>
        <dsp:cNvSpPr/>
      </dsp:nvSpPr>
      <dsp:spPr>
        <a:xfrm>
          <a:off x="2511995" y="724170"/>
          <a:ext cx="1394222" cy="390817"/>
        </a:xfrm>
        <a:prstGeom prst="chevron">
          <a:avLst/>
        </a:prstGeom>
        <a:solidFill>
          <a:schemeClr val="bg2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Insula Decentralized Exchange</a:t>
          </a:r>
        </a:p>
      </dsp:txBody>
      <dsp:txXfrm>
        <a:off x="2707404" y="724170"/>
        <a:ext cx="1003405" cy="390817"/>
      </dsp:txXfrm>
    </dsp:sp>
    <dsp:sp modelId="{8C806C6E-25E4-F549-B71A-60BE14D8E9C5}">
      <dsp:nvSpPr>
        <dsp:cNvPr id="0" name=""/>
        <dsp:cNvSpPr/>
      </dsp:nvSpPr>
      <dsp:spPr>
        <a:xfrm>
          <a:off x="3766796" y="640734"/>
          <a:ext cx="1394222" cy="5576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Insula Investment Services</a:t>
          </a:r>
        </a:p>
      </dsp:txBody>
      <dsp:txXfrm>
        <a:off x="4045641" y="640734"/>
        <a:ext cx="836533" cy="5576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AACA1-B61D-4A31-9092-96366BF64FA1}">
      <dsp:nvSpPr>
        <dsp:cNvPr id="0" name=""/>
        <dsp:cNvSpPr/>
      </dsp:nvSpPr>
      <dsp:spPr>
        <a:xfrm>
          <a:off x="2395" y="724170"/>
          <a:ext cx="1394222" cy="390817"/>
        </a:xfrm>
        <a:prstGeom prst="chevron">
          <a:avLst/>
        </a:prstGeom>
        <a:solidFill>
          <a:srgbClr val="D22247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Insula Investment Funds</a:t>
          </a:r>
          <a:endParaRPr lang="en-US" sz="800" kern="1200" dirty="0"/>
        </a:p>
      </dsp:txBody>
      <dsp:txXfrm>
        <a:off x="197804" y="724170"/>
        <a:ext cx="1003405" cy="390817"/>
      </dsp:txXfrm>
    </dsp:sp>
    <dsp:sp modelId="{73533751-948A-4EAF-AF93-3332F293563A}">
      <dsp:nvSpPr>
        <dsp:cNvPr id="0" name=""/>
        <dsp:cNvSpPr/>
      </dsp:nvSpPr>
      <dsp:spPr>
        <a:xfrm>
          <a:off x="1257195" y="724170"/>
          <a:ext cx="1394222" cy="390817"/>
        </a:xfrm>
        <a:prstGeom prst="chevron">
          <a:avLst/>
        </a:prstGeom>
        <a:solidFill>
          <a:schemeClr val="bg2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Insula</a:t>
          </a:r>
          <a:r>
            <a:rPr lang="en-US" sz="800" kern="1200" baseline="0" dirty="0"/>
            <a:t> Cryptocurrency</a:t>
          </a:r>
          <a:endParaRPr lang="en-US" sz="800" kern="1200" dirty="0"/>
        </a:p>
      </dsp:txBody>
      <dsp:txXfrm>
        <a:off x="1452604" y="724170"/>
        <a:ext cx="1003405" cy="390817"/>
      </dsp:txXfrm>
    </dsp:sp>
    <dsp:sp modelId="{89EC959A-D59A-4C65-851F-E5ECBD95B3A7}">
      <dsp:nvSpPr>
        <dsp:cNvPr id="0" name=""/>
        <dsp:cNvSpPr/>
      </dsp:nvSpPr>
      <dsp:spPr>
        <a:xfrm>
          <a:off x="2511995" y="724170"/>
          <a:ext cx="1394222" cy="390817"/>
        </a:xfrm>
        <a:prstGeom prst="chevron">
          <a:avLst/>
        </a:prstGeom>
        <a:solidFill>
          <a:schemeClr val="bg2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Insula Decentralized Exchange</a:t>
          </a:r>
        </a:p>
      </dsp:txBody>
      <dsp:txXfrm>
        <a:off x="2707404" y="724170"/>
        <a:ext cx="1003405" cy="390817"/>
      </dsp:txXfrm>
    </dsp:sp>
    <dsp:sp modelId="{8C806C6E-25E4-F549-B71A-60BE14D8E9C5}">
      <dsp:nvSpPr>
        <dsp:cNvPr id="0" name=""/>
        <dsp:cNvSpPr/>
      </dsp:nvSpPr>
      <dsp:spPr>
        <a:xfrm>
          <a:off x="3766796" y="640734"/>
          <a:ext cx="1394222" cy="5576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Insula Investment Services</a:t>
          </a:r>
        </a:p>
      </dsp:txBody>
      <dsp:txXfrm>
        <a:off x="4045641" y="640734"/>
        <a:ext cx="836533" cy="5576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AACA1-B61D-4A31-9092-96366BF64FA1}">
      <dsp:nvSpPr>
        <dsp:cNvPr id="0" name=""/>
        <dsp:cNvSpPr/>
      </dsp:nvSpPr>
      <dsp:spPr>
        <a:xfrm>
          <a:off x="2395" y="724170"/>
          <a:ext cx="1394222" cy="390817"/>
        </a:xfrm>
        <a:prstGeom prst="chevron">
          <a:avLst/>
        </a:prstGeom>
        <a:solidFill>
          <a:srgbClr val="D22247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Insula Investment Funds</a:t>
          </a:r>
          <a:endParaRPr lang="en-US" sz="800" kern="1200" dirty="0"/>
        </a:p>
      </dsp:txBody>
      <dsp:txXfrm>
        <a:off x="197804" y="724170"/>
        <a:ext cx="1003405" cy="390817"/>
      </dsp:txXfrm>
    </dsp:sp>
    <dsp:sp modelId="{73533751-948A-4EAF-AF93-3332F293563A}">
      <dsp:nvSpPr>
        <dsp:cNvPr id="0" name=""/>
        <dsp:cNvSpPr/>
      </dsp:nvSpPr>
      <dsp:spPr>
        <a:xfrm>
          <a:off x="1257195" y="724170"/>
          <a:ext cx="1394222" cy="390817"/>
        </a:xfrm>
        <a:prstGeom prst="chevron">
          <a:avLst/>
        </a:prstGeom>
        <a:solidFill>
          <a:schemeClr val="bg2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Insula</a:t>
          </a:r>
          <a:r>
            <a:rPr lang="en-US" sz="800" kern="1200" baseline="0" dirty="0"/>
            <a:t> Cryptocurrency</a:t>
          </a:r>
          <a:endParaRPr lang="en-US" sz="800" kern="1200" dirty="0"/>
        </a:p>
      </dsp:txBody>
      <dsp:txXfrm>
        <a:off x="1452604" y="724170"/>
        <a:ext cx="1003405" cy="390817"/>
      </dsp:txXfrm>
    </dsp:sp>
    <dsp:sp modelId="{89EC959A-D59A-4C65-851F-E5ECBD95B3A7}">
      <dsp:nvSpPr>
        <dsp:cNvPr id="0" name=""/>
        <dsp:cNvSpPr/>
      </dsp:nvSpPr>
      <dsp:spPr>
        <a:xfrm>
          <a:off x="2511995" y="724170"/>
          <a:ext cx="1394222" cy="390817"/>
        </a:xfrm>
        <a:prstGeom prst="chevron">
          <a:avLst/>
        </a:prstGeom>
        <a:solidFill>
          <a:schemeClr val="bg2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Insula Decentralized Exchange</a:t>
          </a:r>
        </a:p>
      </dsp:txBody>
      <dsp:txXfrm>
        <a:off x="2707404" y="724170"/>
        <a:ext cx="1003405" cy="390817"/>
      </dsp:txXfrm>
    </dsp:sp>
    <dsp:sp modelId="{8C806C6E-25E4-F549-B71A-60BE14D8E9C5}">
      <dsp:nvSpPr>
        <dsp:cNvPr id="0" name=""/>
        <dsp:cNvSpPr/>
      </dsp:nvSpPr>
      <dsp:spPr>
        <a:xfrm>
          <a:off x="3766796" y="640734"/>
          <a:ext cx="1394222" cy="5576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Insula Investment Services</a:t>
          </a:r>
        </a:p>
      </dsp:txBody>
      <dsp:txXfrm>
        <a:off x="4045641" y="640734"/>
        <a:ext cx="836533" cy="5576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AACA1-B61D-4A31-9092-96366BF64FA1}">
      <dsp:nvSpPr>
        <dsp:cNvPr id="0" name=""/>
        <dsp:cNvSpPr/>
      </dsp:nvSpPr>
      <dsp:spPr>
        <a:xfrm>
          <a:off x="2395" y="724170"/>
          <a:ext cx="1394222" cy="390817"/>
        </a:xfrm>
        <a:prstGeom prst="chevron">
          <a:avLst/>
        </a:prstGeom>
        <a:solidFill>
          <a:srgbClr val="D22247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Insula Investment Funds</a:t>
          </a:r>
          <a:endParaRPr lang="en-US" sz="800" kern="1200" dirty="0"/>
        </a:p>
      </dsp:txBody>
      <dsp:txXfrm>
        <a:off x="197804" y="724170"/>
        <a:ext cx="1003405" cy="390817"/>
      </dsp:txXfrm>
    </dsp:sp>
    <dsp:sp modelId="{73533751-948A-4EAF-AF93-3332F293563A}">
      <dsp:nvSpPr>
        <dsp:cNvPr id="0" name=""/>
        <dsp:cNvSpPr/>
      </dsp:nvSpPr>
      <dsp:spPr>
        <a:xfrm>
          <a:off x="1257195" y="724170"/>
          <a:ext cx="1394222" cy="390817"/>
        </a:xfrm>
        <a:prstGeom prst="chevron">
          <a:avLst/>
        </a:prstGeom>
        <a:solidFill>
          <a:schemeClr val="bg2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Insula</a:t>
          </a:r>
          <a:r>
            <a:rPr lang="en-US" sz="800" kern="1200" baseline="0" dirty="0"/>
            <a:t> Cryptocurrency</a:t>
          </a:r>
          <a:endParaRPr lang="en-US" sz="800" kern="1200" dirty="0"/>
        </a:p>
      </dsp:txBody>
      <dsp:txXfrm>
        <a:off x="1452604" y="724170"/>
        <a:ext cx="1003405" cy="390817"/>
      </dsp:txXfrm>
    </dsp:sp>
    <dsp:sp modelId="{89EC959A-D59A-4C65-851F-E5ECBD95B3A7}">
      <dsp:nvSpPr>
        <dsp:cNvPr id="0" name=""/>
        <dsp:cNvSpPr/>
      </dsp:nvSpPr>
      <dsp:spPr>
        <a:xfrm>
          <a:off x="2511995" y="724170"/>
          <a:ext cx="1394222" cy="390817"/>
        </a:xfrm>
        <a:prstGeom prst="chevron">
          <a:avLst/>
        </a:prstGeom>
        <a:solidFill>
          <a:schemeClr val="bg2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Insula Decentralized Exchange</a:t>
          </a:r>
        </a:p>
      </dsp:txBody>
      <dsp:txXfrm>
        <a:off x="2707404" y="724170"/>
        <a:ext cx="1003405" cy="390817"/>
      </dsp:txXfrm>
    </dsp:sp>
    <dsp:sp modelId="{8C806C6E-25E4-F549-B71A-60BE14D8E9C5}">
      <dsp:nvSpPr>
        <dsp:cNvPr id="0" name=""/>
        <dsp:cNvSpPr/>
      </dsp:nvSpPr>
      <dsp:spPr>
        <a:xfrm>
          <a:off x="3766796" y="640734"/>
          <a:ext cx="1394222" cy="5576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Insula Investment Services</a:t>
          </a:r>
        </a:p>
      </dsp:txBody>
      <dsp:txXfrm>
        <a:off x="4045641" y="640734"/>
        <a:ext cx="836533" cy="557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2020/09/10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ZA" smtClean="0"/>
              <a:t>2020/09/10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title="Overlay Graphic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0370" y="3674372"/>
            <a:ext cx="5022591" cy="2728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/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dirty="0"/>
              <a:t>Section 1 Title</a:t>
            </a:r>
            <a:endParaRPr lang="en-ZA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dirty="0"/>
              <a:t>Section 2 Title</a:t>
            </a:r>
            <a:endParaRPr lang="en-ZA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dirty="0"/>
              <a:t>Section 3 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Website</a:t>
            </a:r>
            <a:endParaRPr lang="en-ZA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3" name="Rectangle 22" title="Overlay Graphic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cover option</a:t>
            </a:r>
            <a:endParaRPr lang="en-ZA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26" name="Rectangle 25" title="Overlay Graphic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anchor="ctr"/>
          <a:lstStyle>
            <a:lvl1pPr marL="0" indent="0" algn="r">
              <a:buNone/>
              <a:defRPr i="1"/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 title="Overlay Graphic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cover option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Cover Title Graphic (Move me around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grpSp>
        <p:nvGrpSpPr>
          <p:cNvPr id="21" name="Group 20" descr="Cover Title Graphic (Move me around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grpSp>
        <p:nvGrpSpPr>
          <p:cNvPr id="26" name="Group 25" descr="Cover Title Graphic (Rotate me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anchor="ctr"/>
          <a:lstStyle>
            <a:lvl1pPr marL="0" indent="0" algn="l">
              <a:buNone/>
              <a:defRPr i="1"/>
            </a:lvl1pPr>
          </a:lstStyle>
          <a:p>
            <a:r>
              <a:rPr lang="en-ZA" dirty="0"/>
              <a:t>Insert or Drag &amp; Drop your Photo2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681" y="1152000"/>
            <a:ext cx="54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152525"/>
            <a:ext cx="5400000" cy="5038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540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682" y="1584000"/>
            <a:ext cx="5400000" cy="46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584325"/>
            <a:ext cx="5400000" cy="460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0318" y="1152525"/>
            <a:ext cx="5400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700" y="1016000"/>
            <a:ext cx="6486481" cy="51089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3X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your Screen Design here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/>
          </p:nvPr>
        </p:nvSpPr>
        <p:spPr>
          <a:xfrm>
            <a:off x="890787" y="3639469"/>
            <a:ext cx="428329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ZA" dirty="0"/>
              <a:t>Section Header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ZA" dirty="0"/>
              <a:t>Section Header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chemeClr val="bg1">
                <a:lumMod val="85000"/>
              </a:schemeClr>
            </a:gs>
            <a:gs pos="59000">
              <a:schemeClr val="bg1">
                <a:alpha val="0"/>
                <a:lumMod val="74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hyperlink" Target="https://insulainvestments.com/investment/" TargetMode="Externa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5.png"/><Relationship Id="rId4" Type="http://schemas.openxmlformats.org/officeDocument/2006/relationships/diagramData" Target="../diagrams/data1.xml"/><Relationship Id="rId9" Type="http://schemas.openxmlformats.org/officeDocument/2006/relationships/hyperlink" Target="https://www.insulainvestments.com/investment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insulainvestments.com/investment/" TargetMode="Externa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2.xml"/><Relationship Id="rId9" Type="http://schemas.openxmlformats.org/officeDocument/2006/relationships/hyperlink" Target="https://www.insulainvestments.com/investment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hyperlink" Target="https://uniswap.info/token/0x697ef32b4a3f5a4c39de1cb7563f24ca7bfc5947" TargetMode="Externa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hyperlink" Target="https://www.insulainvestments.co.uk/investment-consulting" TargetMode="Externa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2B413F-13E2-4ED8-B081-64D7678BB8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page </a:t>
            </a:r>
            <a:fld id="{19B51A1E-902D-48AF-9020-955120F399B6}" type="slidenum">
              <a:rPr lang="en-ZA" b="1" i="1" smtClean="0">
                <a:solidFill>
                  <a:schemeClr val="tx1"/>
                </a:solidFill>
              </a:rPr>
              <a:pPr/>
              <a:t>1</a:t>
            </a:fld>
            <a:endParaRPr lang="en-ZA" b="1" i="1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5ED7A8-8D1D-47A3-9B22-53FDB9D8B16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0489" y="2333368"/>
            <a:ext cx="7191022" cy="2005628"/>
          </a:xfrm>
          <a:prstGeom prst="rect">
            <a:avLst/>
          </a:prstGeom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125ADE43-6D85-A644-87BF-70FF3E58DA3D}"/>
              </a:ext>
            </a:extLst>
          </p:cNvPr>
          <p:cNvSpPr txBox="1">
            <a:spLocks/>
          </p:cNvSpPr>
          <p:nvPr/>
        </p:nvSpPr>
        <p:spPr>
          <a:xfrm>
            <a:off x="926950" y="4902193"/>
            <a:ext cx="11223255" cy="1387324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noProof="1">
                <a:solidFill>
                  <a:schemeClr val="tx1"/>
                </a:solidFill>
              </a:rPr>
              <a:t>Click on the link in the slides below to see our live functioning products.</a:t>
            </a:r>
          </a:p>
          <a:p>
            <a:pPr marL="0" indent="0" algn="ctr">
              <a:buNone/>
            </a:pPr>
            <a:r>
              <a:rPr lang="en-US" b="1" i="1" noProof="1">
                <a:solidFill>
                  <a:srgbClr val="D22247"/>
                </a:solidFill>
              </a:rPr>
              <a:t>Our investment products are:</a:t>
            </a:r>
          </a:p>
          <a:p>
            <a:pPr marL="0" indent="0" algn="ctr">
              <a:buNone/>
            </a:pPr>
            <a:r>
              <a:rPr lang="en-US" i="1" noProof="1">
                <a:solidFill>
                  <a:schemeClr val="tx1"/>
                </a:solidFill>
              </a:rPr>
              <a:t>Insula Investment Funds, Insula Cryptocurrency, Insula Cryptocurrency Decentralized Exchange. </a:t>
            </a:r>
          </a:p>
          <a:p>
            <a:pPr marL="0" indent="0" algn="ctr">
              <a:buNone/>
            </a:pPr>
            <a:r>
              <a:rPr lang="en-ZA" b="1" i="1" dirty="0">
                <a:solidFill>
                  <a:srgbClr val="D22247"/>
                </a:solidFill>
              </a:rPr>
              <a:t>Our support service is:</a:t>
            </a:r>
          </a:p>
          <a:p>
            <a:pPr marL="0" indent="0" algn="ctr">
              <a:buNone/>
            </a:pPr>
            <a:r>
              <a:rPr lang="en-US" i="1" noProof="1">
                <a:solidFill>
                  <a:schemeClr val="tx1"/>
                </a:solidFill>
              </a:rPr>
              <a:t> Insula Premium subscription.</a:t>
            </a:r>
          </a:p>
          <a:p>
            <a:pPr marL="0" indent="0" algn="ctr">
              <a:buNone/>
            </a:pPr>
            <a:endParaRPr lang="en-ZA" i="1" dirty="0">
              <a:solidFill>
                <a:srgbClr val="D22247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ZA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87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819150" y="2683071"/>
            <a:ext cx="4853863" cy="1474810"/>
          </a:xfrm>
        </p:spPr>
        <p:txBody>
          <a:bodyPr/>
          <a:lstStyle/>
          <a:p>
            <a:pPr marL="0" indent="0" algn="r">
              <a:buNone/>
            </a:pPr>
            <a:r>
              <a:rPr lang="en-ZA" sz="4500" b="1" cap="all" spc="-150" dirty="0">
                <a:solidFill>
                  <a:schemeClr val="tx1"/>
                </a:solidFill>
                <a:ea typeface="+mj-ea"/>
                <a:cs typeface="+mj-cs"/>
              </a:rPr>
              <a:t>	Insula investment funds</a:t>
            </a:r>
            <a:endParaRPr lang="en-ZA" dirty="0">
              <a:solidFill>
                <a:schemeClr val="tx1"/>
              </a:solidFill>
            </a:endParaRPr>
          </a:p>
          <a:p>
            <a:pPr marL="0" indent="0" algn="r">
              <a:buNone/>
            </a:pPr>
            <a:r>
              <a:rPr lang="en-US" b="1" i="1" noProof="1">
                <a:solidFill>
                  <a:schemeClr val="tx1"/>
                </a:solidFill>
              </a:rPr>
              <a:t>Click on the link  below to discover  Insula Investment Funds.</a:t>
            </a:r>
          </a:p>
          <a:p>
            <a:pPr marL="0" indent="0" algn="r">
              <a:buNone/>
            </a:pPr>
            <a:r>
              <a:rPr lang="en-US" b="1" i="1" noProof="1">
                <a:solidFill>
                  <a:schemeClr val="tx1"/>
                </a:solidFill>
              </a:rPr>
              <a:t>(Investment Funds tab)</a:t>
            </a:r>
          </a:p>
          <a:p>
            <a:pPr marL="0" indent="0" algn="r">
              <a:buNone/>
            </a:pPr>
            <a:r>
              <a:rPr lang="en-US" b="1" i="1" noProof="1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https://insulainvestments.com/investment/</a:t>
            </a:r>
            <a:endParaRPr lang="en-US" b="1" i="1" noProof="1">
              <a:solidFill>
                <a:srgbClr val="FF0000"/>
              </a:solidFill>
            </a:endParaRPr>
          </a:p>
          <a:p>
            <a:pPr marL="0" indent="0" algn="r">
              <a:buNone/>
            </a:pPr>
            <a:endParaRPr lang="en-US" b="1" i="1" noProof="1">
              <a:solidFill>
                <a:srgbClr val="FF0000"/>
              </a:solidFill>
            </a:endParaRPr>
          </a:p>
          <a:p>
            <a:pPr marL="0" indent="0" algn="r">
              <a:buNone/>
            </a:pPr>
            <a:endParaRPr lang="en-US" b="1" i="1" noProof="1">
              <a:solidFill>
                <a:srgbClr val="FF0000"/>
              </a:solidFill>
            </a:endParaRPr>
          </a:p>
          <a:p>
            <a:pPr marL="0" indent="0" algn="r">
              <a:buNone/>
            </a:pPr>
            <a:endParaRPr lang="en-ZA" i="1" dirty="0">
              <a:solidFill>
                <a:srgbClr val="FF0000"/>
              </a:solidFill>
            </a:endParaRPr>
          </a:p>
          <a:p>
            <a:pPr marL="0" indent="0" algn="r">
              <a:buNone/>
            </a:pPr>
            <a:endParaRPr lang="en-ZA" noProof="1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03EB59-DD20-4D66-A8BB-E434897A17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7794"/>
          <a:stretch/>
        </p:blipFill>
        <p:spPr>
          <a:xfrm>
            <a:off x="60845" y="6265063"/>
            <a:ext cx="1611035" cy="546593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A198BAEC-DE2B-3F4B-A48B-537E808158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9740586"/>
              </p:ext>
            </p:extLst>
          </p:nvPr>
        </p:nvGraphicFramePr>
        <p:xfrm>
          <a:off x="1837578" y="5618780"/>
          <a:ext cx="5163414" cy="1839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8" name="Picture 4">
            <a:hlinkClick r:id="rId9"/>
            <a:extLst>
              <a:ext uri="{FF2B5EF4-FFF2-40B4-BE49-F238E27FC236}">
                <a16:creationId xmlns:a16="http://schemas.microsoft.com/office/drawing/2014/main" id="{57049D85-5BE2-4641-BDD0-4765AD2E4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/>
        </p:blipFill>
        <p:spPr bwMode="auto">
          <a:xfrm>
            <a:off x="6849750" y="1330036"/>
            <a:ext cx="5157501" cy="407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3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1104900" y="2683071"/>
            <a:ext cx="4642758" cy="1474810"/>
          </a:xfrm>
        </p:spPr>
        <p:txBody>
          <a:bodyPr/>
          <a:lstStyle/>
          <a:p>
            <a:pPr marL="0" indent="0" algn="r">
              <a:buNone/>
            </a:pPr>
            <a:r>
              <a:rPr lang="en-ZA" sz="4500" b="1" cap="all" spc="-150" dirty="0">
                <a:solidFill>
                  <a:schemeClr val="tx1"/>
                </a:solidFill>
                <a:ea typeface="+mj-ea"/>
                <a:cs typeface="+mj-cs"/>
              </a:rPr>
              <a:t>	</a:t>
            </a:r>
            <a:r>
              <a:rPr lang="en-ZA" sz="4000" b="1" cap="all" spc="-150" dirty="0">
                <a:solidFill>
                  <a:schemeClr val="tx1"/>
                </a:solidFill>
                <a:ea typeface="+mj-ea"/>
                <a:cs typeface="+mj-cs"/>
              </a:rPr>
              <a:t>Insula CRYPTOCURRENCY</a:t>
            </a:r>
            <a:endParaRPr lang="en-ZA" sz="4000" dirty="0">
              <a:solidFill>
                <a:schemeClr val="tx1"/>
              </a:solidFill>
            </a:endParaRPr>
          </a:p>
          <a:p>
            <a:pPr marL="0" indent="0" algn="r">
              <a:buNone/>
            </a:pPr>
            <a:r>
              <a:rPr lang="en-US" b="1" i="1" noProof="1">
                <a:solidFill>
                  <a:schemeClr val="tx1"/>
                </a:solidFill>
              </a:rPr>
              <a:t>Click on the link below to discover Insula Cryptocurrency (ISLA)’s holders and price.</a:t>
            </a:r>
          </a:p>
          <a:p>
            <a:pPr marL="0" indent="0" algn="r">
              <a:buNone/>
            </a:pPr>
            <a:r>
              <a:rPr lang="en-US" b="1" i="1" noProof="1">
                <a:solidFill>
                  <a:schemeClr val="tx1"/>
                </a:solidFill>
              </a:rPr>
              <a:t>(Cryptocurrency &amp; Banking tab)</a:t>
            </a:r>
          </a:p>
          <a:p>
            <a:pPr marL="0" indent="0" algn="r">
              <a:buNone/>
            </a:pPr>
            <a:r>
              <a:rPr lang="en-US" b="1" i="1" noProof="1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https://insulainvestments.com/investment/</a:t>
            </a:r>
            <a:endParaRPr lang="en-US" b="1" i="1" noProof="1">
              <a:solidFill>
                <a:srgbClr val="FF0000"/>
              </a:solidFill>
            </a:endParaRPr>
          </a:p>
          <a:p>
            <a:pPr marL="0" indent="0" algn="r">
              <a:buNone/>
            </a:pPr>
            <a:endParaRPr lang="en-US" b="1" i="1" noProof="1">
              <a:solidFill>
                <a:srgbClr val="FF0000"/>
              </a:solidFill>
            </a:endParaRPr>
          </a:p>
          <a:p>
            <a:pPr marL="0" indent="0" algn="r">
              <a:buNone/>
            </a:pPr>
            <a:endParaRPr lang="en-US" b="1" i="1" noProof="1">
              <a:solidFill>
                <a:srgbClr val="FF0000"/>
              </a:solidFill>
            </a:endParaRPr>
          </a:p>
          <a:p>
            <a:pPr marL="0" indent="0" algn="r">
              <a:buNone/>
            </a:pPr>
            <a:endParaRPr lang="en-ZA" b="1" i="1" dirty="0">
              <a:solidFill>
                <a:srgbClr val="D22247"/>
              </a:solidFill>
            </a:endParaRPr>
          </a:p>
          <a:p>
            <a:pPr marL="0" indent="0" algn="r">
              <a:buNone/>
            </a:pPr>
            <a:endParaRPr lang="en-ZA" noProof="1">
              <a:solidFill>
                <a:schemeClr val="tx1"/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13E2331-1164-40FB-A790-0539D6D7A1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7500896"/>
              </p:ext>
            </p:extLst>
          </p:nvPr>
        </p:nvGraphicFramePr>
        <p:xfrm>
          <a:off x="1837578" y="5618780"/>
          <a:ext cx="5163414" cy="1839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403EB59-DD20-4D66-A8BB-E434897A179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7794"/>
          <a:stretch/>
        </p:blipFill>
        <p:spPr>
          <a:xfrm>
            <a:off x="60845" y="6265063"/>
            <a:ext cx="1611035" cy="546593"/>
          </a:xfrm>
          <a:prstGeom prst="rect">
            <a:avLst/>
          </a:prstGeom>
        </p:spPr>
      </p:pic>
      <p:pic>
        <p:nvPicPr>
          <p:cNvPr id="1028" name="Picture 4">
            <a:hlinkClick r:id="rId9"/>
            <a:extLst>
              <a:ext uri="{FF2B5EF4-FFF2-40B4-BE49-F238E27FC236}">
                <a16:creationId xmlns:a16="http://schemas.microsoft.com/office/drawing/2014/main" id="{57049D85-5BE2-4641-BDD0-4765AD2E4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/>
        </p:blipFill>
        <p:spPr bwMode="auto">
          <a:xfrm>
            <a:off x="7321574" y="1330036"/>
            <a:ext cx="4213852" cy="407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91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952500" y="2683071"/>
            <a:ext cx="4795158" cy="1474810"/>
          </a:xfrm>
        </p:spPr>
        <p:txBody>
          <a:bodyPr/>
          <a:lstStyle/>
          <a:p>
            <a:pPr marL="0" indent="0" algn="r">
              <a:buNone/>
            </a:pPr>
            <a:r>
              <a:rPr lang="en-ZA" sz="4500" b="1" cap="all" spc="-150" dirty="0">
                <a:solidFill>
                  <a:schemeClr val="tx1"/>
                </a:solidFill>
                <a:ea typeface="+mj-ea"/>
                <a:cs typeface="+mj-cs"/>
              </a:rPr>
              <a:t>	</a:t>
            </a:r>
            <a:r>
              <a:rPr lang="en-ZA" sz="4000" b="1" cap="all" spc="-150" dirty="0">
                <a:solidFill>
                  <a:schemeClr val="tx1"/>
                </a:solidFill>
                <a:ea typeface="+mj-ea"/>
                <a:cs typeface="+mj-cs"/>
              </a:rPr>
              <a:t>Insula DECENTRALIZED EXCHANGE</a:t>
            </a:r>
            <a:endParaRPr lang="en-ZA" sz="4000" dirty="0">
              <a:solidFill>
                <a:schemeClr val="tx1"/>
              </a:solidFill>
            </a:endParaRPr>
          </a:p>
          <a:p>
            <a:pPr marL="0" indent="0" algn="r">
              <a:buNone/>
            </a:pPr>
            <a:r>
              <a:rPr lang="en-US" b="1" i="1" noProof="1">
                <a:solidFill>
                  <a:schemeClr val="tx1"/>
                </a:solidFill>
              </a:rPr>
              <a:t>Click on the link  below to discover Insula Decentralized Exchange.</a:t>
            </a:r>
          </a:p>
          <a:p>
            <a:pPr marL="0" indent="0" algn="r">
              <a:buNone/>
            </a:pPr>
            <a:r>
              <a:rPr lang="en-US" b="1" i="1" noProof="1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https://uniswap.info/token/0x697ef32b4a3f5a4c39de1cb7563f24ca7bfc5947</a:t>
            </a:r>
            <a:endParaRPr lang="en-US" b="1" i="1" noProof="1">
              <a:solidFill>
                <a:srgbClr val="FF0000"/>
              </a:solidFill>
            </a:endParaRPr>
          </a:p>
          <a:p>
            <a:pPr marL="0" indent="0" algn="r">
              <a:buNone/>
            </a:pPr>
            <a:endParaRPr lang="en-US" b="1" i="1" noProof="1">
              <a:solidFill>
                <a:srgbClr val="FF0000"/>
              </a:solidFill>
            </a:endParaRPr>
          </a:p>
          <a:p>
            <a:pPr marL="0" indent="0" algn="r">
              <a:buNone/>
            </a:pPr>
            <a:endParaRPr lang="en-ZA" b="1" i="1" dirty="0">
              <a:solidFill>
                <a:srgbClr val="D22247"/>
              </a:solidFill>
            </a:endParaRPr>
          </a:p>
          <a:p>
            <a:pPr marL="0" indent="0" algn="r">
              <a:buNone/>
            </a:pPr>
            <a:endParaRPr lang="en-ZA" noProof="1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03EB59-DD20-4D66-A8BB-E434897A17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7794"/>
          <a:stretch/>
        </p:blipFill>
        <p:spPr>
          <a:xfrm>
            <a:off x="60845" y="6265063"/>
            <a:ext cx="1611035" cy="546593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1D2538E-F3F1-014B-8CAA-90037C1BFF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9740586"/>
              </p:ext>
            </p:extLst>
          </p:nvPr>
        </p:nvGraphicFramePr>
        <p:xfrm>
          <a:off x="1837578" y="5618780"/>
          <a:ext cx="5163414" cy="1839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8" name="Picture 4">
            <a:hlinkClick r:id="rId2"/>
            <a:extLst>
              <a:ext uri="{FF2B5EF4-FFF2-40B4-BE49-F238E27FC236}">
                <a16:creationId xmlns:a16="http://schemas.microsoft.com/office/drawing/2014/main" id="{57049D85-5BE2-4641-BDD0-4765AD2E4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/>
        </p:blipFill>
        <p:spPr bwMode="auto">
          <a:xfrm>
            <a:off x="6486139" y="1760333"/>
            <a:ext cx="5705861" cy="333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12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762000" y="2683071"/>
            <a:ext cx="4985658" cy="1474810"/>
          </a:xfrm>
        </p:spPr>
        <p:txBody>
          <a:bodyPr/>
          <a:lstStyle/>
          <a:p>
            <a:pPr marL="0" indent="0" algn="r">
              <a:buNone/>
            </a:pPr>
            <a:r>
              <a:rPr lang="en-ZA" sz="4500" b="1" cap="all" spc="-150" dirty="0">
                <a:solidFill>
                  <a:schemeClr val="tx1"/>
                </a:solidFill>
                <a:ea typeface="+mj-ea"/>
                <a:cs typeface="+mj-cs"/>
              </a:rPr>
              <a:t>	</a:t>
            </a:r>
            <a:r>
              <a:rPr lang="en-ZA" sz="4000" b="1" cap="all" spc="-150" dirty="0">
                <a:solidFill>
                  <a:schemeClr val="tx1"/>
                </a:solidFill>
                <a:ea typeface="+mj-ea"/>
                <a:cs typeface="+mj-cs"/>
              </a:rPr>
              <a:t>Insula PREMIUM SUBSCRIPTION</a:t>
            </a:r>
            <a:endParaRPr lang="en-ZA" sz="4000" dirty="0">
              <a:solidFill>
                <a:schemeClr val="tx1"/>
              </a:solidFill>
            </a:endParaRPr>
          </a:p>
          <a:p>
            <a:pPr marL="0" indent="0" algn="r">
              <a:buNone/>
            </a:pPr>
            <a:r>
              <a:rPr lang="en-US" b="1" i="1" noProof="1">
                <a:solidFill>
                  <a:schemeClr val="tx1"/>
                </a:solidFill>
              </a:rPr>
              <a:t>Click on the link below to discover Insula Premium subscription.</a:t>
            </a:r>
          </a:p>
          <a:p>
            <a:pPr marL="0" indent="0" algn="r">
              <a:buNone/>
            </a:pPr>
            <a:r>
              <a:rPr lang="en-GB" b="1" i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https://www.insulainvestments.co.uk/investment-consulting</a:t>
            </a:r>
            <a:r>
              <a:rPr lang="en-GB" b="1" i="1" dirty="0">
                <a:solidFill>
                  <a:srgbClr val="FF0000"/>
                </a:solidFill>
              </a:rPr>
              <a:t> </a:t>
            </a:r>
            <a:endParaRPr lang="en-ZA" b="1" i="1" dirty="0">
              <a:solidFill>
                <a:srgbClr val="FF0000"/>
              </a:solidFill>
            </a:endParaRPr>
          </a:p>
          <a:p>
            <a:pPr marL="0" indent="0" algn="r">
              <a:buNone/>
            </a:pPr>
            <a:endParaRPr lang="en-ZA" b="1" i="1" dirty="0">
              <a:solidFill>
                <a:srgbClr val="FF0000"/>
              </a:solidFill>
            </a:endParaRPr>
          </a:p>
          <a:p>
            <a:pPr marL="0" indent="0" algn="r">
              <a:buNone/>
            </a:pPr>
            <a:endParaRPr lang="en-ZA" noProof="1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03EB59-DD20-4D66-A8BB-E434897A17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7794"/>
          <a:stretch/>
        </p:blipFill>
        <p:spPr>
          <a:xfrm>
            <a:off x="60845" y="6265063"/>
            <a:ext cx="1611035" cy="546593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7E9EBBB-A783-1A43-947E-6DC43C9292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9740586"/>
              </p:ext>
            </p:extLst>
          </p:nvPr>
        </p:nvGraphicFramePr>
        <p:xfrm>
          <a:off x="1837578" y="5618780"/>
          <a:ext cx="5163414" cy="1839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8" name="Picture 4">
            <a:hlinkClick r:id="rId2"/>
            <a:extLst>
              <a:ext uri="{FF2B5EF4-FFF2-40B4-BE49-F238E27FC236}">
                <a16:creationId xmlns:a16="http://schemas.microsoft.com/office/drawing/2014/main" id="{57049D85-5BE2-4641-BDD0-4765AD2E4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/>
        </p:blipFill>
        <p:spPr bwMode="auto">
          <a:xfrm>
            <a:off x="6587412" y="2356116"/>
            <a:ext cx="5604588" cy="215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490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ntoso Business Pitch Deck_SB - v4" id="{EFB764D1-0445-4B00-ABB1-283312FEB584}" vid="{7721A07E-6842-4E19-9838-65B95841B6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BB2B2B-C092-4034-8027-ED80E70B81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2E6E59-6E17-40F8-B412-65DEC6629148}">
  <ds:schemaRefs>
    <ds:schemaRef ds:uri="http://schemas.microsoft.com/office/2006/metadata/properties"/>
    <ds:schemaRef ds:uri="http://www.w3.org/XML/1998/namespace"/>
    <ds:schemaRef ds:uri="http://purl.org/dc/terms/"/>
    <ds:schemaRef ds:uri="16c05727-aa75-4e4a-9b5f-8a80a1165891"/>
    <ds:schemaRef ds:uri="http://schemas.microsoft.com/office/2006/documentManagement/types"/>
    <ds:schemaRef ds:uri="71af3243-3dd4-4a8d-8c0d-dd76da1f02a5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0BD0185-E894-43F5-A381-22FE8094B9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STEM pitch deck</Template>
  <TotalTime>0</TotalTime>
  <Words>208</Words>
  <Application>Microsoft Macintosh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Corbel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2019-05-15T01:25:37Z</dcterms:created>
  <dcterms:modified xsi:type="dcterms:W3CDTF">2020-09-10T16:18:01Z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