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IdLst>
    <p:sldId id="258" r:id="rId2"/>
    <p:sldId id="259" r:id="rId3"/>
    <p:sldId id="261" r:id="rId4"/>
    <p:sldId id="263" r:id="rId5"/>
    <p:sldId id="264" r:id="rId6"/>
    <p:sldId id="265" r:id="rId7"/>
    <p:sldId id="266" r:id="rId8"/>
    <p:sldId id="267" r:id="rId9"/>
    <p:sldId id="269" r:id="rId10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270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243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9733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775F54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981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509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69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2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660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891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695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486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35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&#44284;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6" y="304545"/>
            <a:ext cx="509981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/>
              <a:t>TCP/IP</a:t>
            </a:r>
            <a:r>
              <a:rPr sz="3200" spc="204" dirty="0"/>
              <a:t> </a:t>
            </a:r>
            <a:r>
              <a:rPr lang="ko-KR" altLang="en-US" sz="3200" dirty="0" smtClean="0"/>
              <a:t>소개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220097"/>
            <a:ext cx="5087620" cy="37503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83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spc="-30" dirty="0">
                <a:latin typeface="UKIJ CJK"/>
                <a:cs typeface="UKIJ CJK"/>
              </a:rPr>
              <a:t>TCP/IP</a:t>
            </a:r>
            <a:r>
              <a:rPr sz="2400" spc="22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프로토콜</a:t>
            </a:r>
          </a:p>
          <a:p>
            <a:pPr marL="652780" marR="5080" lvl="1" indent="-274320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653415" algn="l"/>
              </a:tabLst>
            </a:pPr>
            <a:r>
              <a:rPr sz="2000" dirty="0">
                <a:latin typeface="UKIJ CJK"/>
                <a:cs typeface="UKIJ CJK"/>
              </a:rPr>
              <a:t>두 시스템 간에 데이터가 손상없이 안  전하게 전송되도록 하는 통신</a:t>
            </a:r>
            <a:r>
              <a:rPr sz="2000" spc="9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프로토콜</a:t>
            </a:r>
          </a:p>
          <a:p>
            <a:pPr marL="652780" lvl="1" indent="-274955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653415" algn="l"/>
              </a:tabLst>
            </a:pPr>
            <a:r>
              <a:rPr sz="2000" spc="-5" dirty="0">
                <a:latin typeface="UKIJ CJK"/>
                <a:cs typeface="UKIJ CJK"/>
              </a:rPr>
              <a:t>TCP에서 </a:t>
            </a:r>
            <a:r>
              <a:rPr sz="2000" dirty="0">
                <a:latin typeface="UKIJ CJK"/>
                <a:cs typeface="UKIJ CJK"/>
              </a:rPr>
              <a:t>동작하는 응용프로그램</a:t>
            </a:r>
            <a:r>
              <a:rPr sz="2000" spc="459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사례</a:t>
            </a:r>
          </a:p>
          <a:p>
            <a:pPr marL="927100" lvl="2" indent="-229235">
              <a:lnSpc>
                <a:spcPct val="100000"/>
              </a:lnSpc>
              <a:spcBef>
                <a:spcPts val="50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27735" algn="l"/>
              </a:tabLst>
            </a:pPr>
            <a:r>
              <a:rPr sz="1800" dirty="0">
                <a:latin typeface="UKIJ CJK"/>
                <a:cs typeface="UKIJ CJK"/>
              </a:rPr>
              <a:t>e-mail, </a:t>
            </a:r>
            <a:r>
              <a:rPr sz="1800" spc="-85" dirty="0">
                <a:latin typeface="UKIJ CJK"/>
                <a:cs typeface="UKIJ CJK"/>
              </a:rPr>
              <a:t>FTP, </a:t>
            </a:r>
            <a:r>
              <a:rPr sz="1800" spc="15" dirty="0">
                <a:latin typeface="UKIJ CJK"/>
                <a:cs typeface="UKIJ CJK"/>
              </a:rPr>
              <a:t>웹(HTTP)</a:t>
            </a:r>
            <a:r>
              <a:rPr sz="1800" spc="18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등</a:t>
            </a:r>
          </a:p>
          <a:p>
            <a:pPr marL="332740" indent="-320675">
              <a:lnSpc>
                <a:spcPct val="100000"/>
              </a:lnSpc>
              <a:spcBef>
                <a:spcPts val="68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spc="-30" dirty="0">
                <a:latin typeface="UKIJ CJK"/>
                <a:cs typeface="UKIJ CJK"/>
              </a:rPr>
              <a:t>TCP/IP</a:t>
            </a:r>
            <a:r>
              <a:rPr sz="2400" spc="22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특징</a:t>
            </a:r>
          </a:p>
          <a:p>
            <a:pPr marL="652780" lvl="1" indent="-274955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653415" algn="l"/>
              </a:tabLst>
            </a:pPr>
            <a:r>
              <a:rPr sz="2000" dirty="0">
                <a:latin typeface="UKIJ CJK"/>
                <a:cs typeface="UKIJ CJK"/>
              </a:rPr>
              <a:t>연결형</a:t>
            </a:r>
            <a:r>
              <a:rPr sz="2000" spc="15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통신</a:t>
            </a:r>
          </a:p>
          <a:p>
            <a:pPr marL="927100" lvl="2" indent="-229235">
              <a:lnSpc>
                <a:spcPct val="100000"/>
              </a:lnSpc>
              <a:spcBef>
                <a:spcPts val="50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27735" algn="l"/>
              </a:tabLst>
            </a:pPr>
            <a:r>
              <a:rPr sz="1800" dirty="0">
                <a:latin typeface="UKIJ CJK"/>
                <a:cs typeface="UKIJ CJK"/>
              </a:rPr>
              <a:t>한 번 연결 후 계속 데이터 전송</a:t>
            </a:r>
            <a:r>
              <a:rPr sz="1800" spc="13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가능</a:t>
            </a:r>
          </a:p>
          <a:p>
            <a:pPr marL="652780" marR="92075" lvl="1" indent="-274320">
              <a:lnSpc>
                <a:spcPct val="100000"/>
              </a:lnSpc>
              <a:spcBef>
                <a:spcPts val="59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653415" algn="l"/>
              </a:tabLst>
            </a:pPr>
            <a:r>
              <a:rPr sz="2000" dirty="0">
                <a:latin typeface="UKIJ CJK"/>
                <a:cs typeface="UKIJ CJK"/>
              </a:rPr>
              <a:t>보낸 순서대로 받아 </a:t>
            </a:r>
            <a:r>
              <a:rPr sz="2000" spc="-60" dirty="0">
                <a:latin typeface="UKIJ CJK"/>
                <a:cs typeface="UKIJ CJK"/>
              </a:rPr>
              <a:t>응용프로그램에게  </a:t>
            </a:r>
            <a:r>
              <a:rPr sz="2000" dirty="0">
                <a:latin typeface="UKIJ CJK"/>
                <a:cs typeface="UKIJ CJK"/>
              </a:rPr>
              <a:t>전달</a:t>
            </a:r>
          </a:p>
        </p:txBody>
      </p:sp>
      <p:sp>
        <p:nvSpPr>
          <p:cNvPr id="5" name="object 5"/>
          <p:cNvSpPr/>
          <p:nvPr/>
        </p:nvSpPr>
        <p:spPr>
          <a:xfrm>
            <a:off x="6206328" y="1795022"/>
            <a:ext cx="2403269" cy="3097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355" y="985901"/>
            <a:ext cx="8281034" cy="336951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200" b="0" spc="95" dirty="0">
                <a:solidFill>
                  <a:srgbClr val="FFFFFF"/>
                </a:solidFill>
                <a:latin typeface="Bandal"/>
                <a:cs typeface="Bandal"/>
              </a:rPr>
              <a:t>4</a:t>
            </a:r>
            <a:endParaRPr sz="1200" dirty="0">
              <a:latin typeface="Bandal"/>
              <a:cs typeface="Bandal"/>
            </a:endParaRPr>
          </a:p>
          <a:p>
            <a:pPr marL="823594" indent="-320675">
              <a:lnSpc>
                <a:spcPct val="100000"/>
              </a:lnSpc>
              <a:spcBef>
                <a:spcPts val="76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823594" algn="l"/>
                <a:tab pos="824230" algn="l"/>
              </a:tabLst>
            </a:pPr>
            <a:r>
              <a:rPr sz="2400" spc="-100" dirty="0">
                <a:latin typeface="UKIJ CJK"/>
                <a:cs typeface="UKIJ CJK"/>
              </a:rPr>
              <a:t>IP</a:t>
            </a:r>
            <a:r>
              <a:rPr sz="2400" spc="22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주소</a:t>
            </a:r>
          </a:p>
          <a:p>
            <a:pPr marL="1143635" lvl="1" indent="-274955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1144270" algn="l"/>
              </a:tabLst>
            </a:pPr>
            <a:r>
              <a:rPr sz="2000" dirty="0">
                <a:latin typeface="UKIJ CJK"/>
                <a:cs typeface="UKIJ CJK"/>
              </a:rPr>
              <a:t>네트워크</a:t>
            </a:r>
            <a:r>
              <a:rPr sz="2000" spc="15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상에서</a:t>
            </a:r>
            <a:r>
              <a:rPr sz="2000" spc="16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유일하게</a:t>
            </a:r>
            <a:r>
              <a:rPr sz="2000" spc="16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식별될</a:t>
            </a:r>
            <a:r>
              <a:rPr sz="2000" spc="16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수</a:t>
            </a:r>
            <a:r>
              <a:rPr sz="2000" spc="17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있는</a:t>
            </a:r>
            <a:r>
              <a:rPr sz="2000" spc="16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컴퓨터</a:t>
            </a:r>
            <a:r>
              <a:rPr sz="2000" spc="17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주소</a:t>
            </a:r>
          </a:p>
          <a:p>
            <a:pPr marL="1417955" lvl="2" indent="-229235">
              <a:lnSpc>
                <a:spcPct val="100000"/>
              </a:lnSpc>
              <a:spcBef>
                <a:spcPts val="50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418590" algn="l"/>
              </a:tabLst>
            </a:pPr>
            <a:r>
              <a:rPr sz="1800" dirty="0">
                <a:latin typeface="UKIJ CJK"/>
                <a:cs typeface="UKIJ CJK"/>
              </a:rPr>
              <a:t>숫자로 구성된</a:t>
            </a:r>
            <a:r>
              <a:rPr sz="1800" spc="32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주소</a:t>
            </a:r>
          </a:p>
          <a:p>
            <a:pPr marL="1417955" lvl="2" indent="-229235">
              <a:lnSpc>
                <a:spcPct val="100000"/>
              </a:lnSpc>
              <a:spcBef>
                <a:spcPts val="50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418590" algn="l"/>
              </a:tabLst>
            </a:pPr>
            <a:r>
              <a:rPr sz="1800" dirty="0">
                <a:latin typeface="UKIJ CJK"/>
                <a:cs typeface="UKIJ CJK"/>
              </a:rPr>
              <a:t>4개의 숫자가 </a:t>
            </a:r>
            <a:r>
              <a:rPr sz="1800" spc="-15" dirty="0">
                <a:latin typeface="UKIJ CJK"/>
                <a:cs typeface="UKIJ CJK"/>
              </a:rPr>
              <a:t>‘.’으로 </a:t>
            </a:r>
            <a:r>
              <a:rPr sz="1800" dirty="0">
                <a:latin typeface="UKIJ CJK"/>
                <a:cs typeface="UKIJ CJK"/>
              </a:rPr>
              <a:t>연결</a:t>
            </a:r>
          </a:p>
          <a:p>
            <a:pPr marL="1875155" lvl="3" indent="-229235">
              <a:lnSpc>
                <a:spcPct val="100000"/>
              </a:lnSpc>
              <a:spcBef>
                <a:spcPts val="280"/>
              </a:spcBef>
              <a:buClr>
                <a:srgbClr val="A4AB81"/>
              </a:buClr>
              <a:buSzPct val="75000"/>
              <a:buFont typeface="Wingdings"/>
              <a:buChar char=""/>
              <a:tabLst>
                <a:tab pos="1875155" algn="l"/>
                <a:tab pos="1875789" algn="l"/>
              </a:tabLst>
            </a:pPr>
            <a:r>
              <a:rPr sz="1400" b="0" spc="-20" dirty="0">
                <a:latin typeface="Noto Sans CJK JP Thin"/>
                <a:cs typeface="Noto Sans CJK JP Thin"/>
              </a:rPr>
              <a:t>예)</a:t>
            </a:r>
            <a:r>
              <a:rPr sz="1400" b="0" spc="235" dirty="0">
                <a:latin typeface="Noto Sans CJK JP Thin"/>
                <a:cs typeface="Noto Sans CJK JP Thin"/>
              </a:rPr>
              <a:t> </a:t>
            </a:r>
            <a:r>
              <a:rPr sz="1400" b="0" spc="-85" dirty="0">
                <a:latin typeface="Noto Sans CJK JP Thin"/>
                <a:cs typeface="Noto Sans CJK JP Thin"/>
              </a:rPr>
              <a:t>192.156.11.15</a:t>
            </a:r>
            <a:endParaRPr sz="1400" dirty="0">
              <a:latin typeface="Noto Sans CJK JP Thin"/>
              <a:cs typeface="Noto Sans CJK JP Thin"/>
            </a:endParaRPr>
          </a:p>
          <a:p>
            <a:pPr marL="1143635" marR="5080" lvl="1" indent="-274320">
              <a:lnSpc>
                <a:spcPct val="100000"/>
              </a:lnSpc>
              <a:spcBef>
                <a:spcPts val="710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1144270" algn="l"/>
              </a:tabLst>
            </a:pPr>
            <a:r>
              <a:rPr sz="2000" dirty="0">
                <a:latin typeface="UKIJ CJK"/>
                <a:cs typeface="UKIJ CJK"/>
              </a:rPr>
              <a:t>숫자로 된 주소는 기억하기 어려우므로 </a:t>
            </a:r>
            <a:r>
              <a:rPr sz="2000" spc="-50" dirty="0">
                <a:latin typeface="UKIJ CJK"/>
                <a:cs typeface="UKIJ CJK"/>
                <a:hlinkClick r:id="rId2"/>
              </a:rPr>
              <a:t>www.naver.com과 </a:t>
            </a:r>
            <a:r>
              <a:rPr sz="2000" spc="-204" dirty="0">
                <a:latin typeface="UKIJ CJK"/>
                <a:cs typeface="UKIJ CJK"/>
              </a:rPr>
              <a:t>같은  </a:t>
            </a:r>
            <a:r>
              <a:rPr sz="2000" dirty="0">
                <a:latin typeface="UKIJ CJK"/>
                <a:cs typeface="UKIJ CJK"/>
              </a:rPr>
              <a:t>문자열로 구성된 도메인 이름으로 바꿔</a:t>
            </a:r>
            <a:r>
              <a:rPr sz="2000" spc="2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사용</a:t>
            </a:r>
          </a:p>
          <a:p>
            <a:pPr marL="1417955" lvl="2" indent="-229235">
              <a:lnSpc>
                <a:spcPct val="100000"/>
              </a:lnSpc>
              <a:spcBef>
                <a:spcPts val="509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417955" algn="l"/>
                <a:tab pos="1418590" algn="l"/>
              </a:tabLst>
            </a:pPr>
            <a:r>
              <a:rPr sz="1400" spc="15" dirty="0">
                <a:latin typeface="UKIJ CJK"/>
                <a:cs typeface="UKIJ CJK"/>
              </a:rPr>
              <a:t>DNS</a:t>
            </a:r>
            <a:r>
              <a:rPr sz="1800" spc="15" dirty="0">
                <a:latin typeface="UKIJ CJK"/>
                <a:cs typeface="UKIJ CJK"/>
              </a:rPr>
              <a:t>(</a:t>
            </a:r>
            <a:r>
              <a:rPr sz="1400" spc="15" dirty="0">
                <a:latin typeface="UKIJ CJK"/>
                <a:cs typeface="UKIJ CJK"/>
              </a:rPr>
              <a:t>Domain </a:t>
            </a:r>
            <a:r>
              <a:rPr sz="1400" spc="5" dirty="0">
                <a:latin typeface="UKIJ CJK"/>
                <a:cs typeface="UKIJ CJK"/>
              </a:rPr>
              <a:t>Name</a:t>
            </a:r>
            <a:r>
              <a:rPr sz="1400" spc="180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System</a:t>
            </a:r>
            <a:r>
              <a:rPr sz="1800" spc="-5" dirty="0">
                <a:latin typeface="UKIJ CJK"/>
                <a:cs typeface="UKIJ CJK"/>
              </a:rPr>
              <a:t>)</a:t>
            </a:r>
            <a:endParaRPr sz="1800" dirty="0">
              <a:latin typeface="UKIJ CJK"/>
              <a:cs typeface="UKIJ CJK"/>
            </a:endParaRPr>
          </a:p>
          <a:p>
            <a:pPr marL="1875155" lvl="3" indent="-229235">
              <a:lnSpc>
                <a:spcPct val="100000"/>
              </a:lnSpc>
              <a:spcBef>
                <a:spcPts val="265"/>
              </a:spcBef>
              <a:buClr>
                <a:srgbClr val="A4AB81"/>
              </a:buClr>
              <a:buSzPct val="75000"/>
              <a:buFont typeface="Wingdings"/>
              <a:buChar char=""/>
              <a:tabLst>
                <a:tab pos="1875155" algn="l"/>
                <a:tab pos="1875789" algn="l"/>
              </a:tabLst>
            </a:pPr>
            <a:r>
              <a:rPr sz="1400" b="0" spc="-195" dirty="0">
                <a:latin typeface="Noto Sans CJK JP Thin"/>
                <a:cs typeface="Noto Sans CJK JP Thin"/>
              </a:rPr>
              <a:t>문자열로 </a:t>
            </a:r>
            <a:r>
              <a:rPr sz="1400" b="0" spc="-145" dirty="0">
                <a:latin typeface="Noto Sans CJK JP Thin"/>
                <a:cs typeface="Noto Sans CJK JP Thin"/>
              </a:rPr>
              <a:t>구성된 도메인 </a:t>
            </a:r>
            <a:r>
              <a:rPr sz="1400" b="0" spc="-245" dirty="0">
                <a:latin typeface="Noto Sans CJK JP Thin"/>
                <a:cs typeface="Noto Sans CJK JP Thin"/>
              </a:rPr>
              <a:t>이름을 숫자로 </a:t>
            </a:r>
            <a:r>
              <a:rPr sz="1400" b="0" spc="-145" dirty="0">
                <a:latin typeface="Noto Sans CJK JP Thin"/>
                <a:cs typeface="Noto Sans CJK JP Thin"/>
              </a:rPr>
              <a:t>구성된 </a:t>
            </a:r>
            <a:r>
              <a:rPr sz="1600" b="0" spc="10" dirty="0">
                <a:latin typeface="Noto Sans CJK JP Thin"/>
                <a:cs typeface="Noto Sans CJK JP Thin"/>
              </a:rPr>
              <a:t>IP </a:t>
            </a:r>
            <a:r>
              <a:rPr sz="1400" b="0" spc="-345" dirty="0">
                <a:latin typeface="Noto Sans CJK JP Thin"/>
                <a:cs typeface="Noto Sans CJK JP Thin"/>
              </a:rPr>
              <a:t>주소로</a:t>
            </a:r>
            <a:r>
              <a:rPr sz="1400" b="0" spc="250" dirty="0">
                <a:latin typeface="Noto Sans CJK JP Thin"/>
                <a:cs typeface="Noto Sans CJK JP Thin"/>
              </a:rPr>
              <a:t> </a:t>
            </a:r>
            <a:r>
              <a:rPr sz="1400" b="0" spc="-195" dirty="0" err="1">
                <a:latin typeface="Noto Sans CJK JP Thin"/>
                <a:cs typeface="Noto Sans CJK JP Thin"/>
              </a:rPr>
              <a:t>자동</a:t>
            </a:r>
            <a:r>
              <a:rPr sz="1400" b="0" spc="-100" dirty="0">
                <a:latin typeface="Noto Sans CJK JP Thin"/>
                <a:cs typeface="Noto Sans CJK JP Thin"/>
              </a:rPr>
              <a:t> </a:t>
            </a:r>
            <a:r>
              <a:rPr sz="1400" b="0" spc="-45" dirty="0" err="1" smtClean="0">
                <a:latin typeface="Noto Sans CJK JP Thin"/>
                <a:cs typeface="Noto Sans CJK JP Thin"/>
              </a:rPr>
              <a:t>변환</a:t>
            </a:r>
            <a:endParaRPr sz="1400" dirty="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04545"/>
            <a:ext cx="1324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5" dirty="0"/>
              <a:t>IP</a:t>
            </a:r>
            <a:r>
              <a:rPr sz="3200" spc="200" dirty="0"/>
              <a:t> </a:t>
            </a:r>
            <a:r>
              <a:rPr sz="3200" dirty="0"/>
              <a:t>주소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355" y="985901"/>
            <a:ext cx="7758430" cy="52812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200" b="0" spc="95" dirty="0">
                <a:solidFill>
                  <a:srgbClr val="FFFFFF"/>
                </a:solidFill>
                <a:latin typeface="Bandal"/>
                <a:cs typeface="Bandal"/>
              </a:rPr>
              <a:t>6</a:t>
            </a:r>
            <a:endParaRPr sz="1200">
              <a:latin typeface="Bandal"/>
              <a:cs typeface="Bandal"/>
            </a:endParaRPr>
          </a:p>
          <a:p>
            <a:pPr marL="823594" indent="-320675">
              <a:lnSpc>
                <a:spcPct val="100000"/>
              </a:lnSpc>
              <a:spcBef>
                <a:spcPts val="76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823594" algn="l"/>
                <a:tab pos="824230" algn="l"/>
              </a:tabLst>
            </a:pPr>
            <a:r>
              <a:rPr sz="2400" dirty="0">
                <a:latin typeface="UKIJ CJK"/>
                <a:cs typeface="UKIJ CJK"/>
              </a:rPr>
              <a:t>포트</a:t>
            </a:r>
            <a:endParaRPr sz="2400">
              <a:latin typeface="UKIJ CJK"/>
              <a:cs typeface="UKIJ CJK"/>
            </a:endParaRPr>
          </a:p>
          <a:p>
            <a:pPr marL="1143635" lvl="1" indent="-274955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1144270" algn="l"/>
              </a:tabLst>
            </a:pPr>
            <a:r>
              <a:rPr sz="2000" dirty="0">
                <a:latin typeface="UKIJ CJK"/>
                <a:cs typeface="UKIJ CJK"/>
              </a:rPr>
              <a:t>통신하는</a:t>
            </a:r>
            <a:r>
              <a:rPr sz="2000" spc="15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프로그램</a:t>
            </a:r>
            <a:r>
              <a:rPr sz="2000" spc="16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간에</a:t>
            </a:r>
            <a:r>
              <a:rPr sz="2000" spc="17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가상의</a:t>
            </a:r>
            <a:r>
              <a:rPr sz="2000" spc="16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연결단</a:t>
            </a:r>
            <a:r>
              <a:rPr sz="2000" spc="15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포트</a:t>
            </a:r>
            <a:r>
              <a:rPr sz="2000" spc="17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생성</a:t>
            </a:r>
            <a:endParaRPr sz="2000">
              <a:latin typeface="UKIJ CJK"/>
              <a:cs typeface="UKIJ CJK"/>
            </a:endParaRPr>
          </a:p>
          <a:p>
            <a:pPr marL="1417955" lvl="2" indent="-229235">
              <a:lnSpc>
                <a:spcPct val="100000"/>
              </a:lnSpc>
              <a:spcBef>
                <a:spcPts val="50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418590" algn="l"/>
              </a:tabLst>
            </a:pPr>
            <a:r>
              <a:rPr sz="1800" spc="-70" dirty="0">
                <a:latin typeface="UKIJ CJK"/>
                <a:cs typeface="UKIJ CJK"/>
              </a:rPr>
              <a:t>IP </a:t>
            </a:r>
            <a:r>
              <a:rPr sz="1800" dirty="0">
                <a:latin typeface="UKIJ CJK"/>
                <a:cs typeface="UKIJ CJK"/>
              </a:rPr>
              <a:t>주소는 네트워크 상의 컴퓨터 또는 시스템을 식별하는</a:t>
            </a:r>
            <a:r>
              <a:rPr sz="1800" spc="40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주소</a:t>
            </a:r>
            <a:endParaRPr sz="1800">
              <a:latin typeface="UKIJ CJK"/>
              <a:cs typeface="UKIJ CJK"/>
            </a:endParaRPr>
          </a:p>
          <a:p>
            <a:pPr marL="1417955" lvl="2" indent="-229235">
              <a:lnSpc>
                <a:spcPct val="100000"/>
              </a:lnSpc>
              <a:spcBef>
                <a:spcPts val="50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418590" algn="l"/>
              </a:tabLst>
            </a:pPr>
            <a:r>
              <a:rPr sz="1800" dirty="0">
                <a:latin typeface="UKIJ CJK"/>
                <a:cs typeface="UKIJ CJK"/>
              </a:rPr>
              <a:t>포트 번호를 이용하여 통신할 응용프로그램</a:t>
            </a:r>
            <a:r>
              <a:rPr sz="1800" spc="32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식별</a:t>
            </a:r>
            <a:endParaRPr sz="1800">
              <a:latin typeface="UKIJ CJK"/>
              <a:cs typeface="UKIJ CJK"/>
            </a:endParaRPr>
          </a:p>
          <a:p>
            <a:pPr marL="1143635" lvl="1" indent="-274955">
              <a:lnSpc>
                <a:spcPct val="100000"/>
              </a:lnSpc>
              <a:spcBef>
                <a:spcPts val="59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1144270" algn="l"/>
              </a:tabLst>
            </a:pPr>
            <a:r>
              <a:rPr sz="2000" dirty="0">
                <a:latin typeface="UKIJ CJK"/>
                <a:cs typeface="UKIJ CJK"/>
              </a:rPr>
              <a:t>모든</a:t>
            </a:r>
            <a:r>
              <a:rPr sz="2000" spc="16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응용프로그램은</a:t>
            </a:r>
            <a:r>
              <a:rPr sz="2000" spc="15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하나</a:t>
            </a:r>
            <a:r>
              <a:rPr sz="2000" spc="16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이상의</a:t>
            </a:r>
            <a:r>
              <a:rPr sz="2000" spc="16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포트</a:t>
            </a:r>
            <a:r>
              <a:rPr sz="2000" spc="15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생성</a:t>
            </a:r>
            <a:r>
              <a:rPr sz="2000" spc="17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가능</a:t>
            </a:r>
            <a:endParaRPr sz="2000">
              <a:latin typeface="UKIJ CJK"/>
              <a:cs typeface="UKIJ CJK"/>
            </a:endParaRPr>
          </a:p>
          <a:p>
            <a:pPr marL="1417955" lvl="2" indent="-229235">
              <a:lnSpc>
                <a:spcPct val="100000"/>
              </a:lnSpc>
              <a:spcBef>
                <a:spcPts val="50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418590" algn="l"/>
              </a:tabLst>
            </a:pPr>
            <a:r>
              <a:rPr sz="1800" dirty="0">
                <a:latin typeface="UKIJ CJK"/>
                <a:cs typeface="UKIJ CJK"/>
              </a:rPr>
              <a:t>포트를 이용하여 상대방 응용프로그램과 데이터</a:t>
            </a:r>
            <a:r>
              <a:rPr sz="1800" spc="32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교환</a:t>
            </a:r>
            <a:endParaRPr sz="1800">
              <a:latin typeface="UKIJ CJK"/>
              <a:cs typeface="UKIJ CJK"/>
            </a:endParaRPr>
          </a:p>
          <a:p>
            <a:pPr marL="1143635" lvl="1" indent="-274955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1144270" algn="l"/>
              </a:tabLst>
            </a:pPr>
            <a:r>
              <a:rPr sz="2000" dirty="0">
                <a:latin typeface="UKIJ CJK"/>
                <a:cs typeface="UKIJ CJK"/>
              </a:rPr>
              <a:t>잘 알려진 </a:t>
            </a:r>
            <a:r>
              <a:rPr sz="2000" spc="5" dirty="0">
                <a:latin typeface="UKIJ CJK"/>
                <a:cs typeface="UKIJ CJK"/>
              </a:rPr>
              <a:t>포트(well-known</a:t>
            </a:r>
            <a:r>
              <a:rPr sz="2000" spc="509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ports)</a:t>
            </a:r>
            <a:endParaRPr sz="2000">
              <a:latin typeface="UKIJ CJK"/>
              <a:cs typeface="UKIJ CJK"/>
            </a:endParaRPr>
          </a:p>
          <a:p>
            <a:pPr marL="1417955" lvl="2" indent="-229235">
              <a:lnSpc>
                <a:spcPct val="100000"/>
              </a:lnSpc>
              <a:spcBef>
                <a:spcPts val="50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418590" algn="l"/>
              </a:tabLst>
            </a:pPr>
            <a:r>
              <a:rPr sz="1800" dirty="0">
                <a:latin typeface="UKIJ CJK"/>
                <a:cs typeface="UKIJ CJK"/>
              </a:rPr>
              <a:t>시스템이 사용하는 포트 번호</a:t>
            </a:r>
            <a:endParaRPr sz="1800">
              <a:latin typeface="UKIJ CJK"/>
              <a:cs typeface="UKIJ CJK"/>
            </a:endParaRPr>
          </a:p>
          <a:p>
            <a:pPr marL="1417955" marR="3424554" lvl="2" indent="-228600">
              <a:lnSpc>
                <a:spcPct val="100000"/>
              </a:lnSpc>
              <a:spcBef>
                <a:spcPts val="50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418590" algn="l"/>
              </a:tabLst>
            </a:pPr>
            <a:r>
              <a:rPr sz="1800" dirty="0">
                <a:latin typeface="UKIJ CJK"/>
                <a:cs typeface="UKIJ CJK"/>
              </a:rPr>
              <a:t>잘 알려진 응용프로그램에서  사용하는 포트</a:t>
            </a:r>
            <a:r>
              <a:rPr sz="1800" spc="31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번호</a:t>
            </a:r>
            <a:endParaRPr sz="1800">
              <a:latin typeface="UKIJ CJK"/>
              <a:cs typeface="UKIJ CJK"/>
            </a:endParaRPr>
          </a:p>
          <a:p>
            <a:pPr marL="1875155" lvl="3" indent="-229235">
              <a:lnSpc>
                <a:spcPct val="100000"/>
              </a:lnSpc>
              <a:spcBef>
                <a:spcPts val="280"/>
              </a:spcBef>
              <a:buClr>
                <a:srgbClr val="A4AB81"/>
              </a:buClr>
              <a:buSzPct val="75000"/>
              <a:buFont typeface="Wingdings"/>
              <a:buChar char=""/>
              <a:tabLst>
                <a:tab pos="1875155" algn="l"/>
                <a:tab pos="1875789" algn="l"/>
              </a:tabLst>
            </a:pPr>
            <a:r>
              <a:rPr sz="1400" b="0" spc="-150" dirty="0">
                <a:latin typeface="Noto Sans CJK JP Thin"/>
                <a:cs typeface="Noto Sans CJK JP Thin"/>
              </a:rPr>
              <a:t>0부터 </a:t>
            </a:r>
            <a:r>
              <a:rPr sz="1400" b="0" spc="-50" dirty="0">
                <a:latin typeface="Noto Sans CJK JP Thin"/>
                <a:cs typeface="Noto Sans CJK JP Thin"/>
              </a:rPr>
              <a:t>1023 </a:t>
            </a:r>
            <a:r>
              <a:rPr sz="1400" b="0" spc="-45" dirty="0">
                <a:latin typeface="Noto Sans CJK JP Thin"/>
                <a:cs typeface="Noto Sans CJK JP Thin"/>
              </a:rPr>
              <a:t>사이의</a:t>
            </a:r>
            <a:r>
              <a:rPr sz="1400" b="0" spc="204" dirty="0">
                <a:latin typeface="Noto Sans CJK JP Thin"/>
                <a:cs typeface="Noto Sans CJK JP Thin"/>
              </a:rPr>
              <a:t> </a:t>
            </a:r>
            <a:r>
              <a:rPr sz="1400" b="0" spc="-345" dirty="0">
                <a:latin typeface="Noto Sans CJK JP Thin"/>
                <a:cs typeface="Noto Sans CJK JP Thin"/>
              </a:rPr>
              <a:t>포트</a:t>
            </a:r>
            <a:r>
              <a:rPr sz="1400" b="0" spc="254" dirty="0">
                <a:latin typeface="Noto Sans CJK JP Thin"/>
                <a:cs typeface="Noto Sans CJK JP Thin"/>
              </a:rPr>
              <a:t> </a:t>
            </a:r>
            <a:r>
              <a:rPr sz="1400" b="0" spc="-195" dirty="0">
                <a:latin typeface="Noto Sans CJK JP Thin"/>
                <a:cs typeface="Noto Sans CJK JP Thin"/>
              </a:rPr>
              <a:t>번호</a:t>
            </a:r>
            <a:endParaRPr sz="1400">
              <a:latin typeface="Noto Sans CJK JP Thin"/>
              <a:cs typeface="Noto Sans CJK JP Thin"/>
            </a:endParaRPr>
          </a:p>
          <a:p>
            <a:pPr marL="1875155" lvl="3" indent="-229235">
              <a:lnSpc>
                <a:spcPct val="100000"/>
              </a:lnSpc>
              <a:spcBef>
                <a:spcPts val="395"/>
              </a:spcBef>
              <a:buClr>
                <a:srgbClr val="A4AB81"/>
              </a:buClr>
              <a:buSzPct val="75000"/>
              <a:buFont typeface="Wingdings"/>
              <a:buChar char=""/>
              <a:tabLst>
                <a:tab pos="1875155" algn="l"/>
                <a:tab pos="1875789" algn="l"/>
              </a:tabLst>
            </a:pPr>
            <a:r>
              <a:rPr sz="1400" b="0" spc="-20" dirty="0">
                <a:latin typeface="Noto Sans CJK JP Thin"/>
                <a:cs typeface="Noto Sans CJK JP Thin"/>
              </a:rPr>
              <a:t>ex) </a:t>
            </a:r>
            <a:r>
              <a:rPr sz="1400" b="0" spc="-135" dirty="0">
                <a:latin typeface="Noto Sans CJK JP Thin"/>
                <a:cs typeface="Noto Sans CJK JP Thin"/>
              </a:rPr>
              <a:t>SSH</a:t>
            </a:r>
            <a:r>
              <a:rPr sz="1400" b="0" spc="35" dirty="0">
                <a:latin typeface="Noto Sans CJK JP Thin"/>
                <a:cs typeface="Noto Sans CJK JP Thin"/>
              </a:rPr>
              <a:t> </a:t>
            </a:r>
            <a:r>
              <a:rPr sz="1400" b="0" spc="-75" dirty="0">
                <a:latin typeface="Noto Sans CJK JP Thin"/>
                <a:cs typeface="Noto Sans CJK JP Thin"/>
              </a:rPr>
              <a:t>22, </a:t>
            </a:r>
            <a:r>
              <a:rPr sz="1400" b="0" spc="-35" dirty="0">
                <a:latin typeface="Noto Sans CJK JP Thin"/>
                <a:cs typeface="Noto Sans CJK JP Thin"/>
              </a:rPr>
              <a:t>HTTP </a:t>
            </a:r>
            <a:r>
              <a:rPr sz="1400" b="0" spc="-75" dirty="0">
                <a:latin typeface="Noto Sans CJK JP Thin"/>
                <a:cs typeface="Noto Sans CJK JP Thin"/>
              </a:rPr>
              <a:t>80, </a:t>
            </a:r>
            <a:r>
              <a:rPr sz="1400" b="0" spc="-20" dirty="0">
                <a:latin typeface="Noto Sans CJK JP Thin"/>
                <a:cs typeface="Noto Sans CJK JP Thin"/>
              </a:rPr>
              <a:t>FTP</a:t>
            </a:r>
            <a:r>
              <a:rPr sz="1400" b="0" spc="30" dirty="0">
                <a:latin typeface="Noto Sans CJK JP Thin"/>
                <a:cs typeface="Noto Sans CJK JP Thin"/>
              </a:rPr>
              <a:t> </a:t>
            </a:r>
            <a:r>
              <a:rPr sz="1400" b="0" spc="-50" dirty="0">
                <a:latin typeface="Noto Sans CJK JP Thin"/>
                <a:cs typeface="Noto Sans CJK JP Thin"/>
              </a:rPr>
              <a:t>21</a:t>
            </a:r>
            <a:endParaRPr sz="1400">
              <a:latin typeface="Noto Sans CJK JP Thin"/>
              <a:cs typeface="Noto Sans CJK JP Thin"/>
            </a:endParaRPr>
          </a:p>
          <a:p>
            <a:pPr marL="1417955" lvl="2" indent="-229235">
              <a:lnSpc>
                <a:spcPct val="100000"/>
              </a:lnSpc>
              <a:spcBef>
                <a:spcPts val="62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418590" algn="l"/>
              </a:tabLst>
            </a:pPr>
            <a:r>
              <a:rPr sz="1800" dirty="0">
                <a:latin typeface="UKIJ CJK"/>
                <a:cs typeface="UKIJ CJK"/>
              </a:rPr>
              <a:t>잘 알려진 포트</a:t>
            </a:r>
            <a:r>
              <a:rPr sz="1800" spc="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번호는</a:t>
            </a:r>
            <a:endParaRPr sz="1800">
              <a:latin typeface="UKIJ CJK"/>
              <a:cs typeface="UKIJ CJK"/>
            </a:endParaRPr>
          </a:p>
          <a:p>
            <a:pPr marL="1431925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UKIJ CJK"/>
                <a:cs typeface="UKIJ CJK"/>
              </a:rPr>
              <a:t>개발자가 사용하지 않는 것이</a:t>
            </a:r>
            <a:r>
              <a:rPr sz="1800" spc="1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좋음</a:t>
            </a:r>
            <a:endParaRPr sz="1800">
              <a:latin typeface="UKIJ CJK"/>
              <a:cs typeface="UKIJ CJK"/>
            </a:endParaRPr>
          </a:p>
          <a:p>
            <a:pPr marL="1875155" lvl="3" indent="-229235">
              <a:lnSpc>
                <a:spcPct val="100000"/>
              </a:lnSpc>
              <a:spcBef>
                <a:spcPts val="280"/>
              </a:spcBef>
              <a:buClr>
                <a:srgbClr val="A4AB81"/>
              </a:buClr>
              <a:buSzPct val="75000"/>
              <a:buFont typeface="Wingdings"/>
              <a:buChar char=""/>
              <a:tabLst>
                <a:tab pos="1875155" algn="l"/>
                <a:tab pos="1875789" algn="l"/>
              </a:tabLst>
            </a:pPr>
            <a:r>
              <a:rPr sz="1400" b="0" spc="-345" dirty="0">
                <a:latin typeface="Noto Sans CJK JP Thin"/>
                <a:cs typeface="Noto Sans CJK JP Thin"/>
              </a:rPr>
              <a:t>충돌</a:t>
            </a:r>
            <a:r>
              <a:rPr sz="1400" b="0" spc="250" dirty="0">
                <a:latin typeface="Noto Sans CJK JP Thin"/>
                <a:cs typeface="Noto Sans CJK JP Thin"/>
              </a:rPr>
              <a:t> </a:t>
            </a:r>
            <a:r>
              <a:rPr sz="1400" b="0" spc="-145" dirty="0">
                <a:latin typeface="Noto Sans CJK JP Thin"/>
                <a:cs typeface="Noto Sans CJK JP Thin"/>
              </a:rPr>
              <a:t>가능성</a:t>
            </a:r>
            <a:r>
              <a:rPr sz="1400" b="0" spc="-90" dirty="0">
                <a:latin typeface="Noto Sans CJK JP Thin"/>
                <a:cs typeface="Noto Sans CJK JP Thin"/>
              </a:rPr>
              <a:t> </a:t>
            </a:r>
            <a:r>
              <a:rPr sz="1400" b="0" spc="-195" dirty="0">
                <a:latin typeface="Noto Sans CJK JP Thin"/>
                <a:cs typeface="Noto Sans CJK JP Thin"/>
              </a:rPr>
              <a:t>있음</a:t>
            </a:r>
            <a:endParaRPr sz="1400">
              <a:latin typeface="Noto Sans CJK JP Thin"/>
              <a:cs typeface="Noto Sans CJK JP Th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04545"/>
            <a:ext cx="840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포트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5507735" y="3933443"/>
            <a:ext cx="3209398" cy="2016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6" y="356839"/>
            <a:ext cx="509981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소켓</a:t>
            </a:r>
            <a:r>
              <a:rPr sz="3200" spc="204" dirty="0"/>
              <a:t> </a:t>
            </a:r>
            <a:r>
              <a:rPr sz="3200" dirty="0"/>
              <a:t>프로그래밍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355" y="968938"/>
            <a:ext cx="8336280" cy="2771271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200" b="0" spc="95" dirty="0">
                <a:solidFill>
                  <a:srgbClr val="FFFFFF"/>
                </a:solidFill>
                <a:latin typeface="Bandal"/>
                <a:cs typeface="Bandal"/>
              </a:rPr>
              <a:t>8</a:t>
            </a:r>
            <a:endParaRPr sz="1200" dirty="0">
              <a:latin typeface="Bandal"/>
              <a:cs typeface="Bandal"/>
            </a:endParaRPr>
          </a:p>
          <a:p>
            <a:pPr marL="823594" indent="-320675">
              <a:lnSpc>
                <a:spcPct val="100000"/>
              </a:lnSpc>
              <a:spcBef>
                <a:spcPts val="935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823594" algn="l"/>
                <a:tab pos="824230" algn="l"/>
              </a:tabLst>
            </a:pPr>
            <a:r>
              <a:rPr sz="1400" spc="-5" dirty="0">
                <a:latin typeface="UKIJ CJK"/>
                <a:cs typeface="UKIJ CJK"/>
              </a:rPr>
              <a:t>소켓</a:t>
            </a:r>
            <a:r>
              <a:rPr sz="1400" spc="195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(socket)</a:t>
            </a:r>
            <a:endParaRPr sz="1400" dirty="0">
              <a:latin typeface="UKIJ CJK"/>
              <a:cs typeface="UKIJ CJK"/>
            </a:endParaRPr>
          </a:p>
          <a:p>
            <a:pPr marL="1143635" lvl="1" indent="-274955">
              <a:lnSpc>
                <a:spcPts val="2165"/>
              </a:lnSpc>
              <a:spcBef>
                <a:spcPts val="38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1143635" algn="l"/>
                <a:tab pos="1144270" algn="l"/>
              </a:tabLst>
            </a:pPr>
            <a:r>
              <a:rPr sz="1400" spc="-20" dirty="0">
                <a:latin typeface="UKIJ CJK"/>
                <a:cs typeface="UKIJ CJK"/>
              </a:rPr>
              <a:t>TCP/IP</a:t>
            </a:r>
            <a:r>
              <a:rPr sz="1400" spc="100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네트워크를</a:t>
            </a:r>
            <a:r>
              <a:rPr sz="1400" spc="180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이용하여</a:t>
            </a:r>
            <a:r>
              <a:rPr sz="1400" spc="160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쉽게</a:t>
            </a:r>
            <a:r>
              <a:rPr sz="1400" spc="170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통신</a:t>
            </a:r>
            <a:r>
              <a:rPr sz="1400" spc="160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프로그램을</a:t>
            </a:r>
            <a:r>
              <a:rPr sz="1400" spc="180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작성하도록</a:t>
            </a:r>
            <a:r>
              <a:rPr sz="1400" spc="175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지원</a:t>
            </a:r>
            <a:endParaRPr sz="1400" dirty="0">
              <a:latin typeface="UKIJ CJK"/>
              <a:cs typeface="UKIJ CJK"/>
            </a:endParaRPr>
          </a:p>
          <a:p>
            <a:pPr marL="1143635">
              <a:lnSpc>
                <a:spcPts val="2165"/>
              </a:lnSpc>
            </a:pPr>
            <a:r>
              <a:rPr sz="1400" spc="-5" dirty="0">
                <a:latin typeface="UKIJ CJK"/>
                <a:cs typeface="UKIJ CJK"/>
              </a:rPr>
              <a:t>하는 기반</a:t>
            </a:r>
            <a:r>
              <a:rPr sz="1400" spc="254" dirty="0">
                <a:latin typeface="UKIJ CJK"/>
                <a:cs typeface="UKIJ CJK"/>
              </a:rPr>
              <a:t> </a:t>
            </a:r>
            <a:r>
              <a:rPr sz="1400" spc="-10" dirty="0">
                <a:latin typeface="UKIJ CJK"/>
                <a:cs typeface="UKIJ CJK"/>
              </a:rPr>
              <a:t>기술</a:t>
            </a:r>
            <a:endParaRPr sz="1400" dirty="0">
              <a:latin typeface="UKIJ CJK"/>
              <a:cs typeface="UKIJ CJK"/>
            </a:endParaRPr>
          </a:p>
          <a:p>
            <a:pPr marL="1143635" lvl="1" indent="-274955">
              <a:lnSpc>
                <a:spcPct val="100000"/>
              </a:lnSpc>
              <a:spcBef>
                <a:spcPts val="375"/>
              </a:spcBef>
              <a:buClr>
                <a:srgbClr val="93B6D2"/>
              </a:buClr>
              <a:buSzPct val="68421"/>
              <a:buFont typeface="Arial"/>
              <a:buChar char=""/>
              <a:tabLst>
                <a:tab pos="1144270" algn="l"/>
              </a:tabLst>
            </a:pPr>
            <a:r>
              <a:rPr sz="1400" spc="-5" dirty="0">
                <a:latin typeface="UKIJ CJK"/>
                <a:cs typeface="UKIJ CJK"/>
              </a:rPr>
              <a:t>소켓</a:t>
            </a:r>
            <a:endParaRPr sz="1400" dirty="0">
              <a:latin typeface="UKIJ CJK"/>
              <a:cs typeface="UKIJ CJK"/>
            </a:endParaRPr>
          </a:p>
          <a:p>
            <a:pPr marL="1417955" lvl="2" indent="-229235">
              <a:lnSpc>
                <a:spcPct val="100000"/>
              </a:lnSpc>
              <a:spcBef>
                <a:spcPts val="295"/>
              </a:spcBef>
              <a:buClr>
                <a:srgbClr val="DD8046"/>
              </a:buClr>
              <a:buSzPct val="73529"/>
              <a:buFont typeface="Wingdings"/>
              <a:buChar char=""/>
              <a:tabLst>
                <a:tab pos="1418590" algn="l"/>
              </a:tabLst>
            </a:pPr>
            <a:r>
              <a:rPr sz="1400" dirty="0">
                <a:latin typeface="UKIJ CJK"/>
                <a:cs typeface="UKIJ CJK"/>
              </a:rPr>
              <a:t>두 응용프로그램 간의 양방향 통신 링크의 한쪽 끝</a:t>
            </a:r>
            <a:r>
              <a:rPr sz="1400" spc="250" dirty="0">
                <a:latin typeface="UKIJ CJK"/>
                <a:cs typeface="UKIJ CJK"/>
              </a:rPr>
              <a:t> </a:t>
            </a:r>
            <a:r>
              <a:rPr sz="1400" dirty="0">
                <a:latin typeface="UKIJ CJK"/>
                <a:cs typeface="UKIJ CJK"/>
              </a:rPr>
              <a:t>단</a:t>
            </a:r>
          </a:p>
          <a:p>
            <a:pPr marL="1417955" lvl="2" indent="-229235">
              <a:lnSpc>
                <a:spcPct val="100000"/>
              </a:lnSpc>
              <a:spcBef>
                <a:spcPts val="285"/>
              </a:spcBef>
              <a:buClr>
                <a:srgbClr val="DD8046"/>
              </a:buClr>
              <a:buSzPct val="73529"/>
              <a:buFont typeface="Wingdings"/>
              <a:buChar char=""/>
              <a:tabLst>
                <a:tab pos="1418590" algn="l"/>
              </a:tabLst>
            </a:pPr>
            <a:r>
              <a:rPr sz="1400" dirty="0">
                <a:latin typeface="UKIJ CJK"/>
                <a:cs typeface="UKIJ CJK"/>
              </a:rPr>
              <a:t>소켓끼리 데이터를</a:t>
            </a:r>
            <a:r>
              <a:rPr sz="1400" spc="260" dirty="0">
                <a:latin typeface="UKIJ CJK"/>
                <a:cs typeface="UKIJ CJK"/>
              </a:rPr>
              <a:t> </a:t>
            </a:r>
            <a:r>
              <a:rPr sz="1400" dirty="0">
                <a:latin typeface="UKIJ CJK"/>
                <a:cs typeface="UKIJ CJK"/>
              </a:rPr>
              <a:t>주고받음</a:t>
            </a:r>
          </a:p>
          <a:p>
            <a:pPr marL="1417955" lvl="2" indent="-229235">
              <a:lnSpc>
                <a:spcPct val="100000"/>
              </a:lnSpc>
              <a:spcBef>
                <a:spcPts val="300"/>
              </a:spcBef>
              <a:buClr>
                <a:srgbClr val="DD8046"/>
              </a:buClr>
              <a:buSzPct val="73529"/>
              <a:buFont typeface="Wingdings"/>
              <a:buChar char=""/>
              <a:tabLst>
                <a:tab pos="1418590" algn="l"/>
              </a:tabLst>
            </a:pPr>
            <a:r>
              <a:rPr sz="1400" dirty="0">
                <a:latin typeface="UKIJ CJK"/>
                <a:cs typeface="UKIJ CJK"/>
              </a:rPr>
              <a:t>소켓은 특정 </a:t>
            </a:r>
            <a:r>
              <a:rPr sz="1400" spc="-70" dirty="0">
                <a:latin typeface="UKIJ CJK"/>
                <a:cs typeface="UKIJ CJK"/>
              </a:rPr>
              <a:t>IP </a:t>
            </a:r>
            <a:r>
              <a:rPr sz="1400" dirty="0">
                <a:latin typeface="UKIJ CJK"/>
                <a:cs typeface="UKIJ CJK"/>
              </a:rPr>
              <a:t>포트 번호와</a:t>
            </a:r>
            <a:r>
              <a:rPr sz="1400" spc="415" dirty="0">
                <a:latin typeface="UKIJ CJK"/>
                <a:cs typeface="UKIJ CJK"/>
              </a:rPr>
              <a:t> </a:t>
            </a:r>
            <a:r>
              <a:rPr sz="1400" dirty="0">
                <a:latin typeface="UKIJ CJK"/>
                <a:cs typeface="UKIJ CJK"/>
              </a:rPr>
              <a:t>결합</a:t>
            </a:r>
          </a:p>
          <a:p>
            <a:pPr marL="1143635" lvl="1" indent="-274955">
              <a:lnSpc>
                <a:spcPct val="100000"/>
              </a:lnSpc>
              <a:spcBef>
                <a:spcPts val="380"/>
              </a:spcBef>
              <a:buClr>
                <a:srgbClr val="93B6D2"/>
              </a:buClr>
              <a:buSzPct val="68421"/>
              <a:buFont typeface="Arial"/>
              <a:buChar char=""/>
              <a:tabLst>
                <a:tab pos="1144270" algn="l"/>
              </a:tabLst>
            </a:pPr>
            <a:r>
              <a:rPr sz="1400" spc="-5" dirty="0">
                <a:latin typeface="UKIJ CJK"/>
                <a:cs typeface="UKIJ CJK"/>
              </a:rPr>
              <a:t>자바로</a:t>
            </a:r>
            <a:r>
              <a:rPr sz="1400" spc="165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소켓</a:t>
            </a:r>
            <a:r>
              <a:rPr sz="1400" spc="170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통신할</a:t>
            </a:r>
            <a:r>
              <a:rPr sz="1400" spc="165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수</a:t>
            </a:r>
            <a:r>
              <a:rPr sz="1400" spc="170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있는</a:t>
            </a:r>
            <a:r>
              <a:rPr sz="1400" spc="170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라이브러리</a:t>
            </a:r>
            <a:r>
              <a:rPr sz="1400" spc="170" dirty="0">
                <a:latin typeface="UKIJ CJK"/>
                <a:cs typeface="UKIJ CJK"/>
              </a:rPr>
              <a:t> </a:t>
            </a:r>
            <a:r>
              <a:rPr sz="1400" spc="-10" dirty="0">
                <a:latin typeface="UKIJ CJK"/>
                <a:cs typeface="UKIJ CJK"/>
              </a:rPr>
              <a:t>지원</a:t>
            </a:r>
            <a:endParaRPr sz="1400" dirty="0">
              <a:latin typeface="UKIJ CJK"/>
              <a:cs typeface="UKIJ CJK"/>
            </a:endParaRPr>
          </a:p>
          <a:p>
            <a:pPr marL="1143635" lvl="1" indent="-274955">
              <a:lnSpc>
                <a:spcPct val="100000"/>
              </a:lnSpc>
              <a:spcBef>
                <a:spcPts val="375"/>
              </a:spcBef>
              <a:buClr>
                <a:srgbClr val="93B6D2"/>
              </a:buClr>
              <a:buSzPct val="68421"/>
              <a:buFont typeface="Arial"/>
              <a:buChar char=""/>
              <a:tabLst>
                <a:tab pos="1144270" algn="l"/>
              </a:tabLst>
            </a:pPr>
            <a:r>
              <a:rPr sz="1400" spc="-5" dirty="0">
                <a:latin typeface="UKIJ CJK"/>
                <a:cs typeface="UKIJ CJK"/>
              </a:rPr>
              <a:t>소켓 종류 </a:t>
            </a:r>
            <a:r>
              <a:rPr sz="1400" spc="-100" dirty="0">
                <a:latin typeface="UKIJ CJK"/>
                <a:cs typeface="UKIJ CJK"/>
              </a:rPr>
              <a:t>: </a:t>
            </a:r>
            <a:r>
              <a:rPr sz="1400" spc="-5" dirty="0">
                <a:latin typeface="UKIJ CJK"/>
                <a:cs typeface="UKIJ CJK"/>
              </a:rPr>
              <a:t>서버 소켓과 클라이언트</a:t>
            </a:r>
            <a:r>
              <a:rPr sz="1400" spc="240" dirty="0">
                <a:latin typeface="UKIJ CJK"/>
                <a:cs typeface="UKIJ CJK"/>
              </a:rPr>
              <a:t> </a:t>
            </a:r>
            <a:r>
              <a:rPr sz="1400" spc="-5" dirty="0">
                <a:latin typeface="UKIJ CJK"/>
                <a:cs typeface="UKIJ CJK"/>
              </a:rPr>
              <a:t>소켓</a:t>
            </a:r>
            <a:endParaRPr sz="1400" dirty="0">
              <a:latin typeface="UKIJ CJK"/>
              <a:cs typeface="UKIJ CJ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2401" y="4014631"/>
            <a:ext cx="8399780" cy="2324735"/>
            <a:chOff x="432054" y="4426964"/>
            <a:chExt cx="8399780" cy="2324735"/>
          </a:xfrm>
        </p:grpSpPr>
        <p:sp>
          <p:nvSpPr>
            <p:cNvPr id="5" name="object 5"/>
            <p:cNvSpPr/>
            <p:nvPr/>
          </p:nvSpPr>
          <p:spPr>
            <a:xfrm>
              <a:off x="432054" y="4437124"/>
              <a:ext cx="2557780" cy="2304415"/>
            </a:xfrm>
            <a:custGeom>
              <a:avLst/>
              <a:gdLst/>
              <a:ahLst/>
              <a:cxnLst/>
              <a:rect l="l" t="t" r="r" b="b"/>
              <a:pathLst>
                <a:path w="2557780" h="2304415">
                  <a:moveTo>
                    <a:pt x="2557272" y="0"/>
                  </a:moveTo>
                  <a:lnTo>
                    <a:pt x="0" y="0"/>
                  </a:lnTo>
                  <a:lnTo>
                    <a:pt x="0" y="2304287"/>
                  </a:lnTo>
                  <a:lnTo>
                    <a:pt x="2557272" y="2304287"/>
                  </a:lnTo>
                  <a:lnTo>
                    <a:pt x="255727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4791" y="4984215"/>
              <a:ext cx="1427480" cy="786130"/>
            </a:xfrm>
            <a:custGeom>
              <a:avLst/>
              <a:gdLst/>
              <a:ahLst/>
              <a:cxnLst/>
              <a:rect l="l" t="t" r="r" b="b"/>
              <a:pathLst>
                <a:path w="1427479" h="786129">
                  <a:moveTo>
                    <a:pt x="1120057" y="0"/>
                  </a:moveTo>
                  <a:lnTo>
                    <a:pt x="1071064" y="3019"/>
                  </a:lnTo>
                  <a:lnTo>
                    <a:pt x="1025185" y="17158"/>
                  </a:lnTo>
                  <a:lnTo>
                    <a:pt x="986153" y="42190"/>
                  </a:lnTo>
                  <a:lnTo>
                    <a:pt x="975437" y="32772"/>
                  </a:lnTo>
                  <a:lnTo>
                    <a:pt x="963388" y="24378"/>
                  </a:lnTo>
                  <a:lnTo>
                    <a:pt x="950148" y="17080"/>
                  </a:lnTo>
                  <a:lnTo>
                    <a:pt x="935861" y="10948"/>
                  </a:lnTo>
                  <a:lnTo>
                    <a:pt x="891738" y="619"/>
                  </a:lnTo>
                  <a:lnTo>
                    <a:pt x="847139" y="1105"/>
                  </a:lnTo>
                  <a:lnTo>
                    <a:pt x="805248" y="11606"/>
                  </a:lnTo>
                  <a:lnTo>
                    <a:pt x="769245" y="31325"/>
                  </a:lnTo>
                  <a:lnTo>
                    <a:pt x="742313" y="59462"/>
                  </a:lnTo>
                  <a:lnTo>
                    <a:pt x="732885" y="52983"/>
                  </a:lnTo>
                  <a:lnTo>
                    <a:pt x="656955" y="24577"/>
                  </a:lnTo>
                  <a:lnTo>
                    <a:pt x="611437" y="21559"/>
                  </a:lnTo>
                  <a:lnTo>
                    <a:pt x="567005" y="27283"/>
                  </a:lnTo>
                  <a:lnTo>
                    <a:pt x="525928" y="41230"/>
                  </a:lnTo>
                  <a:lnTo>
                    <a:pt x="490474" y="62882"/>
                  </a:lnTo>
                  <a:lnTo>
                    <a:pt x="462913" y="91720"/>
                  </a:lnTo>
                  <a:lnTo>
                    <a:pt x="429390" y="79669"/>
                  </a:lnTo>
                  <a:lnTo>
                    <a:pt x="393904" y="71987"/>
                  </a:lnTo>
                  <a:lnTo>
                    <a:pt x="357203" y="68806"/>
                  </a:lnTo>
                  <a:lnTo>
                    <a:pt x="320038" y="70257"/>
                  </a:lnTo>
                  <a:lnTo>
                    <a:pt x="270108" y="79803"/>
                  </a:lnTo>
                  <a:lnTo>
                    <a:pt x="225806" y="97021"/>
                  </a:lnTo>
                  <a:lnTo>
                    <a:pt x="188279" y="120779"/>
                  </a:lnTo>
                  <a:lnTo>
                    <a:pt x="158677" y="149946"/>
                  </a:lnTo>
                  <a:lnTo>
                    <a:pt x="138148" y="183392"/>
                  </a:lnTo>
                  <a:lnTo>
                    <a:pt x="127840" y="219987"/>
                  </a:lnTo>
                  <a:lnTo>
                    <a:pt x="128903" y="258598"/>
                  </a:lnTo>
                  <a:lnTo>
                    <a:pt x="127760" y="261011"/>
                  </a:lnTo>
                  <a:lnTo>
                    <a:pt x="64720" y="277680"/>
                  </a:lnTo>
                  <a:lnTo>
                    <a:pt x="18540" y="313970"/>
                  </a:lnTo>
                  <a:lnTo>
                    <a:pt x="0" y="354610"/>
                  </a:lnTo>
                  <a:lnTo>
                    <a:pt x="3474" y="396012"/>
                  </a:lnTo>
                  <a:lnTo>
                    <a:pt x="27308" y="433413"/>
                  </a:lnTo>
                  <a:lnTo>
                    <a:pt x="69848" y="462052"/>
                  </a:lnTo>
                  <a:lnTo>
                    <a:pt x="51022" y="480828"/>
                  </a:lnTo>
                  <a:lnTo>
                    <a:pt x="38209" y="501962"/>
                  </a:lnTo>
                  <a:lnTo>
                    <a:pt x="31753" y="524667"/>
                  </a:lnTo>
                  <a:lnTo>
                    <a:pt x="32002" y="548158"/>
                  </a:lnTo>
                  <a:lnTo>
                    <a:pt x="49770" y="588848"/>
                  </a:lnTo>
                  <a:lnTo>
                    <a:pt x="85754" y="620181"/>
                  </a:lnTo>
                  <a:lnTo>
                    <a:pt x="134836" y="639125"/>
                  </a:lnTo>
                  <a:lnTo>
                    <a:pt x="191895" y="642646"/>
                  </a:lnTo>
                  <a:lnTo>
                    <a:pt x="194562" y="646100"/>
                  </a:lnTo>
                  <a:lnTo>
                    <a:pt x="225510" y="677241"/>
                  </a:lnTo>
                  <a:lnTo>
                    <a:pt x="262933" y="702356"/>
                  </a:lnTo>
                  <a:lnTo>
                    <a:pt x="305426" y="721180"/>
                  </a:lnTo>
                  <a:lnTo>
                    <a:pt x="351581" y="733451"/>
                  </a:lnTo>
                  <a:lnTo>
                    <a:pt x="399993" y="738904"/>
                  </a:lnTo>
                  <a:lnTo>
                    <a:pt x="449254" y="737276"/>
                  </a:lnTo>
                  <a:lnTo>
                    <a:pt x="497959" y="728303"/>
                  </a:lnTo>
                  <a:lnTo>
                    <a:pt x="544701" y="711721"/>
                  </a:lnTo>
                  <a:lnTo>
                    <a:pt x="568807" y="734272"/>
                  </a:lnTo>
                  <a:lnTo>
                    <a:pt x="597437" y="753265"/>
                  </a:lnTo>
                  <a:lnTo>
                    <a:pt x="629925" y="768316"/>
                  </a:lnTo>
                  <a:lnTo>
                    <a:pt x="665605" y="779044"/>
                  </a:lnTo>
                  <a:lnTo>
                    <a:pt x="716295" y="785945"/>
                  </a:lnTo>
                  <a:lnTo>
                    <a:pt x="766123" y="784096"/>
                  </a:lnTo>
                  <a:lnTo>
                    <a:pt x="813418" y="774169"/>
                  </a:lnTo>
                  <a:lnTo>
                    <a:pt x="856510" y="756834"/>
                  </a:lnTo>
                  <a:lnTo>
                    <a:pt x="893729" y="732764"/>
                  </a:lnTo>
                  <a:lnTo>
                    <a:pt x="923403" y="702631"/>
                  </a:lnTo>
                  <a:lnTo>
                    <a:pt x="943862" y="667106"/>
                  </a:lnTo>
                  <a:lnTo>
                    <a:pt x="967138" y="676370"/>
                  </a:lnTo>
                  <a:lnTo>
                    <a:pt x="991772" y="683132"/>
                  </a:lnTo>
                  <a:lnTo>
                    <a:pt x="1017406" y="687310"/>
                  </a:lnTo>
                  <a:lnTo>
                    <a:pt x="1043684" y="688823"/>
                  </a:lnTo>
                  <a:lnTo>
                    <a:pt x="1094547" y="684013"/>
                  </a:lnTo>
                  <a:lnTo>
                    <a:pt x="1140373" y="669851"/>
                  </a:lnTo>
                  <a:lnTo>
                    <a:pt x="1179320" y="647691"/>
                  </a:lnTo>
                  <a:lnTo>
                    <a:pt x="1209546" y="618887"/>
                  </a:lnTo>
                  <a:lnTo>
                    <a:pt x="1229209" y="584792"/>
                  </a:lnTo>
                  <a:lnTo>
                    <a:pt x="1236470" y="546761"/>
                  </a:lnTo>
                  <a:lnTo>
                    <a:pt x="1264608" y="542352"/>
                  </a:lnTo>
                  <a:lnTo>
                    <a:pt x="1317265" y="525723"/>
                  </a:lnTo>
                  <a:lnTo>
                    <a:pt x="1383447" y="481792"/>
                  </a:lnTo>
                  <a:lnTo>
                    <a:pt x="1412125" y="443952"/>
                  </a:lnTo>
                  <a:lnTo>
                    <a:pt x="1426747" y="402457"/>
                  </a:lnTo>
                  <a:lnTo>
                    <a:pt x="1426913" y="359544"/>
                  </a:lnTo>
                  <a:lnTo>
                    <a:pt x="1412220" y="317449"/>
                  </a:lnTo>
                  <a:lnTo>
                    <a:pt x="1382266" y="278410"/>
                  </a:lnTo>
                  <a:lnTo>
                    <a:pt x="1385568" y="272695"/>
                  </a:lnTo>
                  <a:lnTo>
                    <a:pt x="1388235" y="266980"/>
                  </a:lnTo>
                  <a:lnTo>
                    <a:pt x="1390394" y="261011"/>
                  </a:lnTo>
                  <a:lnTo>
                    <a:pt x="1396340" y="218831"/>
                  </a:lnTo>
                  <a:lnTo>
                    <a:pt x="1384901" y="178808"/>
                  </a:lnTo>
                  <a:lnTo>
                    <a:pt x="1358106" y="143620"/>
                  </a:lnTo>
                  <a:lnTo>
                    <a:pt x="1317985" y="115942"/>
                  </a:lnTo>
                  <a:lnTo>
                    <a:pt x="1266569" y="98451"/>
                  </a:lnTo>
                  <a:lnTo>
                    <a:pt x="1259312" y="78440"/>
                  </a:lnTo>
                  <a:lnTo>
                    <a:pt x="1247661" y="59811"/>
                  </a:lnTo>
                  <a:lnTo>
                    <a:pt x="1231939" y="42944"/>
                  </a:lnTo>
                  <a:lnTo>
                    <a:pt x="1212467" y="28220"/>
                  </a:lnTo>
                  <a:lnTo>
                    <a:pt x="1168435" y="8325"/>
                  </a:lnTo>
                  <a:lnTo>
                    <a:pt x="112005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4791" y="4984215"/>
              <a:ext cx="1427480" cy="786130"/>
            </a:xfrm>
            <a:custGeom>
              <a:avLst/>
              <a:gdLst/>
              <a:ahLst/>
              <a:cxnLst/>
              <a:rect l="l" t="t" r="r" b="b"/>
              <a:pathLst>
                <a:path w="1427479" h="786129">
                  <a:moveTo>
                    <a:pt x="128903" y="258598"/>
                  </a:moveTo>
                  <a:lnTo>
                    <a:pt x="127840" y="219987"/>
                  </a:lnTo>
                  <a:lnTo>
                    <a:pt x="158677" y="149946"/>
                  </a:lnTo>
                  <a:lnTo>
                    <a:pt x="188279" y="120779"/>
                  </a:lnTo>
                  <a:lnTo>
                    <a:pt x="225806" y="97021"/>
                  </a:lnTo>
                  <a:lnTo>
                    <a:pt x="270108" y="79803"/>
                  </a:lnTo>
                  <a:lnTo>
                    <a:pt x="320038" y="70257"/>
                  </a:lnTo>
                  <a:lnTo>
                    <a:pt x="357203" y="68806"/>
                  </a:lnTo>
                  <a:lnTo>
                    <a:pt x="393904" y="71987"/>
                  </a:lnTo>
                  <a:lnTo>
                    <a:pt x="429390" y="79669"/>
                  </a:lnTo>
                  <a:lnTo>
                    <a:pt x="462913" y="91720"/>
                  </a:lnTo>
                  <a:lnTo>
                    <a:pt x="490474" y="62882"/>
                  </a:lnTo>
                  <a:lnTo>
                    <a:pt x="525928" y="41230"/>
                  </a:lnTo>
                  <a:lnTo>
                    <a:pt x="567005" y="27283"/>
                  </a:lnTo>
                  <a:lnTo>
                    <a:pt x="611437" y="21559"/>
                  </a:lnTo>
                  <a:lnTo>
                    <a:pt x="656955" y="24577"/>
                  </a:lnTo>
                  <a:lnTo>
                    <a:pt x="701292" y="36856"/>
                  </a:lnTo>
                  <a:lnTo>
                    <a:pt x="742313" y="59462"/>
                  </a:lnTo>
                  <a:lnTo>
                    <a:pt x="769245" y="31325"/>
                  </a:lnTo>
                  <a:lnTo>
                    <a:pt x="805248" y="11606"/>
                  </a:lnTo>
                  <a:lnTo>
                    <a:pt x="847139" y="1105"/>
                  </a:lnTo>
                  <a:lnTo>
                    <a:pt x="891738" y="619"/>
                  </a:lnTo>
                  <a:lnTo>
                    <a:pt x="935861" y="10948"/>
                  </a:lnTo>
                  <a:lnTo>
                    <a:pt x="950148" y="17080"/>
                  </a:lnTo>
                  <a:lnTo>
                    <a:pt x="963388" y="24378"/>
                  </a:lnTo>
                  <a:lnTo>
                    <a:pt x="975437" y="32772"/>
                  </a:lnTo>
                  <a:lnTo>
                    <a:pt x="986153" y="42190"/>
                  </a:lnTo>
                  <a:lnTo>
                    <a:pt x="1025185" y="17158"/>
                  </a:lnTo>
                  <a:lnTo>
                    <a:pt x="1071064" y="3019"/>
                  </a:lnTo>
                  <a:lnTo>
                    <a:pt x="1120057" y="0"/>
                  </a:lnTo>
                  <a:lnTo>
                    <a:pt x="1168435" y="8325"/>
                  </a:lnTo>
                  <a:lnTo>
                    <a:pt x="1212467" y="28220"/>
                  </a:lnTo>
                  <a:lnTo>
                    <a:pt x="1247661" y="59811"/>
                  </a:lnTo>
                  <a:lnTo>
                    <a:pt x="1266569" y="98451"/>
                  </a:lnTo>
                  <a:lnTo>
                    <a:pt x="1317985" y="115942"/>
                  </a:lnTo>
                  <a:lnTo>
                    <a:pt x="1358106" y="143620"/>
                  </a:lnTo>
                  <a:lnTo>
                    <a:pt x="1384901" y="178808"/>
                  </a:lnTo>
                  <a:lnTo>
                    <a:pt x="1396340" y="218831"/>
                  </a:lnTo>
                  <a:lnTo>
                    <a:pt x="1390394" y="261011"/>
                  </a:lnTo>
                  <a:lnTo>
                    <a:pt x="1388235" y="266980"/>
                  </a:lnTo>
                  <a:lnTo>
                    <a:pt x="1385568" y="272695"/>
                  </a:lnTo>
                  <a:lnTo>
                    <a:pt x="1382266" y="278410"/>
                  </a:lnTo>
                  <a:lnTo>
                    <a:pt x="1412220" y="317449"/>
                  </a:lnTo>
                  <a:lnTo>
                    <a:pt x="1426913" y="359544"/>
                  </a:lnTo>
                  <a:lnTo>
                    <a:pt x="1426747" y="402457"/>
                  </a:lnTo>
                  <a:lnTo>
                    <a:pt x="1412125" y="443952"/>
                  </a:lnTo>
                  <a:lnTo>
                    <a:pt x="1383447" y="481792"/>
                  </a:lnTo>
                  <a:lnTo>
                    <a:pt x="1341118" y="513741"/>
                  </a:lnTo>
                  <a:lnTo>
                    <a:pt x="1291651" y="535299"/>
                  </a:lnTo>
                  <a:lnTo>
                    <a:pt x="1236470" y="546761"/>
                  </a:lnTo>
                  <a:lnTo>
                    <a:pt x="1229209" y="584792"/>
                  </a:lnTo>
                  <a:lnTo>
                    <a:pt x="1209546" y="618887"/>
                  </a:lnTo>
                  <a:lnTo>
                    <a:pt x="1179320" y="647691"/>
                  </a:lnTo>
                  <a:lnTo>
                    <a:pt x="1140373" y="669851"/>
                  </a:lnTo>
                  <a:lnTo>
                    <a:pt x="1094547" y="684013"/>
                  </a:lnTo>
                  <a:lnTo>
                    <a:pt x="1043684" y="688823"/>
                  </a:lnTo>
                  <a:lnTo>
                    <a:pt x="1017406" y="687310"/>
                  </a:lnTo>
                  <a:lnTo>
                    <a:pt x="991772" y="683132"/>
                  </a:lnTo>
                  <a:lnTo>
                    <a:pt x="967138" y="676370"/>
                  </a:lnTo>
                  <a:lnTo>
                    <a:pt x="943862" y="667106"/>
                  </a:lnTo>
                  <a:lnTo>
                    <a:pt x="923403" y="702631"/>
                  </a:lnTo>
                  <a:lnTo>
                    <a:pt x="893729" y="732764"/>
                  </a:lnTo>
                  <a:lnTo>
                    <a:pt x="856510" y="756834"/>
                  </a:lnTo>
                  <a:lnTo>
                    <a:pt x="813418" y="774169"/>
                  </a:lnTo>
                  <a:lnTo>
                    <a:pt x="766123" y="784096"/>
                  </a:lnTo>
                  <a:lnTo>
                    <a:pt x="716295" y="785945"/>
                  </a:lnTo>
                  <a:lnTo>
                    <a:pt x="665605" y="779044"/>
                  </a:lnTo>
                  <a:lnTo>
                    <a:pt x="629925" y="768316"/>
                  </a:lnTo>
                  <a:lnTo>
                    <a:pt x="597437" y="753265"/>
                  </a:lnTo>
                  <a:lnTo>
                    <a:pt x="568807" y="734272"/>
                  </a:lnTo>
                  <a:lnTo>
                    <a:pt x="544701" y="711721"/>
                  </a:lnTo>
                  <a:lnTo>
                    <a:pt x="497959" y="728303"/>
                  </a:lnTo>
                  <a:lnTo>
                    <a:pt x="449254" y="737276"/>
                  </a:lnTo>
                  <a:lnTo>
                    <a:pt x="399993" y="738904"/>
                  </a:lnTo>
                  <a:lnTo>
                    <a:pt x="351581" y="733451"/>
                  </a:lnTo>
                  <a:lnTo>
                    <a:pt x="305426" y="721180"/>
                  </a:lnTo>
                  <a:lnTo>
                    <a:pt x="262933" y="702356"/>
                  </a:lnTo>
                  <a:lnTo>
                    <a:pt x="225510" y="677241"/>
                  </a:lnTo>
                  <a:lnTo>
                    <a:pt x="194562" y="646100"/>
                  </a:lnTo>
                  <a:lnTo>
                    <a:pt x="191895" y="642646"/>
                  </a:lnTo>
                  <a:lnTo>
                    <a:pt x="134836" y="639125"/>
                  </a:lnTo>
                  <a:lnTo>
                    <a:pt x="85754" y="620181"/>
                  </a:lnTo>
                  <a:lnTo>
                    <a:pt x="49770" y="588848"/>
                  </a:lnTo>
                  <a:lnTo>
                    <a:pt x="32002" y="548158"/>
                  </a:lnTo>
                  <a:lnTo>
                    <a:pt x="31753" y="524667"/>
                  </a:lnTo>
                  <a:lnTo>
                    <a:pt x="38209" y="501962"/>
                  </a:lnTo>
                  <a:lnTo>
                    <a:pt x="51022" y="480828"/>
                  </a:lnTo>
                  <a:lnTo>
                    <a:pt x="69848" y="462052"/>
                  </a:lnTo>
                  <a:lnTo>
                    <a:pt x="27308" y="433413"/>
                  </a:lnTo>
                  <a:lnTo>
                    <a:pt x="3474" y="396012"/>
                  </a:lnTo>
                  <a:lnTo>
                    <a:pt x="0" y="354610"/>
                  </a:lnTo>
                  <a:lnTo>
                    <a:pt x="18540" y="313970"/>
                  </a:lnTo>
                  <a:lnTo>
                    <a:pt x="38945" y="293658"/>
                  </a:lnTo>
                  <a:lnTo>
                    <a:pt x="64720" y="277680"/>
                  </a:lnTo>
                  <a:lnTo>
                    <a:pt x="94710" y="266607"/>
                  </a:lnTo>
                  <a:lnTo>
                    <a:pt x="127760" y="261011"/>
                  </a:lnTo>
                  <a:lnTo>
                    <a:pt x="128903" y="258598"/>
                  </a:lnTo>
                  <a:close/>
                </a:path>
                <a:path w="1427479" h="786129">
                  <a:moveTo>
                    <a:pt x="155065" y="473482"/>
                  </a:moveTo>
                  <a:lnTo>
                    <a:pt x="133219" y="473541"/>
                  </a:lnTo>
                  <a:lnTo>
                    <a:pt x="111742" y="471101"/>
                  </a:lnTo>
                  <a:lnTo>
                    <a:pt x="91003" y="466231"/>
                  </a:lnTo>
                  <a:lnTo>
                    <a:pt x="71372" y="459004"/>
                  </a:lnTo>
                </a:path>
                <a:path w="1427479" h="786129">
                  <a:moveTo>
                    <a:pt x="228979" y="632257"/>
                  </a:moveTo>
                  <a:lnTo>
                    <a:pt x="220102" y="634666"/>
                  </a:lnTo>
                  <a:lnTo>
                    <a:pt x="211024" y="636631"/>
                  </a:lnTo>
                  <a:lnTo>
                    <a:pt x="201779" y="638146"/>
                  </a:lnTo>
                  <a:lnTo>
                    <a:pt x="192403" y="639204"/>
                  </a:lnTo>
                </a:path>
                <a:path w="1427479" h="786129">
                  <a:moveTo>
                    <a:pt x="544701" y="708546"/>
                  </a:moveTo>
                  <a:lnTo>
                    <a:pt x="538319" y="700970"/>
                  </a:lnTo>
                  <a:lnTo>
                    <a:pt x="532509" y="693152"/>
                  </a:lnTo>
                  <a:lnTo>
                    <a:pt x="527270" y="685113"/>
                  </a:lnTo>
                  <a:lnTo>
                    <a:pt x="522603" y="676872"/>
                  </a:lnTo>
                </a:path>
                <a:path w="1427479" h="786129">
                  <a:moveTo>
                    <a:pt x="952879" y="629565"/>
                  </a:moveTo>
                  <a:lnTo>
                    <a:pt x="951616" y="638375"/>
                  </a:lnTo>
                  <a:lnTo>
                    <a:pt x="949735" y="647115"/>
                  </a:lnTo>
                  <a:lnTo>
                    <a:pt x="947235" y="655766"/>
                  </a:lnTo>
                  <a:lnTo>
                    <a:pt x="944116" y="664312"/>
                  </a:lnTo>
                </a:path>
                <a:path w="1427479" h="786129">
                  <a:moveTo>
                    <a:pt x="1128139" y="414808"/>
                  </a:moveTo>
                  <a:lnTo>
                    <a:pt x="1172983" y="437519"/>
                  </a:lnTo>
                  <a:lnTo>
                    <a:pt x="1206958" y="468100"/>
                  </a:lnTo>
                  <a:lnTo>
                    <a:pt x="1228383" y="504516"/>
                  </a:lnTo>
                  <a:lnTo>
                    <a:pt x="1235581" y="544729"/>
                  </a:lnTo>
                </a:path>
                <a:path w="1427479" h="786129">
                  <a:moveTo>
                    <a:pt x="1381631" y="276505"/>
                  </a:moveTo>
                  <a:lnTo>
                    <a:pt x="1372578" y="290177"/>
                  </a:lnTo>
                  <a:lnTo>
                    <a:pt x="1361501" y="302921"/>
                  </a:lnTo>
                  <a:lnTo>
                    <a:pt x="1348519" y="314617"/>
                  </a:lnTo>
                  <a:lnTo>
                    <a:pt x="1333752" y="325146"/>
                  </a:lnTo>
                </a:path>
                <a:path w="1427479" h="786129">
                  <a:moveTo>
                    <a:pt x="1266823" y="95784"/>
                  </a:moveTo>
                  <a:lnTo>
                    <a:pt x="1268601" y="103277"/>
                  </a:lnTo>
                  <a:lnTo>
                    <a:pt x="1269490" y="111024"/>
                  </a:lnTo>
                  <a:lnTo>
                    <a:pt x="1269363" y="118771"/>
                  </a:lnTo>
                </a:path>
                <a:path w="1427479" h="786129">
                  <a:moveTo>
                    <a:pt x="961134" y="68860"/>
                  </a:moveTo>
                  <a:lnTo>
                    <a:pt x="966178" y="61079"/>
                  </a:lnTo>
                  <a:lnTo>
                    <a:pt x="971960" y="53572"/>
                  </a:lnTo>
                  <a:lnTo>
                    <a:pt x="978457" y="46375"/>
                  </a:lnTo>
                  <a:lnTo>
                    <a:pt x="985645" y="39523"/>
                  </a:lnTo>
                </a:path>
                <a:path w="1427479" h="786129">
                  <a:moveTo>
                    <a:pt x="731899" y="82957"/>
                  </a:moveTo>
                  <a:lnTo>
                    <a:pt x="734065" y="76381"/>
                  </a:lnTo>
                  <a:lnTo>
                    <a:pt x="736756" y="69971"/>
                  </a:lnTo>
                  <a:lnTo>
                    <a:pt x="739971" y="63705"/>
                  </a:lnTo>
                  <a:lnTo>
                    <a:pt x="743710" y="57557"/>
                  </a:lnTo>
                </a:path>
                <a:path w="1427479" h="786129">
                  <a:moveTo>
                    <a:pt x="462786" y="91466"/>
                  </a:moveTo>
                  <a:lnTo>
                    <a:pt x="474261" y="96867"/>
                  </a:lnTo>
                  <a:lnTo>
                    <a:pt x="485249" y="102769"/>
                  </a:lnTo>
                  <a:lnTo>
                    <a:pt x="495736" y="109147"/>
                  </a:lnTo>
                  <a:lnTo>
                    <a:pt x="505712" y="115977"/>
                  </a:lnTo>
                </a:path>
                <a:path w="1427479" h="786129">
                  <a:moveTo>
                    <a:pt x="136396" y="284379"/>
                  </a:moveTo>
                  <a:lnTo>
                    <a:pt x="134010" y="278047"/>
                  </a:lnTo>
                  <a:lnTo>
                    <a:pt x="131982" y="271631"/>
                  </a:lnTo>
                  <a:lnTo>
                    <a:pt x="130288" y="265144"/>
                  </a:lnTo>
                  <a:lnTo>
                    <a:pt x="128903" y="258598"/>
                  </a:lnTo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64401" y="4437124"/>
              <a:ext cx="2557780" cy="2304415"/>
            </a:xfrm>
            <a:custGeom>
              <a:avLst/>
              <a:gdLst/>
              <a:ahLst/>
              <a:cxnLst/>
              <a:rect l="l" t="t" r="r" b="b"/>
              <a:pathLst>
                <a:path w="2557779" h="2304415">
                  <a:moveTo>
                    <a:pt x="2557272" y="0"/>
                  </a:moveTo>
                  <a:lnTo>
                    <a:pt x="0" y="0"/>
                  </a:lnTo>
                  <a:lnTo>
                    <a:pt x="0" y="2304287"/>
                  </a:lnTo>
                  <a:lnTo>
                    <a:pt x="2557272" y="2304287"/>
                  </a:lnTo>
                  <a:lnTo>
                    <a:pt x="255727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64401" y="4437124"/>
              <a:ext cx="2557780" cy="2304415"/>
            </a:xfrm>
            <a:custGeom>
              <a:avLst/>
              <a:gdLst/>
              <a:ahLst/>
              <a:cxnLst/>
              <a:rect l="l" t="t" r="r" b="b"/>
              <a:pathLst>
                <a:path w="2557779" h="2304415">
                  <a:moveTo>
                    <a:pt x="0" y="2304287"/>
                  </a:moveTo>
                  <a:lnTo>
                    <a:pt x="2557272" y="2304287"/>
                  </a:lnTo>
                  <a:lnTo>
                    <a:pt x="2557272" y="0"/>
                  </a:lnTo>
                  <a:lnTo>
                    <a:pt x="0" y="0"/>
                  </a:lnTo>
                  <a:lnTo>
                    <a:pt x="0" y="2304287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80991" y="5218938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UKIJ CJK"/>
                <a:cs typeface="UKIJ CJK"/>
              </a:rPr>
              <a:t>인터넷</a:t>
            </a:r>
            <a:endParaRPr sz="1600">
              <a:latin typeface="UKIJ CJK"/>
              <a:cs typeface="UKIJ CJ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1687" y="5177028"/>
            <a:ext cx="7877809" cy="1472565"/>
            <a:chOff x="551687" y="5177028"/>
            <a:chExt cx="7877809" cy="1472565"/>
          </a:xfrm>
        </p:grpSpPr>
        <p:sp>
          <p:nvSpPr>
            <p:cNvPr id="12" name="object 12"/>
            <p:cNvSpPr/>
            <p:nvPr/>
          </p:nvSpPr>
          <p:spPr>
            <a:xfrm>
              <a:off x="2878073" y="5374386"/>
              <a:ext cx="1160780" cy="609600"/>
            </a:xfrm>
            <a:custGeom>
              <a:avLst/>
              <a:gdLst/>
              <a:ahLst/>
              <a:cxnLst/>
              <a:rect l="l" t="t" r="r" b="b"/>
              <a:pathLst>
                <a:path w="1160779" h="609600">
                  <a:moveTo>
                    <a:pt x="49783" y="540321"/>
                  </a:moveTo>
                  <a:lnTo>
                    <a:pt x="0" y="609472"/>
                  </a:lnTo>
                  <a:lnTo>
                    <a:pt x="85217" y="607783"/>
                  </a:lnTo>
                  <a:lnTo>
                    <a:pt x="73550" y="585571"/>
                  </a:lnTo>
                  <a:lnTo>
                    <a:pt x="59181" y="585571"/>
                  </a:lnTo>
                  <a:lnTo>
                    <a:pt x="53212" y="574332"/>
                  </a:lnTo>
                  <a:lnTo>
                    <a:pt x="64526" y="568391"/>
                  </a:lnTo>
                  <a:lnTo>
                    <a:pt x="49783" y="540321"/>
                  </a:lnTo>
                  <a:close/>
                </a:path>
                <a:path w="1160779" h="609600">
                  <a:moveTo>
                    <a:pt x="64526" y="568391"/>
                  </a:moveTo>
                  <a:lnTo>
                    <a:pt x="53212" y="574332"/>
                  </a:lnTo>
                  <a:lnTo>
                    <a:pt x="59181" y="585571"/>
                  </a:lnTo>
                  <a:lnTo>
                    <a:pt x="70444" y="579658"/>
                  </a:lnTo>
                  <a:lnTo>
                    <a:pt x="64526" y="568391"/>
                  </a:lnTo>
                  <a:close/>
                </a:path>
                <a:path w="1160779" h="609600">
                  <a:moveTo>
                    <a:pt x="70444" y="579658"/>
                  </a:moveTo>
                  <a:lnTo>
                    <a:pt x="59181" y="585571"/>
                  </a:lnTo>
                  <a:lnTo>
                    <a:pt x="73550" y="585571"/>
                  </a:lnTo>
                  <a:lnTo>
                    <a:pt x="70444" y="579658"/>
                  </a:lnTo>
                  <a:close/>
                </a:path>
                <a:path w="1160779" h="609600">
                  <a:moveTo>
                    <a:pt x="1090196" y="29796"/>
                  </a:moveTo>
                  <a:lnTo>
                    <a:pt x="64526" y="568391"/>
                  </a:lnTo>
                  <a:lnTo>
                    <a:pt x="70444" y="579658"/>
                  </a:lnTo>
                  <a:lnTo>
                    <a:pt x="1096132" y="41115"/>
                  </a:lnTo>
                  <a:lnTo>
                    <a:pt x="1090196" y="29796"/>
                  </a:lnTo>
                  <a:close/>
                </a:path>
                <a:path w="1160779" h="609600">
                  <a:moveTo>
                    <a:pt x="1143479" y="23875"/>
                  </a:moveTo>
                  <a:lnTo>
                    <a:pt x="1101471" y="23875"/>
                  </a:lnTo>
                  <a:lnTo>
                    <a:pt x="1107439" y="35178"/>
                  </a:lnTo>
                  <a:lnTo>
                    <a:pt x="1096132" y="41115"/>
                  </a:lnTo>
                  <a:lnTo>
                    <a:pt x="1110868" y="69214"/>
                  </a:lnTo>
                  <a:lnTo>
                    <a:pt x="1143479" y="23875"/>
                  </a:lnTo>
                  <a:close/>
                </a:path>
                <a:path w="1160779" h="609600">
                  <a:moveTo>
                    <a:pt x="1101471" y="23875"/>
                  </a:moveTo>
                  <a:lnTo>
                    <a:pt x="1090196" y="29796"/>
                  </a:lnTo>
                  <a:lnTo>
                    <a:pt x="1096132" y="41115"/>
                  </a:lnTo>
                  <a:lnTo>
                    <a:pt x="1107439" y="35178"/>
                  </a:lnTo>
                  <a:lnTo>
                    <a:pt x="1101471" y="23875"/>
                  </a:lnTo>
                  <a:close/>
                </a:path>
                <a:path w="1160779" h="609600">
                  <a:moveTo>
                    <a:pt x="1160652" y="0"/>
                  </a:moveTo>
                  <a:lnTo>
                    <a:pt x="1075436" y="1650"/>
                  </a:lnTo>
                  <a:lnTo>
                    <a:pt x="1090196" y="29796"/>
                  </a:lnTo>
                  <a:lnTo>
                    <a:pt x="1101471" y="23875"/>
                  </a:lnTo>
                  <a:lnTo>
                    <a:pt x="1143479" y="23875"/>
                  </a:lnTo>
                  <a:lnTo>
                    <a:pt x="1160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1687" y="5247132"/>
              <a:ext cx="937260" cy="10195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00293" y="5177028"/>
              <a:ext cx="3028950" cy="1472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63154" y="5596229"/>
            <a:ext cx="2159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UKIJ CJK"/>
                <a:cs typeface="UKIJ CJK"/>
              </a:rPr>
              <a:t>웹  서  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63919" y="5259704"/>
            <a:ext cx="235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UKIJ CJK"/>
                <a:cs typeface="UKIJ CJK"/>
              </a:rPr>
              <a:t>80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88947" y="5501640"/>
            <a:ext cx="1402080" cy="688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98259" y="4981702"/>
            <a:ext cx="949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UKIJ CJK"/>
                <a:cs typeface="UKIJ CJK"/>
              </a:rPr>
              <a:t>포트</a:t>
            </a:r>
            <a:r>
              <a:rPr sz="1600" spc="105" dirty="0">
                <a:latin typeface="UKIJ CJK"/>
                <a:cs typeface="UKIJ CJK"/>
              </a:rPr>
              <a:t> </a:t>
            </a:r>
            <a:r>
              <a:rPr sz="2400" spc="-7" baseline="-34722" dirty="0">
                <a:latin typeface="UKIJ CJK"/>
                <a:cs typeface="UKIJ CJK"/>
              </a:rPr>
              <a:t>소켓</a:t>
            </a:r>
            <a:endParaRPr sz="2400" baseline="-34722">
              <a:latin typeface="UKIJ CJK"/>
              <a:cs typeface="UKIJ CJ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4231" y="3984151"/>
            <a:ext cx="2557780" cy="2304415"/>
          </a:xfrm>
          <a:prstGeom prst="rect">
            <a:avLst/>
          </a:prstGeom>
          <a:ln w="19812">
            <a:solidFill>
              <a:srgbClr val="6B859A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257175">
              <a:lnSpc>
                <a:spcPct val="100000"/>
              </a:lnSpc>
            </a:pPr>
            <a:r>
              <a:rPr sz="1600" spc="-5" dirty="0">
                <a:latin typeface="UKIJ CJK"/>
                <a:cs typeface="UKIJ CJK"/>
              </a:rPr>
              <a:t>웹</a:t>
            </a:r>
            <a:r>
              <a:rPr sz="1600" spc="13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브라우저</a:t>
            </a:r>
            <a:endParaRPr sz="16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00" dirty="0">
              <a:latin typeface="UKIJ CJK"/>
              <a:cs typeface="UKIJ CJK"/>
            </a:endParaRPr>
          </a:p>
          <a:p>
            <a:pPr marL="1523365">
              <a:lnSpc>
                <a:spcPct val="100000"/>
              </a:lnSpc>
            </a:pPr>
            <a:r>
              <a:rPr sz="1600" spc="-5" dirty="0">
                <a:latin typeface="UKIJ CJK"/>
                <a:cs typeface="UKIJ CJK"/>
              </a:rPr>
              <a:t>소켓</a:t>
            </a:r>
            <a:r>
              <a:rPr sz="1600" spc="85" dirty="0">
                <a:latin typeface="UKIJ CJK"/>
                <a:cs typeface="UKIJ CJK"/>
              </a:rPr>
              <a:t> </a:t>
            </a:r>
            <a:r>
              <a:rPr sz="2400" spc="-7" baseline="-41666" dirty="0">
                <a:latin typeface="UKIJ CJK"/>
                <a:cs typeface="UKIJ CJK"/>
              </a:rPr>
              <a:t>포트</a:t>
            </a:r>
            <a:endParaRPr sz="2400" baseline="-41666" dirty="0">
              <a:latin typeface="UKIJ CJK"/>
              <a:cs typeface="UKIJ CJK"/>
            </a:endParaRPr>
          </a:p>
          <a:p>
            <a:pPr marR="177165" algn="r">
              <a:lnSpc>
                <a:spcPct val="100000"/>
              </a:lnSpc>
              <a:spcBef>
                <a:spcPts val="1610"/>
              </a:spcBef>
            </a:pPr>
            <a:r>
              <a:rPr sz="1600" spc="-10" dirty="0">
                <a:latin typeface="UKIJ CJK"/>
                <a:cs typeface="UKIJ CJK"/>
              </a:rPr>
              <a:t>4289</a:t>
            </a:r>
            <a:endParaRPr sz="1600" dirty="0">
              <a:latin typeface="UKIJ CJK"/>
              <a:cs typeface="UKIJ CJ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67029"/>
            <a:ext cx="7488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소켓을</a:t>
            </a:r>
            <a:r>
              <a:rPr sz="2400" spc="204" dirty="0"/>
              <a:t> </a:t>
            </a:r>
            <a:r>
              <a:rPr sz="2400" dirty="0"/>
              <a:t>이용한</a:t>
            </a:r>
            <a:r>
              <a:rPr sz="2400" spc="210" dirty="0"/>
              <a:t> </a:t>
            </a:r>
            <a:r>
              <a:rPr sz="2400" dirty="0"/>
              <a:t>웹</a:t>
            </a:r>
            <a:r>
              <a:rPr sz="2400" spc="204" dirty="0"/>
              <a:t> </a:t>
            </a:r>
            <a:r>
              <a:rPr sz="2400" dirty="0"/>
              <a:t>서버와</a:t>
            </a:r>
            <a:r>
              <a:rPr sz="2400" spc="195" dirty="0"/>
              <a:t> </a:t>
            </a:r>
            <a:r>
              <a:rPr sz="2400" dirty="0"/>
              <a:t>클라이언트</a:t>
            </a:r>
            <a:r>
              <a:rPr sz="2400" spc="215" dirty="0"/>
              <a:t> </a:t>
            </a:r>
            <a:r>
              <a:rPr sz="2400" dirty="0"/>
              <a:t>사이의</a:t>
            </a:r>
            <a:r>
              <a:rPr sz="2400" spc="210" dirty="0"/>
              <a:t> </a:t>
            </a:r>
            <a:r>
              <a:rPr sz="2400" dirty="0" err="1"/>
              <a:t>통신</a:t>
            </a:r>
            <a:r>
              <a:rPr sz="2400" spc="204" dirty="0"/>
              <a:t> 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00355" y="1034034"/>
            <a:ext cx="114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95" dirty="0">
                <a:solidFill>
                  <a:srgbClr val="FFFFFF"/>
                </a:solidFill>
                <a:latin typeface="Bandal"/>
                <a:cs typeface="Bandal"/>
              </a:rPr>
              <a:t>9</a:t>
            </a:r>
            <a:endParaRPr sz="1200">
              <a:latin typeface="Bandal"/>
              <a:cs typeface="Band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55470" y="1907794"/>
            <a:ext cx="4921885" cy="3623310"/>
            <a:chOff x="3855470" y="1907794"/>
            <a:chExt cx="4921885" cy="3623310"/>
          </a:xfrm>
        </p:grpSpPr>
        <p:sp>
          <p:nvSpPr>
            <p:cNvPr id="5" name="object 5"/>
            <p:cNvSpPr/>
            <p:nvPr/>
          </p:nvSpPr>
          <p:spPr>
            <a:xfrm>
              <a:off x="5796534" y="1917954"/>
              <a:ext cx="2970530" cy="3602990"/>
            </a:xfrm>
            <a:custGeom>
              <a:avLst/>
              <a:gdLst/>
              <a:ahLst/>
              <a:cxnLst/>
              <a:rect l="l" t="t" r="r" b="b"/>
              <a:pathLst>
                <a:path w="2970529" h="3602990">
                  <a:moveTo>
                    <a:pt x="2970275" y="0"/>
                  </a:moveTo>
                  <a:lnTo>
                    <a:pt x="0" y="0"/>
                  </a:lnTo>
                  <a:lnTo>
                    <a:pt x="0" y="3602736"/>
                  </a:lnTo>
                  <a:lnTo>
                    <a:pt x="2970275" y="3602736"/>
                  </a:lnTo>
                  <a:lnTo>
                    <a:pt x="29702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6534" y="1917954"/>
              <a:ext cx="2970530" cy="3602990"/>
            </a:xfrm>
            <a:custGeom>
              <a:avLst/>
              <a:gdLst/>
              <a:ahLst/>
              <a:cxnLst/>
              <a:rect l="l" t="t" r="r" b="b"/>
              <a:pathLst>
                <a:path w="2970529" h="3602990">
                  <a:moveTo>
                    <a:pt x="0" y="3602736"/>
                  </a:moveTo>
                  <a:lnTo>
                    <a:pt x="2970275" y="3602736"/>
                  </a:lnTo>
                  <a:lnTo>
                    <a:pt x="2970275" y="0"/>
                  </a:lnTo>
                  <a:lnTo>
                    <a:pt x="0" y="0"/>
                  </a:lnTo>
                  <a:lnTo>
                    <a:pt x="0" y="3602736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5630" y="3457132"/>
              <a:ext cx="1428750" cy="784860"/>
            </a:xfrm>
            <a:custGeom>
              <a:avLst/>
              <a:gdLst/>
              <a:ahLst/>
              <a:cxnLst/>
              <a:rect l="l" t="t" r="r" b="b"/>
              <a:pathLst>
                <a:path w="1428750" h="784860">
                  <a:moveTo>
                    <a:pt x="1121272" y="0"/>
                  </a:moveTo>
                  <a:lnTo>
                    <a:pt x="1072222" y="3019"/>
                  </a:lnTo>
                  <a:lnTo>
                    <a:pt x="1026274" y="17127"/>
                  </a:lnTo>
                  <a:lnTo>
                    <a:pt x="987167" y="42098"/>
                  </a:lnTo>
                  <a:lnTo>
                    <a:pt x="976449" y="32754"/>
                  </a:lnTo>
                  <a:lnTo>
                    <a:pt x="964386" y="24398"/>
                  </a:lnTo>
                  <a:lnTo>
                    <a:pt x="951108" y="17113"/>
                  </a:lnTo>
                  <a:lnTo>
                    <a:pt x="936748" y="10983"/>
                  </a:lnTo>
                  <a:lnTo>
                    <a:pt x="892611" y="654"/>
                  </a:lnTo>
                  <a:lnTo>
                    <a:pt x="847982" y="1132"/>
                  </a:lnTo>
                  <a:lnTo>
                    <a:pt x="806052" y="11614"/>
                  </a:lnTo>
                  <a:lnTo>
                    <a:pt x="770018" y="31295"/>
                  </a:lnTo>
                  <a:lnTo>
                    <a:pt x="743073" y="59370"/>
                  </a:lnTo>
                  <a:lnTo>
                    <a:pt x="733645" y="52947"/>
                  </a:lnTo>
                  <a:lnTo>
                    <a:pt x="657652" y="24559"/>
                  </a:lnTo>
                  <a:lnTo>
                    <a:pt x="612074" y="21501"/>
                  </a:lnTo>
                  <a:lnTo>
                    <a:pt x="567590" y="27192"/>
                  </a:lnTo>
                  <a:lnTo>
                    <a:pt x="526472" y="41106"/>
                  </a:lnTo>
                  <a:lnTo>
                    <a:pt x="490990" y="62718"/>
                  </a:lnTo>
                  <a:lnTo>
                    <a:pt x="463419" y="91501"/>
                  </a:lnTo>
                  <a:lnTo>
                    <a:pt x="429821" y="79470"/>
                  </a:lnTo>
                  <a:lnTo>
                    <a:pt x="394283" y="71832"/>
                  </a:lnTo>
                  <a:lnTo>
                    <a:pt x="357530" y="68695"/>
                  </a:lnTo>
                  <a:lnTo>
                    <a:pt x="320290" y="70165"/>
                  </a:lnTo>
                  <a:lnTo>
                    <a:pt x="270353" y="79698"/>
                  </a:lnTo>
                  <a:lnTo>
                    <a:pt x="226033" y="96876"/>
                  </a:lnTo>
                  <a:lnTo>
                    <a:pt x="188481" y="120577"/>
                  </a:lnTo>
                  <a:lnTo>
                    <a:pt x="158852" y="149677"/>
                  </a:lnTo>
                  <a:lnTo>
                    <a:pt x="138298" y="183051"/>
                  </a:lnTo>
                  <a:lnTo>
                    <a:pt x="127972" y="219575"/>
                  </a:lnTo>
                  <a:lnTo>
                    <a:pt x="129028" y="258125"/>
                  </a:lnTo>
                  <a:lnTo>
                    <a:pt x="127885" y="260538"/>
                  </a:lnTo>
                  <a:lnTo>
                    <a:pt x="64781" y="277144"/>
                  </a:lnTo>
                  <a:lnTo>
                    <a:pt x="18538" y="313370"/>
                  </a:lnTo>
                  <a:lnTo>
                    <a:pt x="0" y="353917"/>
                  </a:lnTo>
                  <a:lnTo>
                    <a:pt x="3488" y="395238"/>
                  </a:lnTo>
                  <a:lnTo>
                    <a:pt x="27360" y="432582"/>
                  </a:lnTo>
                  <a:lnTo>
                    <a:pt x="69973" y="461198"/>
                  </a:lnTo>
                  <a:lnTo>
                    <a:pt x="51073" y="479973"/>
                  </a:lnTo>
                  <a:lnTo>
                    <a:pt x="38223" y="501092"/>
                  </a:lnTo>
                  <a:lnTo>
                    <a:pt x="31753" y="523760"/>
                  </a:lnTo>
                  <a:lnTo>
                    <a:pt x="32000" y="547177"/>
                  </a:lnTo>
                  <a:lnTo>
                    <a:pt x="49789" y="587744"/>
                  </a:lnTo>
                  <a:lnTo>
                    <a:pt x="85832" y="619012"/>
                  </a:lnTo>
                  <a:lnTo>
                    <a:pt x="134995" y="637921"/>
                  </a:lnTo>
                  <a:lnTo>
                    <a:pt x="192147" y="641411"/>
                  </a:lnTo>
                  <a:lnTo>
                    <a:pt x="194814" y="644840"/>
                  </a:lnTo>
                  <a:lnTo>
                    <a:pt x="225773" y="675925"/>
                  </a:lnTo>
                  <a:lnTo>
                    <a:pt x="263227" y="700996"/>
                  </a:lnTo>
                  <a:lnTo>
                    <a:pt x="305765" y="719790"/>
                  </a:lnTo>
                  <a:lnTo>
                    <a:pt x="351976" y="732042"/>
                  </a:lnTo>
                  <a:lnTo>
                    <a:pt x="400449" y="737490"/>
                  </a:lnTo>
                  <a:lnTo>
                    <a:pt x="449774" y="735870"/>
                  </a:lnTo>
                  <a:lnTo>
                    <a:pt x="498539" y="726918"/>
                  </a:lnTo>
                  <a:lnTo>
                    <a:pt x="545334" y="710372"/>
                  </a:lnTo>
                  <a:lnTo>
                    <a:pt x="569388" y="732907"/>
                  </a:lnTo>
                  <a:lnTo>
                    <a:pt x="598039" y="751870"/>
                  </a:lnTo>
                  <a:lnTo>
                    <a:pt x="630594" y="766880"/>
                  </a:lnTo>
                  <a:lnTo>
                    <a:pt x="666365" y="777555"/>
                  </a:lnTo>
                  <a:lnTo>
                    <a:pt x="717109" y="784448"/>
                  </a:lnTo>
                  <a:lnTo>
                    <a:pt x="766989" y="782602"/>
                  </a:lnTo>
                  <a:lnTo>
                    <a:pt x="814331" y="772690"/>
                  </a:lnTo>
                  <a:lnTo>
                    <a:pt x="857464" y="755383"/>
                  </a:lnTo>
                  <a:lnTo>
                    <a:pt x="894715" y="731350"/>
                  </a:lnTo>
                  <a:lnTo>
                    <a:pt x="924409" y="701264"/>
                  </a:lnTo>
                  <a:lnTo>
                    <a:pt x="944876" y="665795"/>
                  </a:lnTo>
                  <a:lnTo>
                    <a:pt x="968154" y="675047"/>
                  </a:lnTo>
                  <a:lnTo>
                    <a:pt x="992802" y="681797"/>
                  </a:lnTo>
                  <a:lnTo>
                    <a:pt x="1018474" y="685977"/>
                  </a:lnTo>
                  <a:lnTo>
                    <a:pt x="1044825" y="687512"/>
                  </a:lnTo>
                  <a:lnTo>
                    <a:pt x="1095742" y="682711"/>
                  </a:lnTo>
                  <a:lnTo>
                    <a:pt x="1141603" y="668575"/>
                  </a:lnTo>
                  <a:lnTo>
                    <a:pt x="1180572" y="646460"/>
                  </a:lnTo>
                  <a:lnTo>
                    <a:pt x="1210809" y="617719"/>
                  </a:lnTo>
                  <a:lnTo>
                    <a:pt x="1230477" y="583708"/>
                  </a:lnTo>
                  <a:lnTo>
                    <a:pt x="1237738" y="545780"/>
                  </a:lnTo>
                  <a:lnTo>
                    <a:pt x="1265896" y="541371"/>
                  </a:lnTo>
                  <a:lnTo>
                    <a:pt x="1318640" y="524742"/>
                  </a:lnTo>
                  <a:lnTo>
                    <a:pt x="1384896" y="480876"/>
                  </a:lnTo>
                  <a:lnTo>
                    <a:pt x="1413609" y="443103"/>
                  </a:lnTo>
                  <a:lnTo>
                    <a:pt x="1428253" y="401683"/>
                  </a:lnTo>
                  <a:lnTo>
                    <a:pt x="1428430" y="358855"/>
                  </a:lnTo>
                  <a:lnTo>
                    <a:pt x="1413741" y="316860"/>
                  </a:lnTo>
                  <a:lnTo>
                    <a:pt x="1383788" y="277937"/>
                  </a:lnTo>
                  <a:lnTo>
                    <a:pt x="1386963" y="272222"/>
                  </a:lnTo>
                  <a:lnTo>
                    <a:pt x="1389757" y="266507"/>
                  </a:lnTo>
                  <a:lnTo>
                    <a:pt x="1391916" y="260538"/>
                  </a:lnTo>
                  <a:lnTo>
                    <a:pt x="1397849" y="218447"/>
                  </a:lnTo>
                  <a:lnTo>
                    <a:pt x="1386378" y="178525"/>
                  </a:lnTo>
                  <a:lnTo>
                    <a:pt x="1359546" y="143431"/>
                  </a:lnTo>
                  <a:lnTo>
                    <a:pt x="1319393" y="115824"/>
                  </a:lnTo>
                  <a:lnTo>
                    <a:pt x="1267964" y="98359"/>
                  </a:lnTo>
                  <a:lnTo>
                    <a:pt x="1260705" y="78349"/>
                  </a:lnTo>
                  <a:lnTo>
                    <a:pt x="1249041" y="59720"/>
                  </a:lnTo>
                  <a:lnTo>
                    <a:pt x="1233281" y="42853"/>
                  </a:lnTo>
                  <a:lnTo>
                    <a:pt x="1213735" y="28128"/>
                  </a:lnTo>
                  <a:lnTo>
                    <a:pt x="1169689" y="8294"/>
                  </a:lnTo>
                  <a:lnTo>
                    <a:pt x="112127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65630" y="3457132"/>
              <a:ext cx="1428750" cy="784860"/>
            </a:xfrm>
            <a:custGeom>
              <a:avLst/>
              <a:gdLst/>
              <a:ahLst/>
              <a:cxnLst/>
              <a:rect l="l" t="t" r="r" b="b"/>
              <a:pathLst>
                <a:path w="1428750" h="784860">
                  <a:moveTo>
                    <a:pt x="129028" y="258125"/>
                  </a:moveTo>
                  <a:lnTo>
                    <a:pt x="127972" y="219575"/>
                  </a:lnTo>
                  <a:lnTo>
                    <a:pt x="158852" y="149677"/>
                  </a:lnTo>
                  <a:lnTo>
                    <a:pt x="188481" y="120577"/>
                  </a:lnTo>
                  <a:lnTo>
                    <a:pt x="226033" y="96876"/>
                  </a:lnTo>
                  <a:lnTo>
                    <a:pt x="270353" y="79698"/>
                  </a:lnTo>
                  <a:lnTo>
                    <a:pt x="320290" y="70165"/>
                  </a:lnTo>
                  <a:lnTo>
                    <a:pt x="357530" y="68695"/>
                  </a:lnTo>
                  <a:lnTo>
                    <a:pt x="394283" y="71832"/>
                  </a:lnTo>
                  <a:lnTo>
                    <a:pt x="429821" y="79470"/>
                  </a:lnTo>
                  <a:lnTo>
                    <a:pt x="463419" y="91501"/>
                  </a:lnTo>
                  <a:lnTo>
                    <a:pt x="490990" y="62718"/>
                  </a:lnTo>
                  <a:lnTo>
                    <a:pt x="526472" y="41106"/>
                  </a:lnTo>
                  <a:lnTo>
                    <a:pt x="567590" y="27192"/>
                  </a:lnTo>
                  <a:lnTo>
                    <a:pt x="612074" y="21501"/>
                  </a:lnTo>
                  <a:lnTo>
                    <a:pt x="657652" y="24559"/>
                  </a:lnTo>
                  <a:lnTo>
                    <a:pt x="702052" y="36891"/>
                  </a:lnTo>
                  <a:lnTo>
                    <a:pt x="743073" y="59370"/>
                  </a:lnTo>
                  <a:lnTo>
                    <a:pt x="770018" y="31295"/>
                  </a:lnTo>
                  <a:lnTo>
                    <a:pt x="806052" y="11614"/>
                  </a:lnTo>
                  <a:lnTo>
                    <a:pt x="847982" y="1132"/>
                  </a:lnTo>
                  <a:lnTo>
                    <a:pt x="892611" y="654"/>
                  </a:lnTo>
                  <a:lnTo>
                    <a:pt x="936748" y="10983"/>
                  </a:lnTo>
                  <a:lnTo>
                    <a:pt x="951108" y="17113"/>
                  </a:lnTo>
                  <a:lnTo>
                    <a:pt x="964386" y="24398"/>
                  </a:lnTo>
                  <a:lnTo>
                    <a:pt x="976449" y="32754"/>
                  </a:lnTo>
                  <a:lnTo>
                    <a:pt x="987167" y="42098"/>
                  </a:lnTo>
                  <a:lnTo>
                    <a:pt x="1026274" y="17127"/>
                  </a:lnTo>
                  <a:lnTo>
                    <a:pt x="1072222" y="3019"/>
                  </a:lnTo>
                  <a:lnTo>
                    <a:pt x="1121272" y="0"/>
                  </a:lnTo>
                  <a:lnTo>
                    <a:pt x="1169689" y="8294"/>
                  </a:lnTo>
                  <a:lnTo>
                    <a:pt x="1213735" y="28128"/>
                  </a:lnTo>
                  <a:lnTo>
                    <a:pt x="1249041" y="59720"/>
                  </a:lnTo>
                  <a:lnTo>
                    <a:pt x="1267964" y="98359"/>
                  </a:lnTo>
                  <a:lnTo>
                    <a:pt x="1319393" y="115824"/>
                  </a:lnTo>
                  <a:lnTo>
                    <a:pt x="1359546" y="143431"/>
                  </a:lnTo>
                  <a:lnTo>
                    <a:pt x="1386378" y="178525"/>
                  </a:lnTo>
                  <a:lnTo>
                    <a:pt x="1397849" y="218447"/>
                  </a:lnTo>
                  <a:lnTo>
                    <a:pt x="1391916" y="260538"/>
                  </a:lnTo>
                  <a:lnTo>
                    <a:pt x="1389757" y="266507"/>
                  </a:lnTo>
                  <a:lnTo>
                    <a:pt x="1386963" y="272222"/>
                  </a:lnTo>
                  <a:lnTo>
                    <a:pt x="1383788" y="277937"/>
                  </a:lnTo>
                  <a:lnTo>
                    <a:pt x="1413741" y="316860"/>
                  </a:lnTo>
                  <a:lnTo>
                    <a:pt x="1428430" y="358855"/>
                  </a:lnTo>
                  <a:lnTo>
                    <a:pt x="1428253" y="401683"/>
                  </a:lnTo>
                  <a:lnTo>
                    <a:pt x="1413609" y="443103"/>
                  </a:lnTo>
                  <a:lnTo>
                    <a:pt x="1384896" y="480876"/>
                  </a:lnTo>
                  <a:lnTo>
                    <a:pt x="1342513" y="512760"/>
                  </a:lnTo>
                  <a:lnTo>
                    <a:pt x="1292983" y="534319"/>
                  </a:lnTo>
                  <a:lnTo>
                    <a:pt x="1237738" y="545780"/>
                  </a:lnTo>
                  <a:lnTo>
                    <a:pt x="1230477" y="583708"/>
                  </a:lnTo>
                  <a:lnTo>
                    <a:pt x="1210809" y="617719"/>
                  </a:lnTo>
                  <a:lnTo>
                    <a:pt x="1180572" y="646460"/>
                  </a:lnTo>
                  <a:lnTo>
                    <a:pt x="1141603" y="668575"/>
                  </a:lnTo>
                  <a:lnTo>
                    <a:pt x="1095742" y="682711"/>
                  </a:lnTo>
                  <a:lnTo>
                    <a:pt x="1044825" y="687512"/>
                  </a:lnTo>
                  <a:lnTo>
                    <a:pt x="1018474" y="685977"/>
                  </a:lnTo>
                  <a:lnTo>
                    <a:pt x="992802" y="681797"/>
                  </a:lnTo>
                  <a:lnTo>
                    <a:pt x="968154" y="675047"/>
                  </a:lnTo>
                  <a:lnTo>
                    <a:pt x="944876" y="665795"/>
                  </a:lnTo>
                  <a:lnTo>
                    <a:pt x="924409" y="701264"/>
                  </a:lnTo>
                  <a:lnTo>
                    <a:pt x="894715" y="731350"/>
                  </a:lnTo>
                  <a:lnTo>
                    <a:pt x="857464" y="755383"/>
                  </a:lnTo>
                  <a:lnTo>
                    <a:pt x="814331" y="772690"/>
                  </a:lnTo>
                  <a:lnTo>
                    <a:pt x="766989" y="782602"/>
                  </a:lnTo>
                  <a:lnTo>
                    <a:pt x="717109" y="784448"/>
                  </a:lnTo>
                  <a:lnTo>
                    <a:pt x="666365" y="777555"/>
                  </a:lnTo>
                  <a:lnTo>
                    <a:pt x="630594" y="766880"/>
                  </a:lnTo>
                  <a:lnTo>
                    <a:pt x="598039" y="751870"/>
                  </a:lnTo>
                  <a:lnTo>
                    <a:pt x="569388" y="732907"/>
                  </a:lnTo>
                  <a:lnTo>
                    <a:pt x="545334" y="710372"/>
                  </a:lnTo>
                  <a:lnTo>
                    <a:pt x="498539" y="726918"/>
                  </a:lnTo>
                  <a:lnTo>
                    <a:pt x="449774" y="735870"/>
                  </a:lnTo>
                  <a:lnTo>
                    <a:pt x="400449" y="737490"/>
                  </a:lnTo>
                  <a:lnTo>
                    <a:pt x="351976" y="732042"/>
                  </a:lnTo>
                  <a:lnTo>
                    <a:pt x="305765" y="719790"/>
                  </a:lnTo>
                  <a:lnTo>
                    <a:pt x="263227" y="700996"/>
                  </a:lnTo>
                  <a:lnTo>
                    <a:pt x="225773" y="675925"/>
                  </a:lnTo>
                  <a:lnTo>
                    <a:pt x="194814" y="644840"/>
                  </a:lnTo>
                  <a:lnTo>
                    <a:pt x="193925" y="643697"/>
                  </a:lnTo>
                  <a:lnTo>
                    <a:pt x="192909" y="642554"/>
                  </a:lnTo>
                  <a:lnTo>
                    <a:pt x="192147" y="641411"/>
                  </a:lnTo>
                  <a:lnTo>
                    <a:pt x="134995" y="637921"/>
                  </a:lnTo>
                  <a:lnTo>
                    <a:pt x="85832" y="619012"/>
                  </a:lnTo>
                  <a:lnTo>
                    <a:pt x="49789" y="587744"/>
                  </a:lnTo>
                  <a:lnTo>
                    <a:pt x="32000" y="547177"/>
                  </a:lnTo>
                  <a:lnTo>
                    <a:pt x="31753" y="523760"/>
                  </a:lnTo>
                  <a:lnTo>
                    <a:pt x="38223" y="501092"/>
                  </a:lnTo>
                  <a:lnTo>
                    <a:pt x="51073" y="479973"/>
                  </a:lnTo>
                  <a:lnTo>
                    <a:pt x="69973" y="461198"/>
                  </a:lnTo>
                  <a:lnTo>
                    <a:pt x="27360" y="432582"/>
                  </a:lnTo>
                  <a:lnTo>
                    <a:pt x="3488" y="395238"/>
                  </a:lnTo>
                  <a:lnTo>
                    <a:pt x="0" y="353917"/>
                  </a:lnTo>
                  <a:lnTo>
                    <a:pt x="18538" y="313370"/>
                  </a:lnTo>
                  <a:lnTo>
                    <a:pt x="38963" y="293078"/>
                  </a:lnTo>
                  <a:lnTo>
                    <a:pt x="64781" y="277144"/>
                  </a:lnTo>
                  <a:lnTo>
                    <a:pt x="94815" y="266115"/>
                  </a:lnTo>
                  <a:lnTo>
                    <a:pt x="127885" y="260538"/>
                  </a:lnTo>
                  <a:lnTo>
                    <a:pt x="129028" y="258125"/>
                  </a:lnTo>
                  <a:close/>
                </a:path>
                <a:path w="1428750" h="784860">
                  <a:moveTo>
                    <a:pt x="155317" y="472628"/>
                  </a:moveTo>
                  <a:lnTo>
                    <a:pt x="133397" y="472617"/>
                  </a:lnTo>
                  <a:lnTo>
                    <a:pt x="111883" y="470152"/>
                  </a:lnTo>
                  <a:lnTo>
                    <a:pt x="91130" y="465306"/>
                  </a:lnTo>
                  <a:lnTo>
                    <a:pt x="71497" y="458150"/>
                  </a:lnTo>
                </a:path>
                <a:path w="1428750" h="784860">
                  <a:moveTo>
                    <a:pt x="229231" y="630997"/>
                  </a:moveTo>
                  <a:lnTo>
                    <a:pt x="220335" y="633428"/>
                  </a:lnTo>
                  <a:lnTo>
                    <a:pt x="211212" y="635395"/>
                  </a:lnTo>
                  <a:lnTo>
                    <a:pt x="201924" y="636909"/>
                  </a:lnTo>
                  <a:lnTo>
                    <a:pt x="192528" y="637982"/>
                  </a:lnTo>
                </a:path>
                <a:path w="1428750" h="784860">
                  <a:moveTo>
                    <a:pt x="545207" y="707197"/>
                  </a:moveTo>
                  <a:lnTo>
                    <a:pt x="538878" y="699631"/>
                  </a:lnTo>
                  <a:lnTo>
                    <a:pt x="533062" y="691815"/>
                  </a:lnTo>
                  <a:lnTo>
                    <a:pt x="527794" y="683784"/>
                  </a:lnTo>
                  <a:lnTo>
                    <a:pt x="523109" y="675574"/>
                  </a:lnTo>
                </a:path>
                <a:path w="1428750" h="784860">
                  <a:moveTo>
                    <a:pt x="953893" y="628330"/>
                  </a:moveTo>
                  <a:lnTo>
                    <a:pt x="952630" y="637141"/>
                  </a:lnTo>
                  <a:lnTo>
                    <a:pt x="950749" y="645856"/>
                  </a:lnTo>
                  <a:lnTo>
                    <a:pt x="948249" y="654477"/>
                  </a:lnTo>
                  <a:lnTo>
                    <a:pt x="945130" y="663001"/>
                  </a:lnTo>
                </a:path>
                <a:path w="1428750" h="784860">
                  <a:moveTo>
                    <a:pt x="1129280" y="414081"/>
                  </a:moveTo>
                  <a:lnTo>
                    <a:pt x="1174200" y="436769"/>
                  </a:lnTo>
                  <a:lnTo>
                    <a:pt x="1208226" y="467279"/>
                  </a:lnTo>
                  <a:lnTo>
                    <a:pt x="1229703" y="503575"/>
                  </a:lnTo>
                  <a:lnTo>
                    <a:pt x="1236976" y="543621"/>
                  </a:lnTo>
                </a:path>
                <a:path w="1428750" h="784860">
                  <a:moveTo>
                    <a:pt x="1383153" y="275905"/>
                  </a:moveTo>
                  <a:lnTo>
                    <a:pt x="1374026" y="289578"/>
                  </a:lnTo>
                  <a:lnTo>
                    <a:pt x="1362912" y="302321"/>
                  </a:lnTo>
                  <a:lnTo>
                    <a:pt x="1349916" y="314017"/>
                  </a:lnTo>
                  <a:lnTo>
                    <a:pt x="1335147" y="324546"/>
                  </a:lnTo>
                </a:path>
                <a:path w="1428750" h="784860">
                  <a:moveTo>
                    <a:pt x="1268218" y="95565"/>
                  </a:moveTo>
                  <a:lnTo>
                    <a:pt x="1269996" y="103185"/>
                  </a:lnTo>
                  <a:lnTo>
                    <a:pt x="1270885" y="110805"/>
                  </a:lnTo>
                  <a:lnTo>
                    <a:pt x="1270631" y="118552"/>
                  </a:lnTo>
                </a:path>
                <a:path w="1428750" h="784860">
                  <a:moveTo>
                    <a:pt x="962148" y="68768"/>
                  </a:moveTo>
                  <a:lnTo>
                    <a:pt x="967265" y="60990"/>
                  </a:lnTo>
                  <a:lnTo>
                    <a:pt x="973085" y="53497"/>
                  </a:lnTo>
                  <a:lnTo>
                    <a:pt x="979596" y="46337"/>
                  </a:lnTo>
                  <a:lnTo>
                    <a:pt x="986786" y="39558"/>
                  </a:lnTo>
                </a:path>
                <a:path w="1428750" h="784860">
                  <a:moveTo>
                    <a:pt x="732659" y="82738"/>
                  </a:moveTo>
                  <a:lnTo>
                    <a:pt x="734827" y="76236"/>
                  </a:lnTo>
                  <a:lnTo>
                    <a:pt x="737532" y="69864"/>
                  </a:lnTo>
                  <a:lnTo>
                    <a:pt x="740785" y="63611"/>
                  </a:lnTo>
                  <a:lnTo>
                    <a:pt x="744597" y="57465"/>
                  </a:lnTo>
                </a:path>
                <a:path w="1428750" h="784860">
                  <a:moveTo>
                    <a:pt x="463292" y="91374"/>
                  </a:moveTo>
                  <a:lnTo>
                    <a:pt x="474767" y="96758"/>
                  </a:lnTo>
                  <a:lnTo>
                    <a:pt x="485755" y="102630"/>
                  </a:lnTo>
                  <a:lnTo>
                    <a:pt x="496242" y="109002"/>
                  </a:lnTo>
                  <a:lnTo>
                    <a:pt x="506218" y="115885"/>
                  </a:lnTo>
                </a:path>
                <a:path w="1428750" h="784860">
                  <a:moveTo>
                    <a:pt x="136521" y="283906"/>
                  </a:moveTo>
                  <a:lnTo>
                    <a:pt x="134135" y="277503"/>
                  </a:lnTo>
                  <a:lnTo>
                    <a:pt x="132107" y="271064"/>
                  </a:lnTo>
                  <a:lnTo>
                    <a:pt x="130413" y="264600"/>
                  </a:lnTo>
                  <a:lnTo>
                    <a:pt x="129028" y="258125"/>
                  </a:lnTo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12082" y="3690620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UKIJ CJK"/>
                <a:cs typeface="UKIJ CJK"/>
              </a:rPr>
              <a:t>인터넷</a:t>
            </a:r>
            <a:endParaRPr sz="1600">
              <a:latin typeface="UKIJ CJK"/>
              <a:cs typeface="UKIJ CJ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293614" y="2553970"/>
            <a:ext cx="3282315" cy="2459990"/>
            <a:chOff x="5293614" y="2553970"/>
            <a:chExt cx="3282315" cy="2459990"/>
          </a:xfrm>
        </p:grpSpPr>
        <p:sp>
          <p:nvSpPr>
            <p:cNvPr id="11" name="object 11"/>
            <p:cNvSpPr/>
            <p:nvPr/>
          </p:nvSpPr>
          <p:spPr>
            <a:xfrm>
              <a:off x="6206490" y="2564130"/>
              <a:ext cx="472440" cy="2204085"/>
            </a:xfrm>
            <a:custGeom>
              <a:avLst/>
              <a:gdLst/>
              <a:ahLst/>
              <a:cxnLst/>
              <a:rect l="l" t="t" r="r" b="b"/>
              <a:pathLst>
                <a:path w="472440" h="2204085">
                  <a:moveTo>
                    <a:pt x="0" y="0"/>
                  </a:moveTo>
                  <a:lnTo>
                    <a:pt x="0" y="2203704"/>
                  </a:lnTo>
                  <a:lnTo>
                    <a:pt x="472439" y="2085594"/>
                  </a:lnTo>
                  <a:lnTo>
                    <a:pt x="472439" y="118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6490" y="2564130"/>
              <a:ext cx="472440" cy="2204085"/>
            </a:xfrm>
            <a:custGeom>
              <a:avLst/>
              <a:gdLst/>
              <a:ahLst/>
              <a:cxnLst/>
              <a:rect l="l" t="t" r="r" b="b"/>
              <a:pathLst>
                <a:path w="472440" h="2204085">
                  <a:moveTo>
                    <a:pt x="0" y="0"/>
                  </a:moveTo>
                  <a:lnTo>
                    <a:pt x="472439" y="118110"/>
                  </a:lnTo>
                  <a:lnTo>
                    <a:pt x="472439" y="2085594"/>
                  </a:lnTo>
                  <a:lnTo>
                    <a:pt x="0" y="2203704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93614" y="3643376"/>
              <a:ext cx="913765" cy="226060"/>
            </a:xfrm>
            <a:custGeom>
              <a:avLst/>
              <a:gdLst/>
              <a:ahLst/>
              <a:cxnLst/>
              <a:rect l="l" t="t" r="r" b="b"/>
              <a:pathLst>
                <a:path w="913764" h="226060">
                  <a:moveTo>
                    <a:pt x="67310" y="151130"/>
                  </a:moveTo>
                  <a:lnTo>
                    <a:pt x="0" y="203326"/>
                  </a:lnTo>
                  <a:lnTo>
                    <a:pt x="82169" y="225932"/>
                  </a:lnTo>
                  <a:lnTo>
                    <a:pt x="76467" y="197231"/>
                  </a:lnTo>
                  <a:lnTo>
                    <a:pt x="63500" y="197231"/>
                  </a:lnTo>
                  <a:lnTo>
                    <a:pt x="61087" y="184785"/>
                  </a:lnTo>
                  <a:lnTo>
                    <a:pt x="73507" y="182327"/>
                  </a:lnTo>
                  <a:lnTo>
                    <a:pt x="67310" y="151130"/>
                  </a:lnTo>
                  <a:close/>
                </a:path>
                <a:path w="913764" h="226060">
                  <a:moveTo>
                    <a:pt x="73507" y="182327"/>
                  </a:moveTo>
                  <a:lnTo>
                    <a:pt x="61087" y="184785"/>
                  </a:lnTo>
                  <a:lnTo>
                    <a:pt x="63500" y="197231"/>
                  </a:lnTo>
                  <a:lnTo>
                    <a:pt x="75977" y="194762"/>
                  </a:lnTo>
                  <a:lnTo>
                    <a:pt x="73507" y="182327"/>
                  </a:lnTo>
                  <a:close/>
                </a:path>
                <a:path w="913764" h="226060">
                  <a:moveTo>
                    <a:pt x="75977" y="194762"/>
                  </a:moveTo>
                  <a:lnTo>
                    <a:pt x="63500" y="197231"/>
                  </a:lnTo>
                  <a:lnTo>
                    <a:pt x="76467" y="197231"/>
                  </a:lnTo>
                  <a:lnTo>
                    <a:pt x="75977" y="194762"/>
                  </a:lnTo>
                  <a:close/>
                </a:path>
                <a:path w="913764" h="226060">
                  <a:moveTo>
                    <a:pt x="837605" y="31156"/>
                  </a:moveTo>
                  <a:lnTo>
                    <a:pt x="73507" y="182327"/>
                  </a:lnTo>
                  <a:lnTo>
                    <a:pt x="75977" y="194762"/>
                  </a:lnTo>
                  <a:lnTo>
                    <a:pt x="840059" y="43618"/>
                  </a:lnTo>
                  <a:lnTo>
                    <a:pt x="837605" y="31156"/>
                  </a:lnTo>
                  <a:close/>
                </a:path>
                <a:path w="913764" h="226060">
                  <a:moveTo>
                    <a:pt x="905649" y="28701"/>
                  </a:moveTo>
                  <a:lnTo>
                    <a:pt x="850011" y="28701"/>
                  </a:lnTo>
                  <a:lnTo>
                    <a:pt x="852551" y="41148"/>
                  </a:lnTo>
                  <a:lnTo>
                    <a:pt x="840059" y="43618"/>
                  </a:lnTo>
                  <a:lnTo>
                    <a:pt x="846201" y="74803"/>
                  </a:lnTo>
                  <a:lnTo>
                    <a:pt x="905649" y="28701"/>
                  </a:lnTo>
                  <a:close/>
                </a:path>
                <a:path w="913764" h="226060">
                  <a:moveTo>
                    <a:pt x="850011" y="28701"/>
                  </a:moveTo>
                  <a:lnTo>
                    <a:pt x="837605" y="31156"/>
                  </a:lnTo>
                  <a:lnTo>
                    <a:pt x="840059" y="43618"/>
                  </a:lnTo>
                  <a:lnTo>
                    <a:pt x="852551" y="41148"/>
                  </a:lnTo>
                  <a:lnTo>
                    <a:pt x="850011" y="28701"/>
                  </a:lnTo>
                  <a:close/>
                </a:path>
                <a:path w="913764" h="226060">
                  <a:moveTo>
                    <a:pt x="831469" y="0"/>
                  </a:moveTo>
                  <a:lnTo>
                    <a:pt x="837605" y="31156"/>
                  </a:lnTo>
                  <a:lnTo>
                    <a:pt x="850011" y="28701"/>
                  </a:lnTo>
                  <a:lnTo>
                    <a:pt x="905649" y="28701"/>
                  </a:lnTo>
                  <a:lnTo>
                    <a:pt x="913511" y="22606"/>
                  </a:lnTo>
                  <a:lnTo>
                    <a:pt x="831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72072" y="4331208"/>
              <a:ext cx="1903476" cy="6827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761858" y="4694935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UKIJ CJK"/>
                <a:cs typeface="UKIJ CJK"/>
              </a:rPr>
              <a:t>웹서버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6782" y="3359920"/>
            <a:ext cx="330200" cy="4781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spc="-5" dirty="0">
                <a:latin typeface="UKIJ CJK"/>
                <a:cs typeface="UKIJ CJK"/>
              </a:rPr>
              <a:t>포트</a:t>
            </a:r>
            <a:endParaRPr sz="1200">
              <a:latin typeface="UKIJ CJK"/>
              <a:cs typeface="UKIJ CJK"/>
            </a:endParaRPr>
          </a:p>
          <a:p>
            <a:pPr marL="55244">
              <a:lnSpc>
                <a:spcPct val="100000"/>
              </a:lnSpc>
              <a:spcBef>
                <a:spcPts val="115"/>
              </a:spcBef>
            </a:pPr>
            <a:r>
              <a:rPr sz="1600" spc="-10" dirty="0">
                <a:latin typeface="UKIJ CJK"/>
                <a:cs typeface="UKIJ CJK"/>
              </a:rPr>
              <a:t>80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3581" y="4778502"/>
            <a:ext cx="5867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C00000"/>
                </a:solidFill>
                <a:latin typeface="UKIJ CJK"/>
                <a:cs typeface="UKIJ CJK"/>
              </a:rPr>
              <a:t>서버소켓</a:t>
            </a:r>
            <a:endParaRPr sz="1100">
              <a:latin typeface="UKIJ CJK"/>
              <a:cs typeface="UKIJ CJ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6258" y="1723389"/>
            <a:ext cx="2576195" cy="1748789"/>
            <a:chOff x="286258" y="1723389"/>
            <a:chExt cx="2576195" cy="1748789"/>
          </a:xfrm>
        </p:grpSpPr>
        <p:sp>
          <p:nvSpPr>
            <p:cNvPr id="19" name="object 19"/>
            <p:cNvSpPr/>
            <p:nvPr/>
          </p:nvSpPr>
          <p:spPr>
            <a:xfrm>
              <a:off x="296418" y="1733549"/>
              <a:ext cx="2555875" cy="1728470"/>
            </a:xfrm>
            <a:custGeom>
              <a:avLst/>
              <a:gdLst/>
              <a:ahLst/>
              <a:cxnLst/>
              <a:rect l="l" t="t" r="r" b="b"/>
              <a:pathLst>
                <a:path w="2555875" h="1728470">
                  <a:moveTo>
                    <a:pt x="2555748" y="0"/>
                  </a:moveTo>
                  <a:lnTo>
                    <a:pt x="0" y="0"/>
                  </a:lnTo>
                  <a:lnTo>
                    <a:pt x="0" y="1728215"/>
                  </a:lnTo>
                  <a:lnTo>
                    <a:pt x="2555748" y="1728215"/>
                  </a:lnTo>
                  <a:lnTo>
                    <a:pt x="25557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6418" y="1733549"/>
              <a:ext cx="2555875" cy="1728470"/>
            </a:xfrm>
            <a:custGeom>
              <a:avLst/>
              <a:gdLst/>
              <a:ahLst/>
              <a:cxnLst/>
              <a:rect l="l" t="t" r="r" b="b"/>
              <a:pathLst>
                <a:path w="2555875" h="1728470">
                  <a:moveTo>
                    <a:pt x="0" y="1728215"/>
                  </a:moveTo>
                  <a:lnTo>
                    <a:pt x="2555748" y="1728215"/>
                  </a:lnTo>
                  <a:lnTo>
                    <a:pt x="2555748" y="0"/>
                  </a:lnTo>
                  <a:lnTo>
                    <a:pt x="0" y="0"/>
                  </a:lnTo>
                  <a:lnTo>
                    <a:pt x="0" y="1728215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6052" y="2255519"/>
              <a:ext cx="935736" cy="10195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0816" y="1854835"/>
            <a:ext cx="1110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UKIJ CJK"/>
                <a:cs typeface="UKIJ CJK"/>
              </a:rPr>
              <a:t>웹</a:t>
            </a:r>
            <a:r>
              <a:rPr sz="1600" spc="6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브라우저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51788" y="2510027"/>
            <a:ext cx="2716529" cy="1093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544436" y="2429383"/>
            <a:ext cx="69596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00AF50"/>
                </a:solidFill>
                <a:latin typeface="UKIJ CJK"/>
                <a:cs typeface="UKIJ CJK"/>
              </a:rPr>
              <a:t>클라이언트</a:t>
            </a:r>
            <a:endParaRPr sz="1050">
              <a:latin typeface="UKIJ CJK"/>
              <a:cs typeface="UKIJ CJK"/>
            </a:endParaRPr>
          </a:p>
          <a:p>
            <a:pPr marL="346075">
              <a:lnSpc>
                <a:spcPct val="100000"/>
              </a:lnSpc>
            </a:pPr>
            <a:r>
              <a:rPr sz="1050" spc="5" dirty="0">
                <a:solidFill>
                  <a:srgbClr val="00AF50"/>
                </a:solidFill>
                <a:latin typeface="UKIJ CJK"/>
                <a:cs typeface="UKIJ CJK"/>
              </a:rPr>
              <a:t>소켓</a:t>
            </a:r>
            <a:endParaRPr sz="1050">
              <a:latin typeface="UKIJ CJK"/>
              <a:cs typeface="UKIJ CJ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75119" y="2769107"/>
            <a:ext cx="1900427" cy="4160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803642" y="2821940"/>
            <a:ext cx="636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프로그램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82740" y="3308603"/>
            <a:ext cx="1912620" cy="4160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23961" y="3361435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프로그램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08544" y="3875658"/>
            <a:ext cx="284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latin typeface="UKIJ CJK"/>
                <a:cs typeface="UKIJ CJK"/>
              </a:rPr>
              <a:t>…….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89306" y="4029202"/>
            <a:ext cx="2576195" cy="1748789"/>
            <a:chOff x="289306" y="4029202"/>
            <a:chExt cx="2576195" cy="1748789"/>
          </a:xfrm>
        </p:grpSpPr>
        <p:sp>
          <p:nvSpPr>
            <p:cNvPr id="31" name="object 31"/>
            <p:cNvSpPr/>
            <p:nvPr/>
          </p:nvSpPr>
          <p:spPr>
            <a:xfrm>
              <a:off x="299466" y="4039362"/>
              <a:ext cx="2555875" cy="1728470"/>
            </a:xfrm>
            <a:custGeom>
              <a:avLst/>
              <a:gdLst/>
              <a:ahLst/>
              <a:cxnLst/>
              <a:rect l="l" t="t" r="r" b="b"/>
              <a:pathLst>
                <a:path w="2555875" h="1728470">
                  <a:moveTo>
                    <a:pt x="2555748" y="0"/>
                  </a:moveTo>
                  <a:lnTo>
                    <a:pt x="0" y="0"/>
                  </a:lnTo>
                  <a:lnTo>
                    <a:pt x="0" y="1728215"/>
                  </a:lnTo>
                  <a:lnTo>
                    <a:pt x="2555748" y="1728215"/>
                  </a:lnTo>
                  <a:lnTo>
                    <a:pt x="25557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9466" y="4039362"/>
              <a:ext cx="2555875" cy="1728470"/>
            </a:xfrm>
            <a:custGeom>
              <a:avLst/>
              <a:gdLst/>
              <a:ahLst/>
              <a:cxnLst/>
              <a:rect l="l" t="t" r="r" b="b"/>
              <a:pathLst>
                <a:path w="2555875" h="1728470">
                  <a:moveTo>
                    <a:pt x="0" y="1728215"/>
                  </a:moveTo>
                  <a:lnTo>
                    <a:pt x="2555748" y="1728215"/>
                  </a:lnTo>
                  <a:lnTo>
                    <a:pt x="2555748" y="0"/>
                  </a:lnTo>
                  <a:lnTo>
                    <a:pt x="0" y="0"/>
                  </a:lnTo>
                  <a:lnTo>
                    <a:pt x="0" y="1728215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9100" y="4559808"/>
              <a:ext cx="935736" cy="10195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43864" y="4160011"/>
            <a:ext cx="1110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UKIJ CJK"/>
                <a:cs typeface="UKIJ CJK"/>
              </a:rPr>
              <a:t>웹</a:t>
            </a:r>
            <a:r>
              <a:rPr sz="1600" spc="6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브라우저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54836" y="4174997"/>
            <a:ext cx="2830576" cy="11209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747520" y="4569890"/>
            <a:ext cx="974725" cy="10915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455"/>
              </a:spcBef>
            </a:pPr>
            <a:r>
              <a:rPr sz="1100" dirty="0">
                <a:latin typeface="UKIJ CJK"/>
                <a:cs typeface="UKIJ CJK"/>
              </a:rPr>
              <a:t>포트</a:t>
            </a:r>
            <a:endParaRPr sz="1100">
              <a:latin typeface="UKIJ CJK"/>
              <a:cs typeface="UKIJ CJK"/>
            </a:endParaRPr>
          </a:p>
          <a:p>
            <a:pPr marL="516255">
              <a:lnSpc>
                <a:spcPct val="100000"/>
              </a:lnSpc>
              <a:spcBef>
                <a:spcPts val="509"/>
              </a:spcBef>
            </a:pPr>
            <a:r>
              <a:rPr sz="1600" spc="-10" dirty="0">
                <a:latin typeface="UKIJ CJK"/>
                <a:cs typeface="UKIJ CJK"/>
              </a:rPr>
              <a:t>4300</a:t>
            </a:r>
            <a:endParaRPr sz="1600">
              <a:latin typeface="UKIJ CJK"/>
              <a:cs typeface="UKIJ CJK"/>
            </a:endParaRPr>
          </a:p>
          <a:p>
            <a:pPr marL="12700" marR="321310">
              <a:lnSpc>
                <a:spcPct val="100000"/>
              </a:lnSpc>
              <a:spcBef>
                <a:spcPts val="1890"/>
              </a:spcBef>
            </a:pPr>
            <a:r>
              <a:rPr sz="1000" spc="-5" dirty="0">
                <a:solidFill>
                  <a:srgbClr val="00AF50"/>
                </a:solidFill>
                <a:latin typeface="UKIJ CJK"/>
                <a:cs typeface="UKIJ CJK"/>
              </a:rPr>
              <a:t>클라이언트  소켓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59788" y="3589146"/>
            <a:ext cx="285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latin typeface="UKIJ CJK"/>
                <a:cs typeface="UKIJ CJK"/>
              </a:rPr>
              <a:t>…….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941314" y="2175510"/>
            <a:ext cx="1286510" cy="3023870"/>
          </a:xfrm>
          <a:custGeom>
            <a:avLst/>
            <a:gdLst/>
            <a:ahLst/>
            <a:cxnLst/>
            <a:rect l="l" t="t" r="r" b="b"/>
            <a:pathLst>
              <a:path w="1286509" h="3023870">
                <a:moveTo>
                  <a:pt x="0" y="214375"/>
                </a:moveTo>
                <a:lnTo>
                  <a:pt x="5663" y="165231"/>
                </a:lnTo>
                <a:lnTo>
                  <a:pt x="21795" y="120113"/>
                </a:lnTo>
                <a:lnTo>
                  <a:pt x="47106" y="80308"/>
                </a:lnTo>
                <a:lnTo>
                  <a:pt x="80308" y="47106"/>
                </a:lnTo>
                <a:lnTo>
                  <a:pt x="120113" y="21795"/>
                </a:lnTo>
                <a:lnTo>
                  <a:pt x="165231" y="5663"/>
                </a:lnTo>
                <a:lnTo>
                  <a:pt x="214375" y="0"/>
                </a:lnTo>
                <a:lnTo>
                  <a:pt x="1071880" y="0"/>
                </a:lnTo>
                <a:lnTo>
                  <a:pt x="1121024" y="5663"/>
                </a:lnTo>
                <a:lnTo>
                  <a:pt x="1166142" y="21795"/>
                </a:lnTo>
                <a:lnTo>
                  <a:pt x="1205947" y="47106"/>
                </a:lnTo>
                <a:lnTo>
                  <a:pt x="1239149" y="80308"/>
                </a:lnTo>
                <a:lnTo>
                  <a:pt x="1264460" y="120113"/>
                </a:lnTo>
                <a:lnTo>
                  <a:pt x="1280592" y="165231"/>
                </a:lnTo>
                <a:lnTo>
                  <a:pt x="1286256" y="214375"/>
                </a:lnTo>
                <a:lnTo>
                  <a:pt x="1286256" y="2809240"/>
                </a:lnTo>
                <a:lnTo>
                  <a:pt x="1280592" y="2858384"/>
                </a:lnTo>
                <a:lnTo>
                  <a:pt x="1264460" y="2903502"/>
                </a:lnTo>
                <a:lnTo>
                  <a:pt x="1239149" y="2943307"/>
                </a:lnTo>
                <a:lnTo>
                  <a:pt x="1205947" y="2976509"/>
                </a:lnTo>
                <a:lnTo>
                  <a:pt x="1166142" y="3001820"/>
                </a:lnTo>
                <a:lnTo>
                  <a:pt x="1121024" y="3017952"/>
                </a:lnTo>
                <a:lnTo>
                  <a:pt x="1071880" y="3023616"/>
                </a:lnTo>
                <a:lnTo>
                  <a:pt x="214375" y="3023616"/>
                </a:lnTo>
                <a:lnTo>
                  <a:pt x="165231" y="3017952"/>
                </a:lnTo>
                <a:lnTo>
                  <a:pt x="120113" y="3001820"/>
                </a:lnTo>
                <a:lnTo>
                  <a:pt x="80308" y="2976509"/>
                </a:lnTo>
                <a:lnTo>
                  <a:pt x="47106" y="2943307"/>
                </a:lnTo>
                <a:lnTo>
                  <a:pt x="21795" y="2903502"/>
                </a:lnTo>
                <a:lnTo>
                  <a:pt x="5663" y="2858384"/>
                </a:lnTo>
                <a:lnTo>
                  <a:pt x="0" y="2809240"/>
                </a:lnTo>
                <a:lnTo>
                  <a:pt x="0" y="214375"/>
                </a:lnTo>
                <a:close/>
              </a:path>
            </a:pathLst>
          </a:custGeom>
          <a:ln w="1981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301866" y="5225922"/>
            <a:ext cx="5867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6FC0"/>
                </a:solidFill>
                <a:latin typeface="UKIJ CJK"/>
                <a:cs typeface="UKIJ CJK"/>
              </a:rPr>
              <a:t>운영체제</a:t>
            </a:r>
            <a:endParaRPr sz="1100">
              <a:latin typeface="UKIJ CJK"/>
              <a:cs typeface="UKIJ CJ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11273" y="2295524"/>
            <a:ext cx="869315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717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AF50"/>
                </a:solidFill>
                <a:latin typeface="UKIJ CJK"/>
                <a:cs typeface="UKIJ CJK"/>
              </a:rPr>
              <a:t>클라이언트  소켓</a:t>
            </a:r>
            <a:endParaRPr sz="1000">
              <a:latin typeface="UKIJ CJK"/>
              <a:cs typeface="UKIJ CJK"/>
            </a:endParaRPr>
          </a:p>
          <a:p>
            <a:pPr marL="536575">
              <a:lnSpc>
                <a:spcPct val="100000"/>
              </a:lnSpc>
              <a:spcBef>
                <a:spcPts val="175"/>
              </a:spcBef>
            </a:pPr>
            <a:r>
              <a:rPr sz="1100" dirty="0">
                <a:latin typeface="UKIJ CJK"/>
                <a:cs typeface="UKIJ CJK"/>
              </a:rPr>
              <a:t>포트</a:t>
            </a:r>
            <a:endParaRPr sz="1100">
              <a:latin typeface="UKIJ CJK"/>
              <a:cs typeface="UKIJ CJK"/>
            </a:endParaRPr>
          </a:p>
          <a:p>
            <a:pPr marL="411480">
              <a:lnSpc>
                <a:spcPct val="100000"/>
              </a:lnSpc>
              <a:spcBef>
                <a:spcPts val="370"/>
              </a:spcBef>
            </a:pPr>
            <a:r>
              <a:rPr sz="1600" spc="-10" dirty="0">
                <a:latin typeface="UKIJ CJK"/>
                <a:cs typeface="UKIJ CJK"/>
              </a:rPr>
              <a:t>4289</a:t>
            </a:r>
            <a:endParaRPr sz="1600">
              <a:latin typeface="UKIJ CJK"/>
              <a:cs typeface="UKIJ CJK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064257" y="2852927"/>
            <a:ext cx="5182870" cy="2223135"/>
            <a:chOff x="2064257" y="2852927"/>
            <a:chExt cx="5182870" cy="2223135"/>
          </a:xfrm>
        </p:grpSpPr>
        <p:sp>
          <p:nvSpPr>
            <p:cNvPr id="42" name="object 42"/>
            <p:cNvSpPr/>
            <p:nvPr/>
          </p:nvSpPr>
          <p:spPr>
            <a:xfrm>
              <a:off x="2064257" y="2852927"/>
              <a:ext cx="5182362" cy="10424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27909" y="3531869"/>
              <a:ext cx="4892040" cy="1543685"/>
            </a:xfrm>
            <a:custGeom>
              <a:avLst/>
              <a:gdLst/>
              <a:ahLst/>
              <a:cxnLst/>
              <a:rect l="l" t="t" r="r" b="b"/>
              <a:pathLst>
                <a:path w="4892040" h="1543685">
                  <a:moveTo>
                    <a:pt x="65531" y="1469516"/>
                  </a:moveTo>
                  <a:lnTo>
                    <a:pt x="0" y="1523999"/>
                  </a:lnTo>
                  <a:lnTo>
                    <a:pt x="82931" y="1543684"/>
                  </a:lnTo>
                  <a:lnTo>
                    <a:pt x="77180" y="1519173"/>
                  </a:lnTo>
                  <a:lnTo>
                    <a:pt x="64134" y="1519173"/>
                  </a:lnTo>
                  <a:lnTo>
                    <a:pt x="59562" y="1499869"/>
                  </a:lnTo>
                  <a:lnTo>
                    <a:pt x="71969" y="1496958"/>
                  </a:lnTo>
                  <a:lnTo>
                    <a:pt x="65531" y="1469516"/>
                  </a:lnTo>
                  <a:close/>
                </a:path>
                <a:path w="4892040" h="1543685">
                  <a:moveTo>
                    <a:pt x="71969" y="1496958"/>
                  </a:moveTo>
                  <a:lnTo>
                    <a:pt x="59562" y="1499869"/>
                  </a:lnTo>
                  <a:lnTo>
                    <a:pt x="64134" y="1519173"/>
                  </a:lnTo>
                  <a:lnTo>
                    <a:pt x="76498" y="1516266"/>
                  </a:lnTo>
                  <a:lnTo>
                    <a:pt x="71969" y="1496958"/>
                  </a:lnTo>
                  <a:close/>
                </a:path>
                <a:path w="4892040" h="1543685">
                  <a:moveTo>
                    <a:pt x="76498" y="1516266"/>
                  </a:moveTo>
                  <a:lnTo>
                    <a:pt x="64134" y="1519173"/>
                  </a:lnTo>
                  <a:lnTo>
                    <a:pt x="77180" y="1519173"/>
                  </a:lnTo>
                  <a:lnTo>
                    <a:pt x="76498" y="1516266"/>
                  </a:lnTo>
                  <a:close/>
                </a:path>
                <a:path w="4892040" h="1543685">
                  <a:moveTo>
                    <a:pt x="117475" y="1486280"/>
                  </a:moveTo>
                  <a:lnTo>
                    <a:pt x="71969" y="1496958"/>
                  </a:lnTo>
                  <a:lnTo>
                    <a:pt x="76498" y="1516266"/>
                  </a:lnTo>
                  <a:lnTo>
                    <a:pt x="121919" y="1505584"/>
                  </a:lnTo>
                  <a:lnTo>
                    <a:pt x="117475" y="1486280"/>
                  </a:lnTo>
                  <a:close/>
                </a:path>
                <a:path w="4892040" h="1543685">
                  <a:moveTo>
                    <a:pt x="194437" y="1467738"/>
                  </a:moveTo>
                  <a:lnTo>
                    <a:pt x="136651" y="1481708"/>
                  </a:lnTo>
                  <a:lnTo>
                    <a:pt x="141223" y="1500885"/>
                  </a:lnTo>
                  <a:lnTo>
                    <a:pt x="199008" y="1486915"/>
                  </a:lnTo>
                  <a:lnTo>
                    <a:pt x="194437" y="1467738"/>
                  </a:lnTo>
                  <a:close/>
                </a:path>
                <a:path w="4892040" h="1543685">
                  <a:moveTo>
                    <a:pt x="271271" y="1448942"/>
                  </a:moveTo>
                  <a:lnTo>
                    <a:pt x="213613" y="1463039"/>
                  </a:lnTo>
                  <a:lnTo>
                    <a:pt x="218312" y="1482343"/>
                  </a:lnTo>
                  <a:lnTo>
                    <a:pt x="276097" y="1468119"/>
                  </a:lnTo>
                  <a:lnTo>
                    <a:pt x="271271" y="1448942"/>
                  </a:lnTo>
                  <a:close/>
                </a:path>
                <a:path w="4892040" h="1543685">
                  <a:moveTo>
                    <a:pt x="347979" y="1429384"/>
                  </a:moveTo>
                  <a:lnTo>
                    <a:pt x="290575" y="1444116"/>
                  </a:lnTo>
                  <a:lnTo>
                    <a:pt x="295275" y="1463293"/>
                  </a:lnTo>
                  <a:lnTo>
                    <a:pt x="310006" y="1459737"/>
                  </a:lnTo>
                  <a:lnTo>
                    <a:pt x="352932" y="1448561"/>
                  </a:lnTo>
                  <a:lnTo>
                    <a:pt x="347979" y="1429384"/>
                  </a:lnTo>
                  <a:close/>
                </a:path>
                <a:path w="4892040" h="1543685">
                  <a:moveTo>
                    <a:pt x="424560" y="1409191"/>
                  </a:moveTo>
                  <a:lnTo>
                    <a:pt x="367791" y="1424304"/>
                  </a:lnTo>
                  <a:lnTo>
                    <a:pt x="367156" y="1424431"/>
                  </a:lnTo>
                  <a:lnTo>
                    <a:pt x="372109" y="1443608"/>
                  </a:lnTo>
                  <a:lnTo>
                    <a:pt x="372744" y="1443481"/>
                  </a:lnTo>
                  <a:lnTo>
                    <a:pt x="429640" y="1428241"/>
                  </a:lnTo>
                  <a:lnTo>
                    <a:pt x="424560" y="1409191"/>
                  </a:lnTo>
                  <a:close/>
                </a:path>
                <a:path w="4892040" h="1543685">
                  <a:moveTo>
                    <a:pt x="500760" y="1387982"/>
                  </a:moveTo>
                  <a:lnTo>
                    <a:pt x="443610" y="1403984"/>
                  </a:lnTo>
                  <a:lnTo>
                    <a:pt x="448944" y="1423034"/>
                  </a:lnTo>
                  <a:lnTo>
                    <a:pt x="500633" y="1408556"/>
                  </a:lnTo>
                  <a:lnTo>
                    <a:pt x="506221" y="1406905"/>
                  </a:lnTo>
                  <a:lnTo>
                    <a:pt x="500760" y="1387982"/>
                  </a:lnTo>
                  <a:close/>
                </a:path>
                <a:path w="4892040" h="1543685">
                  <a:moveTo>
                    <a:pt x="576707" y="1365757"/>
                  </a:moveTo>
                  <a:lnTo>
                    <a:pt x="560323" y="1370710"/>
                  </a:lnTo>
                  <a:lnTo>
                    <a:pt x="519683" y="1382394"/>
                  </a:lnTo>
                  <a:lnTo>
                    <a:pt x="525271" y="1401444"/>
                  </a:lnTo>
                  <a:lnTo>
                    <a:pt x="582421" y="1384680"/>
                  </a:lnTo>
                  <a:lnTo>
                    <a:pt x="576707" y="1365757"/>
                  </a:lnTo>
                  <a:close/>
                </a:path>
                <a:path w="4892040" h="1543685">
                  <a:moveTo>
                    <a:pt x="652271" y="1342389"/>
                  </a:moveTo>
                  <a:lnTo>
                    <a:pt x="626490" y="1350644"/>
                  </a:lnTo>
                  <a:lnTo>
                    <a:pt x="595629" y="1359915"/>
                  </a:lnTo>
                  <a:lnTo>
                    <a:pt x="601344" y="1378965"/>
                  </a:lnTo>
                  <a:lnTo>
                    <a:pt x="632332" y="1369567"/>
                  </a:lnTo>
                  <a:lnTo>
                    <a:pt x="658240" y="1361312"/>
                  </a:lnTo>
                  <a:lnTo>
                    <a:pt x="652271" y="1342389"/>
                  </a:lnTo>
                  <a:close/>
                </a:path>
                <a:path w="4892040" h="1543685">
                  <a:moveTo>
                    <a:pt x="727582" y="1318132"/>
                  </a:moveTo>
                  <a:lnTo>
                    <a:pt x="693801" y="1329308"/>
                  </a:lnTo>
                  <a:lnTo>
                    <a:pt x="671194" y="1336420"/>
                  </a:lnTo>
                  <a:lnTo>
                    <a:pt x="677163" y="1355343"/>
                  </a:lnTo>
                  <a:lnTo>
                    <a:pt x="699769" y="1348231"/>
                  </a:lnTo>
                  <a:lnTo>
                    <a:pt x="733806" y="1336928"/>
                  </a:lnTo>
                  <a:lnTo>
                    <a:pt x="727582" y="1318132"/>
                  </a:lnTo>
                  <a:close/>
                </a:path>
                <a:path w="4892040" h="1543685">
                  <a:moveTo>
                    <a:pt x="802385" y="1292605"/>
                  </a:moveTo>
                  <a:lnTo>
                    <a:pt x="762253" y="1306575"/>
                  </a:lnTo>
                  <a:lnTo>
                    <a:pt x="746378" y="1311782"/>
                  </a:lnTo>
                  <a:lnTo>
                    <a:pt x="752601" y="1330705"/>
                  </a:lnTo>
                  <a:lnTo>
                    <a:pt x="768476" y="1325371"/>
                  </a:lnTo>
                  <a:lnTo>
                    <a:pt x="808989" y="1311274"/>
                  </a:lnTo>
                  <a:lnTo>
                    <a:pt x="802385" y="1292605"/>
                  </a:lnTo>
                  <a:close/>
                </a:path>
                <a:path w="4892040" h="1543685">
                  <a:moveTo>
                    <a:pt x="876934" y="1266062"/>
                  </a:moveTo>
                  <a:lnTo>
                    <a:pt x="832103" y="1282318"/>
                  </a:lnTo>
                  <a:lnTo>
                    <a:pt x="821182" y="1286128"/>
                  </a:lnTo>
                  <a:lnTo>
                    <a:pt x="827658" y="1304797"/>
                  </a:lnTo>
                  <a:lnTo>
                    <a:pt x="838581" y="1300987"/>
                  </a:lnTo>
                  <a:lnTo>
                    <a:pt x="883665" y="1284731"/>
                  </a:lnTo>
                  <a:lnTo>
                    <a:pt x="876934" y="1266062"/>
                  </a:lnTo>
                  <a:close/>
                </a:path>
                <a:path w="4892040" h="1543685">
                  <a:moveTo>
                    <a:pt x="951102" y="1238377"/>
                  </a:moveTo>
                  <a:lnTo>
                    <a:pt x="895603" y="1259331"/>
                  </a:lnTo>
                  <a:lnTo>
                    <a:pt x="902334" y="1277873"/>
                  </a:lnTo>
                  <a:lnTo>
                    <a:pt x="910208" y="1275079"/>
                  </a:lnTo>
                  <a:lnTo>
                    <a:pt x="958088" y="1256918"/>
                  </a:lnTo>
                  <a:lnTo>
                    <a:pt x="951102" y="1238377"/>
                  </a:lnTo>
                  <a:close/>
                </a:path>
                <a:path w="4892040" h="1543685">
                  <a:moveTo>
                    <a:pt x="1024763" y="1209547"/>
                  </a:moveTo>
                  <a:lnTo>
                    <a:pt x="976376" y="1228852"/>
                  </a:lnTo>
                  <a:lnTo>
                    <a:pt x="969644" y="1231391"/>
                  </a:lnTo>
                  <a:lnTo>
                    <a:pt x="976629" y="1249933"/>
                  </a:lnTo>
                  <a:lnTo>
                    <a:pt x="1032001" y="1227962"/>
                  </a:lnTo>
                  <a:lnTo>
                    <a:pt x="1024763" y="1209547"/>
                  </a:lnTo>
                  <a:close/>
                </a:path>
                <a:path w="4892040" h="1543685">
                  <a:moveTo>
                    <a:pt x="1097534" y="1179448"/>
                  </a:moveTo>
                  <a:lnTo>
                    <a:pt x="1088516" y="1183512"/>
                  </a:lnTo>
                  <a:lnTo>
                    <a:pt x="1051052" y="1199133"/>
                  </a:lnTo>
                  <a:lnTo>
                    <a:pt x="1043177" y="1202308"/>
                  </a:lnTo>
                  <a:lnTo>
                    <a:pt x="1050416" y="1220723"/>
                  </a:lnTo>
                  <a:lnTo>
                    <a:pt x="1058417" y="1217548"/>
                  </a:lnTo>
                  <a:lnTo>
                    <a:pt x="1096137" y="1201800"/>
                  </a:lnTo>
                  <a:lnTo>
                    <a:pt x="1105662" y="1197609"/>
                  </a:lnTo>
                  <a:lnTo>
                    <a:pt x="1097534" y="1179448"/>
                  </a:lnTo>
                  <a:close/>
                </a:path>
                <a:path w="4892040" h="1543685">
                  <a:moveTo>
                    <a:pt x="1169162" y="1146428"/>
                  </a:moveTo>
                  <a:lnTo>
                    <a:pt x="1162303" y="1149857"/>
                  </a:lnTo>
                  <a:lnTo>
                    <a:pt x="1125601" y="1167002"/>
                  </a:lnTo>
                  <a:lnTo>
                    <a:pt x="1115694" y="1171447"/>
                  </a:lnTo>
                  <a:lnTo>
                    <a:pt x="1123695" y="1189481"/>
                  </a:lnTo>
                  <a:lnTo>
                    <a:pt x="1133602" y="1185036"/>
                  </a:lnTo>
                  <a:lnTo>
                    <a:pt x="1170686" y="1167764"/>
                  </a:lnTo>
                  <a:lnTo>
                    <a:pt x="1177925" y="1164208"/>
                  </a:lnTo>
                  <a:lnTo>
                    <a:pt x="1169162" y="1146428"/>
                  </a:lnTo>
                  <a:close/>
                </a:path>
                <a:path w="4892040" h="1543685">
                  <a:moveTo>
                    <a:pt x="1239774" y="1110995"/>
                  </a:moveTo>
                  <a:lnTo>
                    <a:pt x="1235202" y="1113408"/>
                  </a:lnTo>
                  <a:lnTo>
                    <a:pt x="1198879" y="1131950"/>
                  </a:lnTo>
                  <a:lnTo>
                    <a:pt x="1186941" y="1137665"/>
                  </a:lnTo>
                  <a:lnTo>
                    <a:pt x="1195704" y="1155572"/>
                  </a:lnTo>
                  <a:lnTo>
                    <a:pt x="1207515" y="1149730"/>
                  </a:lnTo>
                  <a:lnTo>
                    <a:pt x="1244218" y="1131061"/>
                  </a:lnTo>
                  <a:lnTo>
                    <a:pt x="1249044" y="1128521"/>
                  </a:lnTo>
                  <a:lnTo>
                    <a:pt x="1239774" y="1110995"/>
                  </a:lnTo>
                  <a:close/>
                </a:path>
                <a:path w="4892040" h="1543685">
                  <a:moveTo>
                    <a:pt x="1309369" y="1073403"/>
                  </a:moveTo>
                  <a:lnTo>
                    <a:pt x="1271397" y="1094231"/>
                  </a:lnTo>
                  <a:lnTo>
                    <a:pt x="1257300" y="1101724"/>
                  </a:lnTo>
                  <a:lnTo>
                    <a:pt x="1266570" y="1119250"/>
                  </a:lnTo>
                  <a:lnTo>
                    <a:pt x="1280667" y="1111757"/>
                  </a:lnTo>
                  <a:lnTo>
                    <a:pt x="1318894" y="1090802"/>
                  </a:lnTo>
                  <a:lnTo>
                    <a:pt x="1309369" y="1073403"/>
                  </a:lnTo>
                  <a:close/>
                </a:path>
                <a:path w="4892040" h="1543685">
                  <a:moveTo>
                    <a:pt x="1378330" y="1034668"/>
                  </a:moveTo>
                  <a:lnTo>
                    <a:pt x="1344040" y="1054353"/>
                  </a:lnTo>
                  <a:lnTo>
                    <a:pt x="1326641" y="1063878"/>
                  </a:lnTo>
                  <a:lnTo>
                    <a:pt x="1336166" y="1081277"/>
                  </a:lnTo>
                  <a:lnTo>
                    <a:pt x="1353565" y="1071625"/>
                  </a:lnTo>
                  <a:lnTo>
                    <a:pt x="1388110" y="1051940"/>
                  </a:lnTo>
                  <a:lnTo>
                    <a:pt x="1378330" y="1034668"/>
                  </a:lnTo>
                  <a:close/>
                </a:path>
                <a:path w="4892040" h="1543685">
                  <a:moveTo>
                    <a:pt x="1446784" y="995171"/>
                  </a:moveTo>
                  <a:lnTo>
                    <a:pt x="1417192" y="1012443"/>
                  </a:lnTo>
                  <a:lnTo>
                    <a:pt x="1395476" y="1024889"/>
                  </a:lnTo>
                  <a:lnTo>
                    <a:pt x="1405381" y="1042034"/>
                  </a:lnTo>
                  <a:lnTo>
                    <a:pt x="1426972" y="1029715"/>
                  </a:lnTo>
                  <a:lnTo>
                    <a:pt x="1456816" y="1012189"/>
                  </a:lnTo>
                  <a:lnTo>
                    <a:pt x="1446784" y="995171"/>
                  </a:lnTo>
                  <a:close/>
                </a:path>
                <a:path w="4892040" h="1543685">
                  <a:moveTo>
                    <a:pt x="1515237" y="955166"/>
                  </a:moveTo>
                  <a:lnTo>
                    <a:pt x="1463928" y="985138"/>
                  </a:lnTo>
                  <a:lnTo>
                    <a:pt x="1473962" y="1002283"/>
                  </a:lnTo>
                  <a:lnTo>
                    <a:pt x="1525269" y="972184"/>
                  </a:lnTo>
                  <a:lnTo>
                    <a:pt x="1515237" y="955166"/>
                  </a:lnTo>
                  <a:close/>
                </a:path>
                <a:path w="4892040" h="1543685">
                  <a:moveTo>
                    <a:pt x="1583689" y="915161"/>
                  </a:moveTo>
                  <a:lnTo>
                    <a:pt x="1567179" y="924686"/>
                  </a:lnTo>
                  <a:lnTo>
                    <a:pt x="1532381" y="945133"/>
                  </a:lnTo>
                  <a:lnTo>
                    <a:pt x="1542288" y="962278"/>
                  </a:lnTo>
                  <a:lnTo>
                    <a:pt x="1593595" y="932179"/>
                  </a:lnTo>
                  <a:lnTo>
                    <a:pt x="1583689" y="915161"/>
                  </a:lnTo>
                  <a:close/>
                </a:path>
                <a:path w="4892040" h="1543685">
                  <a:moveTo>
                    <a:pt x="1652269" y="875410"/>
                  </a:moveTo>
                  <a:lnTo>
                    <a:pt x="1605914" y="902080"/>
                  </a:lnTo>
                  <a:lnTo>
                    <a:pt x="1600707" y="905128"/>
                  </a:lnTo>
                  <a:lnTo>
                    <a:pt x="1610740" y="922273"/>
                  </a:lnTo>
                  <a:lnTo>
                    <a:pt x="1615820" y="919225"/>
                  </a:lnTo>
                  <a:lnTo>
                    <a:pt x="1662176" y="892555"/>
                  </a:lnTo>
                  <a:lnTo>
                    <a:pt x="1652269" y="875410"/>
                  </a:lnTo>
                  <a:close/>
                </a:path>
                <a:path w="4892040" h="1543685">
                  <a:moveTo>
                    <a:pt x="1721357" y="836294"/>
                  </a:moveTo>
                  <a:lnTo>
                    <a:pt x="1669541" y="865504"/>
                  </a:lnTo>
                  <a:lnTo>
                    <a:pt x="1679320" y="882776"/>
                  </a:lnTo>
                  <a:lnTo>
                    <a:pt x="1695068" y="873759"/>
                  </a:lnTo>
                  <a:lnTo>
                    <a:pt x="1731010" y="853566"/>
                  </a:lnTo>
                  <a:lnTo>
                    <a:pt x="1721357" y="836294"/>
                  </a:lnTo>
                  <a:close/>
                </a:path>
                <a:path w="4892040" h="1543685">
                  <a:moveTo>
                    <a:pt x="1791080" y="798321"/>
                  </a:moveTo>
                  <a:lnTo>
                    <a:pt x="1767839" y="810767"/>
                  </a:lnTo>
                  <a:lnTo>
                    <a:pt x="1738756" y="826642"/>
                  </a:lnTo>
                  <a:lnTo>
                    <a:pt x="1748281" y="844041"/>
                  </a:lnTo>
                  <a:lnTo>
                    <a:pt x="1800478" y="815720"/>
                  </a:lnTo>
                  <a:lnTo>
                    <a:pt x="1791080" y="798321"/>
                  </a:lnTo>
                  <a:close/>
                </a:path>
                <a:path w="4892040" h="1543685">
                  <a:moveTo>
                    <a:pt x="1861439" y="761364"/>
                  </a:moveTo>
                  <a:lnTo>
                    <a:pt x="1810512" y="787907"/>
                  </a:lnTo>
                  <a:lnTo>
                    <a:pt x="1808606" y="788923"/>
                  </a:lnTo>
                  <a:lnTo>
                    <a:pt x="1817877" y="806449"/>
                  </a:lnTo>
                  <a:lnTo>
                    <a:pt x="1819910" y="805433"/>
                  </a:lnTo>
                  <a:lnTo>
                    <a:pt x="1870455" y="779017"/>
                  </a:lnTo>
                  <a:lnTo>
                    <a:pt x="1861439" y="761364"/>
                  </a:lnTo>
                  <a:close/>
                </a:path>
                <a:path w="4892040" h="1543685">
                  <a:moveTo>
                    <a:pt x="1932431" y="725931"/>
                  </a:moveTo>
                  <a:lnTo>
                    <a:pt x="1898650" y="742441"/>
                  </a:lnTo>
                  <a:lnTo>
                    <a:pt x="1879091" y="752474"/>
                  </a:lnTo>
                  <a:lnTo>
                    <a:pt x="1888109" y="770127"/>
                  </a:lnTo>
                  <a:lnTo>
                    <a:pt x="1907666" y="760221"/>
                  </a:lnTo>
                  <a:lnTo>
                    <a:pt x="1941194" y="743711"/>
                  </a:lnTo>
                  <a:lnTo>
                    <a:pt x="1932431" y="725931"/>
                  </a:lnTo>
                  <a:close/>
                </a:path>
                <a:path w="4892040" h="1543685">
                  <a:moveTo>
                    <a:pt x="2004440" y="691895"/>
                  </a:moveTo>
                  <a:lnTo>
                    <a:pt x="1991487" y="697737"/>
                  </a:lnTo>
                  <a:lnTo>
                    <a:pt x="1950465" y="717168"/>
                  </a:lnTo>
                  <a:lnTo>
                    <a:pt x="1958975" y="735075"/>
                  </a:lnTo>
                  <a:lnTo>
                    <a:pt x="1999995" y="715644"/>
                  </a:lnTo>
                  <a:lnTo>
                    <a:pt x="2012568" y="709929"/>
                  </a:lnTo>
                  <a:lnTo>
                    <a:pt x="2004440" y="691895"/>
                  </a:lnTo>
                  <a:close/>
                </a:path>
                <a:path w="4892040" h="1543685">
                  <a:moveTo>
                    <a:pt x="2076830" y="659510"/>
                  </a:moveTo>
                  <a:lnTo>
                    <a:pt x="2039874" y="675766"/>
                  </a:lnTo>
                  <a:lnTo>
                    <a:pt x="2022475" y="683640"/>
                  </a:lnTo>
                  <a:lnTo>
                    <a:pt x="2030602" y="701674"/>
                  </a:lnTo>
                  <a:lnTo>
                    <a:pt x="2084831" y="677671"/>
                  </a:lnTo>
                  <a:lnTo>
                    <a:pt x="2076830" y="659510"/>
                  </a:lnTo>
                  <a:close/>
                </a:path>
                <a:path w="4892040" h="1543685">
                  <a:moveTo>
                    <a:pt x="2150237" y="628776"/>
                  </a:moveTo>
                  <a:lnTo>
                    <a:pt x="2140585" y="632586"/>
                  </a:lnTo>
                  <a:lnTo>
                    <a:pt x="2095245" y="651509"/>
                  </a:lnTo>
                  <a:lnTo>
                    <a:pt x="2102866" y="669797"/>
                  </a:lnTo>
                  <a:lnTo>
                    <a:pt x="2148204" y="650874"/>
                  </a:lnTo>
                  <a:lnTo>
                    <a:pt x="2157603" y="647191"/>
                  </a:lnTo>
                  <a:lnTo>
                    <a:pt x="2150237" y="628776"/>
                  </a:lnTo>
                  <a:close/>
                </a:path>
                <a:path w="4892040" h="1543685">
                  <a:moveTo>
                    <a:pt x="2224278" y="599947"/>
                  </a:moveTo>
                  <a:lnTo>
                    <a:pt x="2193036" y="611758"/>
                  </a:lnTo>
                  <a:lnTo>
                    <a:pt x="2168652" y="621410"/>
                  </a:lnTo>
                  <a:lnTo>
                    <a:pt x="2176017" y="639825"/>
                  </a:lnTo>
                  <a:lnTo>
                    <a:pt x="2200402" y="630173"/>
                  </a:lnTo>
                  <a:lnTo>
                    <a:pt x="2231263" y="618362"/>
                  </a:lnTo>
                  <a:lnTo>
                    <a:pt x="2224278" y="599947"/>
                  </a:lnTo>
                  <a:close/>
                </a:path>
                <a:path w="4892040" h="1543685">
                  <a:moveTo>
                    <a:pt x="2298827" y="572642"/>
                  </a:moveTo>
                  <a:lnTo>
                    <a:pt x="2247138" y="591184"/>
                  </a:lnTo>
                  <a:lnTo>
                    <a:pt x="2242819" y="592835"/>
                  </a:lnTo>
                  <a:lnTo>
                    <a:pt x="2249804" y="611377"/>
                  </a:lnTo>
                  <a:lnTo>
                    <a:pt x="2254123" y="609726"/>
                  </a:lnTo>
                  <a:lnTo>
                    <a:pt x="2305557" y="591311"/>
                  </a:lnTo>
                  <a:lnTo>
                    <a:pt x="2298827" y="572642"/>
                  </a:lnTo>
                  <a:close/>
                </a:path>
                <a:path w="4892040" h="1543685">
                  <a:moveTo>
                    <a:pt x="2374265" y="547242"/>
                  </a:moveTo>
                  <a:lnTo>
                    <a:pt x="2360294" y="551687"/>
                  </a:lnTo>
                  <a:lnTo>
                    <a:pt x="2317750" y="566165"/>
                  </a:lnTo>
                  <a:lnTo>
                    <a:pt x="2324100" y="584961"/>
                  </a:lnTo>
                  <a:lnTo>
                    <a:pt x="2366772" y="570483"/>
                  </a:lnTo>
                  <a:lnTo>
                    <a:pt x="2380361" y="566165"/>
                  </a:lnTo>
                  <a:lnTo>
                    <a:pt x="2374265" y="547242"/>
                  </a:lnTo>
                  <a:close/>
                </a:path>
                <a:path w="4892040" h="1543685">
                  <a:moveTo>
                    <a:pt x="2450084" y="523620"/>
                  </a:moveTo>
                  <a:lnTo>
                    <a:pt x="2419604" y="532891"/>
                  </a:lnTo>
                  <a:lnTo>
                    <a:pt x="2393188" y="541273"/>
                  </a:lnTo>
                  <a:lnTo>
                    <a:pt x="2399156" y="560196"/>
                  </a:lnTo>
                  <a:lnTo>
                    <a:pt x="2425573" y="551814"/>
                  </a:lnTo>
                  <a:lnTo>
                    <a:pt x="2455799" y="542670"/>
                  </a:lnTo>
                  <a:lnTo>
                    <a:pt x="2450084" y="523620"/>
                  </a:lnTo>
                  <a:close/>
                </a:path>
                <a:path w="4892040" h="1543685">
                  <a:moveTo>
                    <a:pt x="2526156" y="501141"/>
                  </a:moveTo>
                  <a:lnTo>
                    <a:pt x="2469006" y="517905"/>
                  </a:lnTo>
                  <a:lnTo>
                    <a:pt x="2474849" y="536955"/>
                  </a:lnTo>
                  <a:lnTo>
                    <a:pt x="2486279" y="533399"/>
                  </a:lnTo>
                  <a:lnTo>
                    <a:pt x="2531744" y="520191"/>
                  </a:lnTo>
                  <a:lnTo>
                    <a:pt x="2526156" y="501141"/>
                  </a:lnTo>
                  <a:close/>
                </a:path>
                <a:path w="4892040" h="1543685">
                  <a:moveTo>
                    <a:pt x="2602611" y="479678"/>
                  </a:moveTo>
                  <a:lnTo>
                    <a:pt x="2545334" y="495553"/>
                  </a:lnTo>
                  <a:lnTo>
                    <a:pt x="2550667" y="514730"/>
                  </a:lnTo>
                  <a:lnTo>
                    <a:pt x="2607944" y="498855"/>
                  </a:lnTo>
                  <a:lnTo>
                    <a:pt x="2602611" y="479678"/>
                  </a:lnTo>
                  <a:close/>
                </a:path>
                <a:path w="4892040" h="1543685">
                  <a:moveTo>
                    <a:pt x="2679191" y="458723"/>
                  </a:moveTo>
                  <a:lnTo>
                    <a:pt x="2672206" y="460501"/>
                  </a:lnTo>
                  <a:lnTo>
                    <a:pt x="2621788" y="474471"/>
                  </a:lnTo>
                  <a:lnTo>
                    <a:pt x="2626994" y="493521"/>
                  </a:lnTo>
                  <a:lnTo>
                    <a:pt x="2677414" y="479551"/>
                  </a:lnTo>
                  <a:lnTo>
                    <a:pt x="2684144" y="477900"/>
                  </a:lnTo>
                  <a:lnTo>
                    <a:pt x="2679191" y="458723"/>
                  </a:lnTo>
                  <a:close/>
                </a:path>
                <a:path w="4892040" h="1543685">
                  <a:moveTo>
                    <a:pt x="2755900" y="438784"/>
                  </a:moveTo>
                  <a:lnTo>
                    <a:pt x="2698368" y="453643"/>
                  </a:lnTo>
                  <a:lnTo>
                    <a:pt x="2703322" y="472820"/>
                  </a:lnTo>
                  <a:lnTo>
                    <a:pt x="2760853" y="457961"/>
                  </a:lnTo>
                  <a:lnTo>
                    <a:pt x="2755900" y="438784"/>
                  </a:lnTo>
                  <a:close/>
                </a:path>
                <a:path w="4892040" h="1543685">
                  <a:moveTo>
                    <a:pt x="2832862" y="419099"/>
                  </a:moveTo>
                  <a:lnTo>
                    <a:pt x="2807080" y="425449"/>
                  </a:lnTo>
                  <a:lnTo>
                    <a:pt x="2775077" y="433704"/>
                  </a:lnTo>
                  <a:lnTo>
                    <a:pt x="2780029" y="452881"/>
                  </a:lnTo>
                  <a:lnTo>
                    <a:pt x="2812034" y="444626"/>
                  </a:lnTo>
                  <a:lnTo>
                    <a:pt x="2837561" y="438403"/>
                  </a:lnTo>
                  <a:lnTo>
                    <a:pt x="2832862" y="419099"/>
                  </a:lnTo>
                  <a:close/>
                </a:path>
                <a:path w="4892040" h="1543685">
                  <a:moveTo>
                    <a:pt x="2909824" y="400303"/>
                  </a:moveTo>
                  <a:lnTo>
                    <a:pt x="2852039" y="414400"/>
                  </a:lnTo>
                  <a:lnTo>
                    <a:pt x="2856738" y="433704"/>
                  </a:lnTo>
                  <a:lnTo>
                    <a:pt x="2914523" y="419480"/>
                  </a:lnTo>
                  <a:lnTo>
                    <a:pt x="2909824" y="400303"/>
                  </a:lnTo>
                  <a:close/>
                </a:path>
                <a:path w="4892040" h="1543685">
                  <a:moveTo>
                    <a:pt x="2987040" y="381888"/>
                  </a:moveTo>
                  <a:lnTo>
                    <a:pt x="2947289" y="391032"/>
                  </a:lnTo>
                  <a:lnTo>
                    <a:pt x="2929001" y="395604"/>
                  </a:lnTo>
                  <a:lnTo>
                    <a:pt x="2933700" y="414781"/>
                  </a:lnTo>
                  <a:lnTo>
                    <a:pt x="2951988" y="410336"/>
                  </a:lnTo>
                  <a:lnTo>
                    <a:pt x="2991485" y="401192"/>
                  </a:lnTo>
                  <a:lnTo>
                    <a:pt x="2987040" y="381888"/>
                  </a:lnTo>
                  <a:close/>
                </a:path>
                <a:path w="4892040" h="1543685">
                  <a:moveTo>
                    <a:pt x="3064129" y="363981"/>
                  </a:moveTo>
                  <a:lnTo>
                    <a:pt x="3006343" y="377443"/>
                  </a:lnTo>
                  <a:lnTo>
                    <a:pt x="3010789" y="396620"/>
                  </a:lnTo>
                  <a:lnTo>
                    <a:pt x="3068701" y="383285"/>
                  </a:lnTo>
                  <a:lnTo>
                    <a:pt x="3064129" y="363981"/>
                  </a:lnTo>
                  <a:close/>
                </a:path>
                <a:path w="4892040" h="1543685">
                  <a:moveTo>
                    <a:pt x="3141599" y="346455"/>
                  </a:moveTo>
                  <a:lnTo>
                    <a:pt x="3083432" y="359409"/>
                  </a:lnTo>
                  <a:lnTo>
                    <a:pt x="3088004" y="378713"/>
                  </a:lnTo>
                  <a:lnTo>
                    <a:pt x="3096641" y="376681"/>
                  </a:lnTo>
                  <a:lnTo>
                    <a:pt x="3145916" y="365886"/>
                  </a:lnTo>
                  <a:lnTo>
                    <a:pt x="3141599" y="346455"/>
                  </a:lnTo>
                  <a:close/>
                </a:path>
                <a:path w="4892040" h="1543685">
                  <a:moveTo>
                    <a:pt x="3218941" y="329437"/>
                  </a:moveTo>
                  <a:lnTo>
                    <a:pt x="3160903" y="342264"/>
                  </a:lnTo>
                  <a:lnTo>
                    <a:pt x="3165220" y="361568"/>
                  </a:lnTo>
                  <a:lnTo>
                    <a:pt x="3223260" y="348741"/>
                  </a:lnTo>
                  <a:lnTo>
                    <a:pt x="3218941" y="329437"/>
                  </a:lnTo>
                  <a:close/>
                </a:path>
                <a:path w="4892040" h="1543685">
                  <a:moveTo>
                    <a:pt x="3296539" y="312673"/>
                  </a:moveTo>
                  <a:lnTo>
                    <a:pt x="3241548" y="324357"/>
                  </a:lnTo>
                  <a:lnTo>
                    <a:pt x="3238245" y="325119"/>
                  </a:lnTo>
                  <a:lnTo>
                    <a:pt x="3242564" y="344423"/>
                  </a:lnTo>
                  <a:lnTo>
                    <a:pt x="3245866" y="343661"/>
                  </a:lnTo>
                  <a:lnTo>
                    <a:pt x="3300603" y="332104"/>
                  </a:lnTo>
                  <a:lnTo>
                    <a:pt x="3296539" y="312673"/>
                  </a:lnTo>
                  <a:close/>
                </a:path>
                <a:path w="4892040" h="1543685">
                  <a:moveTo>
                    <a:pt x="3374009" y="296290"/>
                  </a:moveTo>
                  <a:lnTo>
                    <a:pt x="3315969" y="308609"/>
                  </a:lnTo>
                  <a:lnTo>
                    <a:pt x="3320034" y="328040"/>
                  </a:lnTo>
                  <a:lnTo>
                    <a:pt x="3378200" y="315721"/>
                  </a:lnTo>
                  <a:lnTo>
                    <a:pt x="3374009" y="296290"/>
                  </a:lnTo>
                  <a:close/>
                </a:path>
                <a:path w="4892040" h="1543685">
                  <a:moveTo>
                    <a:pt x="3451732" y="280288"/>
                  </a:moveTo>
                  <a:lnTo>
                    <a:pt x="3395091" y="291845"/>
                  </a:lnTo>
                  <a:lnTo>
                    <a:pt x="3393440" y="292226"/>
                  </a:lnTo>
                  <a:lnTo>
                    <a:pt x="3397504" y="311530"/>
                  </a:lnTo>
                  <a:lnTo>
                    <a:pt x="3399154" y="311276"/>
                  </a:lnTo>
                  <a:lnTo>
                    <a:pt x="3455669" y="299719"/>
                  </a:lnTo>
                  <a:lnTo>
                    <a:pt x="3451732" y="280288"/>
                  </a:lnTo>
                  <a:close/>
                </a:path>
                <a:path w="4892040" h="1543685">
                  <a:moveTo>
                    <a:pt x="3529456" y="264413"/>
                  </a:moveTo>
                  <a:lnTo>
                    <a:pt x="3471164" y="276351"/>
                  </a:lnTo>
                  <a:lnTo>
                    <a:pt x="3475101" y="295782"/>
                  </a:lnTo>
                  <a:lnTo>
                    <a:pt x="3533393" y="283844"/>
                  </a:lnTo>
                  <a:lnTo>
                    <a:pt x="3529456" y="264413"/>
                  </a:lnTo>
                  <a:close/>
                </a:path>
                <a:path w="4892040" h="1543685">
                  <a:moveTo>
                    <a:pt x="3607180" y="248919"/>
                  </a:moveTo>
                  <a:lnTo>
                    <a:pt x="3548761" y="260476"/>
                  </a:lnTo>
                  <a:lnTo>
                    <a:pt x="3552825" y="279907"/>
                  </a:lnTo>
                  <a:lnTo>
                    <a:pt x="3610991" y="268350"/>
                  </a:lnTo>
                  <a:lnTo>
                    <a:pt x="3607180" y="248919"/>
                  </a:lnTo>
                  <a:close/>
                </a:path>
                <a:path w="4892040" h="1543685">
                  <a:moveTo>
                    <a:pt x="3684904" y="233552"/>
                  </a:moveTo>
                  <a:lnTo>
                    <a:pt x="3626612" y="245109"/>
                  </a:lnTo>
                  <a:lnTo>
                    <a:pt x="3630422" y="264540"/>
                  </a:lnTo>
                  <a:lnTo>
                    <a:pt x="3688715" y="253110"/>
                  </a:lnTo>
                  <a:lnTo>
                    <a:pt x="3684904" y="233552"/>
                  </a:lnTo>
                  <a:close/>
                </a:path>
                <a:path w="4892040" h="1543685">
                  <a:moveTo>
                    <a:pt x="3762755" y="218566"/>
                  </a:moveTo>
                  <a:lnTo>
                    <a:pt x="3704336" y="229742"/>
                  </a:lnTo>
                  <a:lnTo>
                    <a:pt x="3708145" y="249173"/>
                  </a:lnTo>
                  <a:lnTo>
                    <a:pt x="3766566" y="237997"/>
                  </a:lnTo>
                  <a:lnTo>
                    <a:pt x="3762755" y="218566"/>
                  </a:lnTo>
                  <a:close/>
                </a:path>
                <a:path w="4892040" h="1543685">
                  <a:moveTo>
                    <a:pt x="3840606" y="203707"/>
                  </a:moveTo>
                  <a:lnTo>
                    <a:pt x="3782314" y="214883"/>
                  </a:lnTo>
                  <a:lnTo>
                    <a:pt x="3785997" y="234314"/>
                  </a:lnTo>
                  <a:lnTo>
                    <a:pt x="3844416" y="223138"/>
                  </a:lnTo>
                  <a:lnTo>
                    <a:pt x="3840606" y="203707"/>
                  </a:lnTo>
                  <a:close/>
                </a:path>
                <a:path w="4892040" h="1543685">
                  <a:moveTo>
                    <a:pt x="3918585" y="188975"/>
                  </a:moveTo>
                  <a:lnTo>
                    <a:pt x="3860038" y="200024"/>
                  </a:lnTo>
                  <a:lnTo>
                    <a:pt x="3863848" y="219455"/>
                  </a:lnTo>
                  <a:lnTo>
                    <a:pt x="3922141" y="208406"/>
                  </a:lnTo>
                  <a:lnTo>
                    <a:pt x="3918585" y="188975"/>
                  </a:lnTo>
                  <a:close/>
                </a:path>
                <a:path w="4892040" h="1543685">
                  <a:moveTo>
                    <a:pt x="3996436" y="174370"/>
                  </a:moveTo>
                  <a:lnTo>
                    <a:pt x="3938016" y="185292"/>
                  </a:lnTo>
                  <a:lnTo>
                    <a:pt x="3941699" y="204850"/>
                  </a:lnTo>
                  <a:lnTo>
                    <a:pt x="4000118" y="193928"/>
                  </a:lnTo>
                  <a:lnTo>
                    <a:pt x="3996436" y="174370"/>
                  </a:lnTo>
                  <a:close/>
                </a:path>
                <a:path w="4892040" h="1543685">
                  <a:moveTo>
                    <a:pt x="4074414" y="160019"/>
                  </a:moveTo>
                  <a:lnTo>
                    <a:pt x="4015866" y="170814"/>
                  </a:lnTo>
                  <a:lnTo>
                    <a:pt x="4019550" y="190245"/>
                  </a:lnTo>
                  <a:lnTo>
                    <a:pt x="4077969" y="179450"/>
                  </a:lnTo>
                  <a:lnTo>
                    <a:pt x="4074414" y="160019"/>
                  </a:lnTo>
                  <a:close/>
                </a:path>
                <a:path w="4892040" h="1543685">
                  <a:moveTo>
                    <a:pt x="4152391" y="145795"/>
                  </a:moveTo>
                  <a:lnTo>
                    <a:pt x="4093844" y="156463"/>
                  </a:lnTo>
                  <a:lnTo>
                    <a:pt x="4097401" y="175894"/>
                  </a:lnTo>
                  <a:lnTo>
                    <a:pt x="4155948" y="165226"/>
                  </a:lnTo>
                  <a:lnTo>
                    <a:pt x="4152391" y="145795"/>
                  </a:lnTo>
                  <a:close/>
                </a:path>
                <a:path w="4892040" h="1543685">
                  <a:moveTo>
                    <a:pt x="4230370" y="131571"/>
                  </a:moveTo>
                  <a:lnTo>
                    <a:pt x="4171823" y="142112"/>
                  </a:lnTo>
                  <a:lnTo>
                    <a:pt x="4175379" y="161670"/>
                  </a:lnTo>
                  <a:lnTo>
                    <a:pt x="4233925" y="151002"/>
                  </a:lnTo>
                  <a:lnTo>
                    <a:pt x="4230370" y="131571"/>
                  </a:lnTo>
                  <a:close/>
                </a:path>
                <a:path w="4892040" h="1543685">
                  <a:moveTo>
                    <a:pt x="4308347" y="117601"/>
                  </a:moveTo>
                  <a:lnTo>
                    <a:pt x="4249800" y="128015"/>
                  </a:lnTo>
                  <a:lnTo>
                    <a:pt x="4253357" y="147573"/>
                  </a:lnTo>
                  <a:lnTo>
                    <a:pt x="4311904" y="137032"/>
                  </a:lnTo>
                  <a:lnTo>
                    <a:pt x="4308347" y="117601"/>
                  </a:lnTo>
                  <a:close/>
                </a:path>
                <a:path w="4892040" h="1543685">
                  <a:moveTo>
                    <a:pt x="4386325" y="103504"/>
                  </a:moveTo>
                  <a:lnTo>
                    <a:pt x="4327906" y="114045"/>
                  </a:lnTo>
                  <a:lnTo>
                    <a:pt x="4331335" y="133476"/>
                  </a:lnTo>
                  <a:lnTo>
                    <a:pt x="4389882" y="123062"/>
                  </a:lnTo>
                  <a:lnTo>
                    <a:pt x="4386325" y="103504"/>
                  </a:lnTo>
                  <a:close/>
                </a:path>
                <a:path w="4892040" h="1543685">
                  <a:moveTo>
                    <a:pt x="4464431" y="89661"/>
                  </a:moveTo>
                  <a:lnTo>
                    <a:pt x="4405884" y="100075"/>
                  </a:lnTo>
                  <a:lnTo>
                    <a:pt x="4409313" y="119506"/>
                  </a:lnTo>
                  <a:lnTo>
                    <a:pt x="4467860" y="109092"/>
                  </a:lnTo>
                  <a:lnTo>
                    <a:pt x="4464431" y="89661"/>
                  </a:lnTo>
                  <a:close/>
                </a:path>
                <a:path w="4892040" h="1543685">
                  <a:moveTo>
                    <a:pt x="4542409" y="75818"/>
                  </a:moveTo>
                  <a:lnTo>
                    <a:pt x="4483862" y="86232"/>
                  </a:lnTo>
                  <a:lnTo>
                    <a:pt x="4487418" y="105663"/>
                  </a:lnTo>
                  <a:lnTo>
                    <a:pt x="4545838" y="95249"/>
                  </a:lnTo>
                  <a:lnTo>
                    <a:pt x="4542409" y="75818"/>
                  </a:lnTo>
                  <a:close/>
                </a:path>
                <a:path w="4892040" h="1543685">
                  <a:moveTo>
                    <a:pt x="4620514" y="61975"/>
                  </a:moveTo>
                  <a:lnTo>
                    <a:pt x="4561967" y="72262"/>
                  </a:lnTo>
                  <a:lnTo>
                    <a:pt x="4565395" y="91820"/>
                  </a:lnTo>
                  <a:lnTo>
                    <a:pt x="4623943" y="81533"/>
                  </a:lnTo>
                  <a:lnTo>
                    <a:pt x="4620514" y="61975"/>
                  </a:lnTo>
                  <a:close/>
                </a:path>
                <a:path w="4892040" h="1543685">
                  <a:moveTo>
                    <a:pt x="4698492" y="48259"/>
                  </a:moveTo>
                  <a:lnTo>
                    <a:pt x="4640071" y="58546"/>
                  </a:lnTo>
                  <a:lnTo>
                    <a:pt x="4643500" y="78104"/>
                  </a:lnTo>
                  <a:lnTo>
                    <a:pt x="4701920" y="67817"/>
                  </a:lnTo>
                  <a:lnTo>
                    <a:pt x="4698492" y="48259"/>
                  </a:lnTo>
                  <a:close/>
                </a:path>
                <a:path w="4892040" h="1543685">
                  <a:moveTo>
                    <a:pt x="4776596" y="34670"/>
                  </a:moveTo>
                  <a:lnTo>
                    <a:pt x="4718049" y="44830"/>
                  </a:lnTo>
                  <a:lnTo>
                    <a:pt x="4721479" y="64388"/>
                  </a:lnTo>
                  <a:lnTo>
                    <a:pt x="4780025" y="54101"/>
                  </a:lnTo>
                  <a:lnTo>
                    <a:pt x="4776596" y="34670"/>
                  </a:lnTo>
                  <a:close/>
                </a:path>
                <a:path w="4892040" h="1543685">
                  <a:moveTo>
                    <a:pt x="4890324" y="25653"/>
                  </a:moveTo>
                  <a:lnTo>
                    <a:pt x="4827778" y="25653"/>
                  </a:lnTo>
                  <a:lnTo>
                    <a:pt x="4831207" y="45084"/>
                  </a:lnTo>
                  <a:lnTo>
                    <a:pt x="4818701" y="47294"/>
                  </a:lnTo>
                  <a:lnTo>
                    <a:pt x="4823587" y="75056"/>
                  </a:lnTo>
                  <a:lnTo>
                    <a:pt x="4890324" y="25653"/>
                  </a:lnTo>
                  <a:close/>
                </a:path>
                <a:path w="4892040" h="1543685">
                  <a:moveTo>
                    <a:pt x="4815281" y="27862"/>
                  </a:moveTo>
                  <a:lnTo>
                    <a:pt x="4796155" y="31241"/>
                  </a:lnTo>
                  <a:lnTo>
                    <a:pt x="4799584" y="50672"/>
                  </a:lnTo>
                  <a:lnTo>
                    <a:pt x="4818701" y="47294"/>
                  </a:lnTo>
                  <a:lnTo>
                    <a:pt x="4815281" y="27862"/>
                  </a:lnTo>
                  <a:close/>
                </a:path>
                <a:path w="4892040" h="1543685">
                  <a:moveTo>
                    <a:pt x="4827778" y="25653"/>
                  </a:moveTo>
                  <a:lnTo>
                    <a:pt x="4815281" y="27862"/>
                  </a:lnTo>
                  <a:lnTo>
                    <a:pt x="4818701" y="47294"/>
                  </a:lnTo>
                  <a:lnTo>
                    <a:pt x="4831207" y="45084"/>
                  </a:lnTo>
                  <a:lnTo>
                    <a:pt x="4827778" y="25653"/>
                  </a:lnTo>
                  <a:close/>
                </a:path>
                <a:path w="4892040" h="1543685">
                  <a:moveTo>
                    <a:pt x="4810379" y="0"/>
                  </a:moveTo>
                  <a:lnTo>
                    <a:pt x="4815281" y="27862"/>
                  </a:lnTo>
                  <a:lnTo>
                    <a:pt x="4827778" y="25653"/>
                  </a:lnTo>
                  <a:lnTo>
                    <a:pt x="4890324" y="25653"/>
                  </a:lnTo>
                  <a:lnTo>
                    <a:pt x="4892040" y="24383"/>
                  </a:lnTo>
                  <a:lnTo>
                    <a:pt x="48103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99033"/>
            <a:ext cx="7253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소켓을</a:t>
            </a:r>
            <a:r>
              <a:rPr sz="2000" spc="155" dirty="0"/>
              <a:t> </a:t>
            </a:r>
            <a:r>
              <a:rPr sz="2000" dirty="0"/>
              <a:t>이용한</a:t>
            </a:r>
            <a:r>
              <a:rPr sz="2000" spc="170" dirty="0"/>
              <a:t> </a:t>
            </a:r>
            <a:r>
              <a:rPr sz="2000" dirty="0"/>
              <a:t>서버</a:t>
            </a:r>
            <a:r>
              <a:rPr sz="2000" spc="160" dirty="0"/>
              <a:t> </a:t>
            </a:r>
            <a:r>
              <a:rPr sz="2000" dirty="0"/>
              <a:t>클라이언트</a:t>
            </a:r>
            <a:r>
              <a:rPr sz="2000" spc="160" dirty="0"/>
              <a:t> </a:t>
            </a:r>
            <a:r>
              <a:rPr sz="2000" dirty="0"/>
              <a:t>통신</a:t>
            </a:r>
            <a:r>
              <a:rPr sz="2000" spc="170" dirty="0"/>
              <a:t> </a:t>
            </a:r>
            <a:r>
              <a:rPr sz="2000" dirty="0"/>
              <a:t>프로그램의</a:t>
            </a:r>
            <a:r>
              <a:rPr sz="2000" spc="145" dirty="0"/>
              <a:t> </a:t>
            </a:r>
            <a:r>
              <a:rPr sz="2000" dirty="0"/>
              <a:t>전형적인</a:t>
            </a:r>
            <a:r>
              <a:rPr sz="2000" spc="155" dirty="0"/>
              <a:t> </a:t>
            </a:r>
            <a:r>
              <a:rPr sz="2000" dirty="0"/>
              <a:t>구조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56159" y="1034034"/>
            <a:ext cx="202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95" dirty="0">
                <a:solidFill>
                  <a:srgbClr val="FFFFFF"/>
                </a:solidFill>
                <a:latin typeface="Bandal"/>
                <a:cs typeface="Bandal"/>
              </a:rPr>
              <a:t>10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868" y="1540824"/>
            <a:ext cx="8051292" cy="5061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6" y="356839"/>
            <a:ext cx="677621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/>
              <a:t>Socket </a:t>
            </a:r>
            <a:r>
              <a:rPr sz="3200" spc="-25" dirty="0"/>
              <a:t>클래스, </a:t>
            </a:r>
            <a:r>
              <a:rPr sz="3200" dirty="0"/>
              <a:t>클라이언트</a:t>
            </a:r>
            <a:r>
              <a:rPr sz="3200" spc="745" dirty="0"/>
              <a:t> </a:t>
            </a:r>
            <a:r>
              <a:rPr sz="3200" dirty="0"/>
              <a:t>소켓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274961"/>
            <a:ext cx="4744720" cy="163004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83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spc="15" dirty="0">
                <a:latin typeface="UKIJ CJK"/>
                <a:cs typeface="UKIJ CJK"/>
              </a:rPr>
              <a:t>Socket</a:t>
            </a:r>
            <a:r>
              <a:rPr sz="2400" spc="204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클래스</a:t>
            </a:r>
          </a:p>
          <a:p>
            <a:pPr marL="652780" lvl="1" indent="-274955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653415" algn="l"/>
              </a:tabLst>
            </a:pPr>
            <a:r>
              <a:rPr sz="2000" dirty="0">
                <a:latin typeface="UKIJ CJK"/>
                <a:cs typeface="UKIJ CJK"/>
              </a:rPr>
              <a:t>클라이언트 소켓에 사용되는</a:t>
            </a:r>
            <a:r>
              <a:rPr sz="2000" spc="445" dirty="0">
                <a:latin typeface="UKIJ CJK"/>
                <a:cs typeface="UKIJ CJK"/>
              </a:rPr>
              <a:t> </a:t>
            </a:r>
            <a:r>
              <a:rPr sz="2000" spc="-120" dirty="0">
                <a:latin typeface="UKIJ CJK"/>
                <a:cs typeface="UKIJ CJK"/>
              </a:rPr>
              <a:t>클래스</a:t>
            </a:r>
            <a:endParaRPr sz="2000" dirty="0">
              <a:latin typeface="UKIJ CJK"/>
              <a:cs typeface="UKIJ CJK"/>
            </a:endParaRPr>
          </a:p>
          <a:p>
            <a:pPr marL="652780" lvl="1" indent="-274955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653415" algn="l"/>
              </a:tabLst>
            </a:pPr>
            <a:r>
              <a:rPr sz="2000" spc="-30" dirty="0">
                <a:latin typeface="UKIJ CJK"/>
                <a:cs typeface="UKIJ CJK"/>
              </a:rPr>
              <a:t>java.net </a:t>
            </a:r>
            <a:r>
              <a:rPr sz="2000" dirty="0">
                <a:latin typeface="UKIJ CJK"/>
                <a:cs typeface="UKIJ CJK"/>
              </a:rPr>
              <a:t>패키지에</a:t>
            </a:r>
            <a:r>
              <a:rPr sz="2000" spc="-15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포함</a:t>
            </a: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653415" algn="l"/>
              </a:tabLst>
            </a:pPr>
            <a:r>
              <a:rPr sz="2000" dirty="0">
                <a:latin typeface="UKIJ CJK"/>
                <a:cs typeface="UKIJ CJK"/>
              </a:rPr>
              <a:t>생성자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159" y="1034034"/>
            <a:ext cx="202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95" dirty="0">
                <a:solidFill>
                  <a:srgbClr val="FFFFFF"/>
                </a:solidFill>
                <a:latin typeface="Bandal"/>
                <a:cs typeface="Bandal"/>
              </a:rPr>
              <a:t>11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7675" y="3320022"/>
            <a:ext cx="7227570" cy="2125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18739"/>
            <a:ext cx="555701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/>
              <a:t>Socket </a:t>
            </a:r>
            <a:r>
              <a:rPr sz="3200" dirty="0"/>
              <a:t>클래스의</a:t>
            </a:r>
            <a:r>
              <a:rPr sz="3200" spc="440" dirty="0"/>
              <a:t> </a:t>
            </a:r>
            <a:r>
              <a:rPr sz="3200" dirty="0"/>
              <a:t>메소드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159" y="1034034"/>
            <a:ext cx="202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95" dirty="0">
                <a:solidFill>
                  <a:srgbClr val="FFFFFF"/>
                </a:solidFill>
                <a:latin typeface="Bandal"/>
                <a:cs typeface="Bandal"/>
              </a:rPr>
              <a:t>12</a:t>
            </a:r>
            <a:endParaRPr sz="1200">
              <a:latin typeface="Bandal"/>
              <a:cs typeface="Band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2940" y="990600"/>
            <a:ext cx="6969759" cy="5088255"/>
            <a:chOff x="827532" y="1517135"/>
            <a:chExt cx="6969759" cy="5088255"/>
          </a:xfrm>
        </p:grpSpPr>
        <p:sp>
          <p:nvSpPr>
            <p:cNvPr id="5" name="object 5"/>
            <p:cNvSpPr/>
            <p:nvPr/>
          </p:nvSpPr>
          <p:spPr>
            <a:xfrm>
              <a:off x="855459" y="1517135"/>
              <a:ext cx="6902480" cy="13431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532" y="2787395"/>
              <a:ext cx="6969252" cy="38176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6" y="350140"/>
            <a:ext cx="753821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/>
              <a:t>ServerSocket </a:t>
            </a:r>
            <a:r>
              <a:rPr sz="3200" spc="-25" dirty="0"/>
              <a:t>클래스, </a:t>
            </a:r>
            <a:r>
              <a:rPr sz="3200" dirty="0" err="1"/>
              <a:t>서버</a:t>
            </a:r>
            <a:r>
              <a:rPr sz="3200" spc="785" dirty="0"/>
              <a:t> 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소</a:t>
            </a:r>
            <a:r>
              <a:rPr sz="3200" dirty="0" smtClean="0"/>
              <a:t>켓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91387" y="1220097"/>
            <a:ext cx="6700520" cy="124904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83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dirty="0">
                <a:latin typeface="UKIJ CJK"/>
                <a:cs typeface="UKIJ CJK"/>
              </a:rPr>
              <a:t>ServerSocket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클래스</a:t>
            </a:r>
            <a:endParaRPr sz="2400">
              <a:latin typeface="UKIJ CJK"/>
              <a:cs typeface="UKIJ CJK"/>
            </a:endParaRPr>
          </a:p>
          <a:p>
            <a:pPr marL="652780" lvl="1" indent="-274955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653415" algn="l"/>
              </a:tabLst>
            </a:pPr>
            <a:r>
              <a:rPr sz="2000" dirty="0">
                <a:latin typeface="UKIJ CJK"/>
                <a:cs typeface="UKIJ CJK"/>
              </a:rPr>
              <a:t>서버 소켓에 사용되는 </a:t>
            </a:r>
            <a:r>
              <a:rPr sz="2000" spc="-15" dirty="0">
                <a:latin typeface="UKIJ CJK"/>
                <a:cs typeface="UKIJ CJK"/>
              </a:rPr>
              <a:t>클래스, </a:t>
            </a:r>
            <a:r>
              <a:rPr sz="2000" spc="-30" dirty="0">
                <a:latin typeface="UKIJ CJK"/>
                <a:cs typeface="UKIJ CJK"/>
              </a:rPr>
              <a:t>java.net </a:t>
            </a:r>
            <a:r>
              <a:rPr sz="2000" dirty="0">
                <a:latin typeface="UKIJ CJK"/>
                <a:cs typeface="UKIJ CJK"/>
              </a:rPr>
              <a:t>패키지에</a:t>
            </a:r>
            <a:r>
              <a:rPr sz="2000" spc="10" dirty="0">
                <a:latin typeface="UKIJ CJK"/>
                <a:cs typeface="UKIJ CJK"/>
              </a:rPr>
              <a:t> </a:t>
            </a:r>
            <a:r>
              <a:rPr sz="2000" spc="-165" dirty="0">
                <a:latin typeface="UKIJ CJK"/>
                <a:cs typeface="UKIJ CJK"/>
              </a:rPr>
              <a:t>포함</a:t>
            </a:r>
            <a:endParaRPr sz="2000">
              <a:latin typeface="UKIJ CJK"/>
              <a:cs typeface="UKIJ CJK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653415" algn="l"/>
              </a:tabLst>
            </a:pPr>
            <a:r>
              <a:rPr sz="2000" dirty="0">
                <a:latin typeface="UKIJ CJK"/>
                <a:cs typeface="UKIJ CJK"/>
              </a:rPr>
              <a:t>생성자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2" y="3280917"/>
            <a:ext cx="1063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65" dirty="0">
                <a:solidFill>
                  <a:srgbClr val="93B6D2"/>
                </a:solidFill>
                <a:latin typeface="Arial"/>
                <a:cs typeface="Arial"/>
              </a:rPr>
              <a:t></a:t>
            </a:r>
            <a:r>
              <a:rPr sz="1400" spc="445" dirty="0">
                <a:solidFill>
                  <a:srgbClr val="93B6D2"/>
                </a:solidFill>
                <a:latin typeface="Arial"/>
                <a:cs typeface="Arial"/>
              </a:rPr>
              <a:t> </a:t>
            </a:r>
            <a:r>
              <a:rPr sz="2000" spc="-125" dirty="0">
                <a:latin typeface="UKIJ CJK"/>
                <a:cs typeface="UKIJ CJK"/>
              </a:rPr>
              <a:t>메소드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159" y="1034034"/>
            <a:ext cx="202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95" dirty="0">
                <a:solidFill>
                  <a:srgbClr val="FFFFFF"/>
                </a:solidFill>
                <a:latin typeface="Bandal"/>
                <a:cs typeface="Bandal"/>
              </a:rPr>
              <a:t>14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7205" y="2514865"/>
            <a:ext cx="6837175" cy="680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1975" y="3645408"/>
            <a:ext cx="6839711" cy="29331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326</Words>
  <Application>Microsoft Office PowerPoint</Application>
  <PresentationFormat>화면 슬라이드 쇼(4:3)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Bandal</vt:lpstr>
      <vt:lpstr>Noto Sans CJK JP Thin</vt:lpstr>
      <vt:lpstr>UKIJ CJK</vt:lpstr>
      <vt:lpstr>맑은 고딕</vt:lpstr>
      <vt:lpstr>Arial</vt:lpstr>
      <vt:lpstr>Times New Roman</vt:lpstr>
      <vt:lpstr>Wingdings</vt:lpstr>
      <vt:lpstr>Office 테마</vt:lpstr>
      <vt:lpstr>TCP/IP 소개</vt:lpstr>
      <vt:lpstr>IP 주소</vt:lpstr>
      <vt:lpstr>포트</vt:lpstr>
      <vt:lpstr>소켓 프로그래밍</vt:lpstr>
      <vt:lpstr>소켓을 이용한 웹 서버와 클라이언트 사이의 통신 </vt:lpstr>
      <vt:lpstr>소켓을 이용한 서버 클라이언트 통신 프로그램의 전형적인 구조</vt:lpstr>
      <vt:lpstr>Socket 클래스, 클라이언트 소켓</vt:lpstr>
      <vt:lpstr>Socket 클래스의 메소드</vt:lpstr>
      <vt:lpstr>ServerSocket 클래스, 서버  소켓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2</cp:revision>
  <dcterms:created xsi:type="dcterms:W3CDTF">2020-06-11T11:10:26Z</dcterms:created>
  <dcterms:modified xsi:type="dcterms:W3CDTF">2022-06-09T06:07:34Z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2019-03-05T00:00:00Z</vt:filetime>
  </property>
  <property fmtid="{D5CDD505-2E9C-101B-9397-08002B2CF9AE}" pid="3" name="Creator">
    <vt:lpwstr>Microsoft Office</vt:lpwstr>
  </property>
  <property fmtid="{D5CDD505-2E9C-101B-9397-08002B2CF9AE}" pid="4" name="LastSaved">
    <vt:filetime>2020-06-11T00:00:00Z</vt:filetime>
  </property>
</Properties>
</file>