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8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198D85-73F2-4539-8A73-0EBA87B5A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0211F5E-5FB1-42DF-A0EE-65EF0A55C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E3D7809-2D2F-4C82-8F8B-AE2D29B5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31E4-03B8-48B1-B39E-685FF267381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5DFDD7-03A3-47DF-8F2D-573C58C1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9AC3F96-1640-4070-B22A-659B05CF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883F-6D19-4E39-B835-6F7EDAF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2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14E98D5-0514-47CF-A3A1-CDAD51C3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6777E7B-88BE-4F53-A515-CB360B236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3E58C59-3128-410E-8639-4B717DB0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31E4-03B8-48B1-B39E-685FF267381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00401F6-936D-4A7B-B853-67561EAB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D3D79E-4549-42C8-8090-51BB5E05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883F-6D19-4E39-B835-6F7EDAF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1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57ED4F8-7E79-49EA-8492-94EBC393D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1001F7D-2AE8-4B06-A6E3-EE3D757DB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E4B470F-1C20-46AB-B4A0-A914D3E6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31E4-03B8-48B1-B39E-685FF267381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82054B-A5CE-4E45-A4D0-AF7A4F88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CB5BDD-A3A0-4A70-B97E-251348B5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883F-6D19-4E39-B835-6F7EDAF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1CE317-8E3B-4885-889E-BDB9D5CD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A7CB9FF-21D6-4DE3-89B3-6DAE8BCB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8968483-C031-409A-85CA-249671A2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31E4-03B8-48B1-B39E-685FF267381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5AF0AF2-30BA-437F-9C6F-FEF40254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4D45D6A-2191-447E-B22D-12DE969A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883F-6D19-4E39-B835-6F7EDAF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B18599-30B9-4F1C-9BAE-AB1CD206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A161D83-6781-4B69-ACEC-F0C9575BD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7044D28-34BE-4931-96C0-81018729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31E4-03B8-48B1-B39E-685FF267381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07CDD9-C7D9-4A02-82A9-E5F4B6C0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1225F94-305E-41E8-B243-AE8E54F2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883F-6D19-4E39-B835-6F7EDAF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8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8CFA42-6E91-40A3-94AD-CE292EEE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D9F190-2802-44C4-890C-64545BA4E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6648C43-7F78-4F8C-878B-B5E89E80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DE354C-7C66-4151-A097-46555F29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31E4-03B8-48B1-B39E-685FF267381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EFF80A9-A5FC-4902-B6C3-F4460297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287B4B4-48EF-49CE-A945-1907BD43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883F-6D19-4E39-B835-6F7EDAF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8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BA372D-59E8-4C1D-AABB-D0CF6452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36A2B7D-5978-4DF5-9822-5042146A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7D47E1A-5417-4518-8548-18170AB89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C7614A5-4D82-4444-B4F7-5FF57792C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D2CFA97-CE43-4899-9D70-9CFBAF2E0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4A92550-2E95-4412-A989-CE03F6CD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31E4-03B8-48B1-B39E-685FF267381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39637194-8166-4BAD-BF01-F2829A4A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9A1507A-8FE1-4528-96E9-EF944464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883F-6D19-4E39-B835-6F7EDAF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D6DD55-C647-4A94-9293-26520776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3F37644-5938-4739-8156-3E2C88A0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31E4-03B8-48B1-B39E-685FF267381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2C9A7B6-11AF-41C2-8DD3-2F97D293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4D75013-96CE-496A-A1FB-1A3411BB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883F-6D19-4E39-B835-6F7EDAF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9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3BC0202-E9B4-4410-A309-C9B2D4B2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31E4-03B8-48B1-B39E-685FF267381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42F6309-6A4F-4702-8D43-5FCB68AB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EA44185-17F7-40ED-9B9C-AFB67171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883F-6D19-4E39-B835-6F7EDAF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CB30D9-DDD8-430F-B5BC-4B04F3BD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9A522FE-72A4-4579-9DBD-05A03B489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0658132-D5D6-4DA4-8FCA-FAA0AD802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C5A61D4-E188-4224-BD8E-A7294B25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31E4-03B8-48B1-B39E-685FF267381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2B5DE6C-38FE-4CA0-B330-5C0E08EB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63BA566-6CAF-4CFD-B350-63CE8491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883F-6D19-4E39-B835-6F7EDAF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7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BDFBF2-6C76-49A8-8582-15FB4EC7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C95E68E-5A1D-4226-A2EB-695643EF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CE379F5-27C3-49E4-9CD5-2D85C220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55BDADF-A217-4D62-A9D2-093D24A5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31E4-03B8-48B1-B39E-685FF267381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D8E110-4695-4E43-81E5-1F2775E4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04E102D-778B-48D5-AACC-421518AF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883F-6D19-4E39-B835-6F7EDAF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7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53D0C558-95B5-4419-8666-7444133E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6E56EE5-8B5A-49FB-9AC7-0F10715B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E870156-40A7-4CBA-B06F-19BD3911A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31E4-03B8-48B1-B39E-685FF2673810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2A6D4A3-5A17-4A2B-8664-42555B71A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162F41E-4639-4DA5-8D44-0EF88FC77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F883F-6D19-4E39-B835-6F7EDAFFF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0400" y="797860"/>
            <a:ext cx="8991600" cy="32810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>
                <a:latin typeface="HY울릉도M" pitchFamily="18" charset="-127"/>
                <a:ea typeface="HY울릉도M" pitchFamily="18" charset="-127"/>
              </a:rPr>
              <a:t>원격  펫  케어</a:t>
            </a:r>
          </a:p>
        </p:txBody>
      </p:sp>
      <p:sp>
        <p:nvSpPr>
          <p:cNvPr id="9" name="타원 8"/>
          <p:cNvSpPr/>
          <p:nvPr/>
        </p:nvSpPr>
        <p:spPr>
          <a:xfrm>
            <a:off x="9855903" y="308761"/>
            <a:ext cx="347634" cy="34763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203537" y="167295"/>
            <a:ext cx="1643575" cy="1643575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69159" y="4806147"/>
            <a:ext cx="243565" cy="243565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82029" y="4465942"/>
            <a:ext cx="487130" cy="487130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0A3E784-F4D1-4059-B6A0-68BA94881142}"/>
              </a:ext>
            </a:extLst>
          </p:cNvPr>
          <p:cNvSpPr txBox="1"/>
          <p:nvPr/>
        </p:nvSpPr>
        <p:spPr>
          <a:xfrm>
            <a:off x="7722843" y="4465942"/>
            <a:ext cx="503360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울릉도M" pitchFamily="18" charset="-127"/>
                <a:ea typeface="HY울릉도M" pitchFamily="18" charset="-127"/>
              </a:rPr>
              <a:t>강영민       </a:t>
            </a:r>
            <a:r>
              <a:rPr lang="en-US" altLang="ko-KR" sz="2800" dirty="0">
                <a:latin typeface="HY울릉도M" pitchFamily="18" charset="-127"/>
                <a:ea typeface="HY울릉도M" pitchFamily="18" charset="-127"/>
              </a:rPr>
              <a:t>20192884</a:t>
            </a:r>
          </a:p>
          <a:p>
            <a:r>
              <a:rPr lang="ko-KR" altLang="en-US" sz="2800" dirty="0">
                <a:latin typeface="HY울릉도M" pitchFamily="18" charset="-127"/>
                <a:ea typeface="HY울릉도M" pitchFamily="18" charset="-127"/>
              </a:rPr>
              <a:t>김상욱       </a:t>
            </a:r>
            <a:r>
              <a:rPr lang="en-US" altLang="ko-KR" sz="2800" dirty="0">
                <a:latin typeface="HY울릉도M" pitchFamily="18" charset="-127"/>
                <a:ea typeface="HY울릉도M" pitchFamily="18" charset="-127"/>
              </a:rPr>
              <a:t>20192893</a:t>
            </a:r>
          </a:p>
          <a:p>
            <a:r>
              <a:rPr lang="ko-KR" altLang="en-US" sz="2800" dirty="0" err="1">
                <a:latin typeface="HY울릉도M" pitchFamily="18" charset="-127"/>
                <a:ea typeface="HY울릉도M" pitchFamily="18" charset="-127"/>
              </a:rPr>
              <a:t>김예린</a:t>
            </a:r>
            <a:r>
              <a:rPr lang="ko-KR" altLang="en-US" sz="2800" dirty="0">
                <a:latin typeface="HY울릉도M" pitchFamily="18" charset="-127"/>
                <a:ea typeface="HY울릉도M" pitchFamily="18" charset="-127"/>
              </a:rPr>
              <a:t>       </a:t>
            </a:r>
            <a:r>
              <a:rPr lang="en-US" altLang="ko-KR" sz="2800" dirty="0">
                <a:latin typeface="HY울릉도M" pitchFamily="18" charset="-127"/>
                <a:ea typeface="HY울릉도M" pitchFamily="18" charset="-127"/>
              </a:rPr>
              <a:t>20192895</a:t>
            </a:r>
          </a:p>
          <a:p>
            <a:r>
              <a:rPr lang="ko-KR" altLang="en-US" sz="2800" dirty="0" err="1">
                <a:latin typeface="HY울릉도M" pitchFamily="18" charset="-127"/>
                <a:ea typeface="HY울릉도M" pitchFamily="18" charset="-127"/>
              </a:rPr>
              <a:t>박인성</a:t>
            </a:r>
            <a:r>
              <a:rPr lang="ko-KR" altLang="en-US" sz="2800" dirty="0">
                <a:latin typeface="HY울릉도M" pitchFamily="18" charset="-127"/>
                <a:ea typeface="HY울릉도M" pitchFamily="18" charset="-127"/>
              </a:rPr>
              <a:t>       </a:t>
            </a:r>
            <a:r>
              <a:rPr lang="en-US" altLang="ko-KR" sz="2800" dirty="0">
                <a:latin typeface="HY울릉도M" pitchFamily="18" charset="-127"/>
                <a:ea typeface="HY울릉도M" pitchFamily="18" charset="-127"/>
              </a:rPr>
              <a:t>20150309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F4F767F-1E53-43EC-B822-AE9F673A995B}"/>
              </a:ext>
            </a:extLst>
          </p:cNvPr>
          <p:cNvSpPr txBox="1"/>
          <p:nvPr/>
        </p:nvSpPr>
        <p:spPr>
          <a:xfrm>
            <a:off x="5012267" y="4465942"/>
            <a:ext cx="192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HY울릉도M" pitchFamily="18" charset="-127"/>
                <a:ea typeface="HY울릉도M" pitchFamily="18" charset="-127"/>
              </a:rPr>
              <a:t>3</a:t>
            </a:r>
            <a:r>
              <a:rPr lang="ko-KR" altLang="en-US" sz="7200" dirty="0">
                <a:latin typeface="HY울릉도M" pitchFamily="18" charset="-127"/>
                <a:ea typeface="HY울릉도M" pitchFamily="18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8273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2771" y="375558"/>
            <a:ext cx="1818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HY울릉도M" pitchFamily="18" charset="-127"/>
                <a:ea typeface="HY울릉도M" pitchFamily="18" charset="-127"/>
              </a:rPr>
              <a:t>1.</a:t>
            </a:r>
            <a:r>
              <a:rPr lang="ko-KR" altLang="en-US" sz="4400" b="1" dirty="0">
                <a:latin typeface="HY울릉도M" pitchFamily="18" charset="-127"/>
                <a:ea typeface="HY울릉도M" pitchFamily="18" charset="-127"/>
              </a:rPr>
              <a:t>목적</a:t>
            </a:r>
          </a:p>
        </p:txBody>
      </p:sp>
      <p:sp>
        <p:nvSpPr>
          <p:cNvPr id="16" name="타원 15"/>
          <p:cNvSpPr/>
          <p:nvPr/>
        </p:nvSpPr>
        <p:spPr>
          <a:xfrm>
            <a:off x="954744" y="1523211"/>
            <a:ext cx="347634" cy="34763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92808" y="1637508"/>
            <a:ext cx="695268" cy="695268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3497557">
            <a:off x="11671697" y="6307311"/>
            <a:ext cx="347634" cy="347634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3497557">
            <a:off x="10940766" y="5655035"/>
            <a:ext cx="695268" cy="69526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6A2B114-5CEB-452E-9892-34E763CA1541}"/>
              </a:ext>
            </a:extLst>
          </p:cNvPr>
          <p:cNvSpPr txBox="1"/>
          <p:nvPr/>
        </p:nvSpPr>
        <p:spPr>
          <a:xfrm>
            <a:off x="425142" y="2517422"/>
            <a:ext cx="111811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      </a:t>
            </a:r>
            <a:r>
              <a:rPr lang="ko-KR" altLang="en-US" sz="2800" dirty="0">
                <a:latin typeface="HY울릉도M" pitchFamily="18" charset="-127"/>
                <a:ea typeface="HY울릉도M" pitchFamily="18" charset="-127"/>
              </a:rPr>
              <a:t>반려동물들은 많은 시간을 집에서 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혼자 보낸다</a:t>
            </a:r>
            <a:r>
              <a:rPr lang="en-US" altLang="ko-KR" sz="2800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en-US" altLang="ko-KR" sz="2800" dirty="0">
              <a:latin typeface="HY울릉도M" pitchFamily="18" charset="-127"/>
              <a:ea typeface="HY울릉도M" pitchFamily="18" charset="-127"/>
            </a:endParaRPr>
          </a:p>
          <a:p>
            <a:endParaRPr lang="en-US" altLang="ko-KR" sz="2800" dirty="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sz="2800" dirty="0">
                <a:latin typeface="HY울릉도M" pitchFamily="18" charset="-127"/>
                <a:ea typeface="HY울릉도M" pitchFamily="18" charset="-127"/>
              </a:rPr>
              <a:t>    </a:t>
            </a:r>
          </a:p>
          <a:p>
            <a:r>
              <a:rPr lang="en-US" altLang="ko-KR" sz="2800" dirty="0">
                <a:latin typeface="HY울릉도M" pitchFamily="18" charset="-127"/>
                <a:ea typeface="HY울릉도M" pitchFamily="18" charset="-127"/>
              </a:rPr>
              <a:t>   </a:t>
            </a:r>
            <a:r>
              <a:rPr lang="en-US" altLang="ko-KR" sz="28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원격 </a:t>
            </a:r>
            <a:r>
              <a:rPr lang="ko-KR" altLang="en-US" sz="2800" dirty="0">
                <a:latin typeface="HY울릉도M" pitchFamily="18" charset="-127"/>
                <a:ea typeface="HY울릉도M" pitchFamily="18" charset="-127"/>
              </a:rPr>
              <a:t>펫 케어를 사용하면 외부에서도 반려동물을 관리할 수 있다</a:t>
            </a:r>
            <a:r>
              <a:rPr lang="en-US" altLang="ko-KR" sz="2800" dirty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en-US" altLang="ko-KR" sz="2800" dirty="0">
                <a:latin typeface="HY울릉도M" pitchFamily="18" charset="-127"/>
                <a:ea typeface="HY울릉도M" pitchFamily="18" charset="-127"/>
              </a:rPr>
              <a:t>  </a:t>
            </a:r>
          </a:p>
          <a:p>
            <a:r>
              <a:rPr lang="en-US" altLang="ko-KR" sz="2800" dirty="0">
                <a:latin typeface="HY울릉도M" pitchFamily="18" charset="-127"/>
                <a:ea typeface="HY울릉도M" pitchFamily="18" charset="-127"/>
              </a:rPr>
              <a:t>    </a:t>
            </a:r>
          </a:p>
          <a:p>
            <a:r>
              <a:rPr lang="en-US" altLang="ko-KR" sz="2800" dirty="0"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제 </a:t>
            </a:r>
            <a:r>
              <a:rPr lang="ko-KR" altLang="en-US" sz="2800" dirty="0">
                <a:latin typeface="HY울릉도M" pitchFamily="18" charset="-127"/>
                <a:ea typeface="HY울릉도M" pitchFamily="18" charset="-127"/>
              </a:rPr>
              <a:t>시간에 밥과 간식을 챙겨주면서 건강상태를 확인할 수 있다</a:t>
            </a:r>
            <a:r>
              <a:rPr lang="en-US" altLang="ko-KR" sz="2800" dirty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en-US" altLang="ko-KR" sz="2800" dirty="0"/>
              <a:t>	</a:t>
            </a:r>
            <a:endParaRPr lang="ko-KR" altLang="en-US" sz="2800" dirty="0"/>
          </a:p>
        </p:txBody>
      </p:sp>
      <p:pic>
        <p:nvPicPr>
          <p:cNvPr id="8" name="Picture 4" descr="Image result for 집에 혼자 있는 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274" y="1870843"/>
            <a:ext cx="2855011" cy="169283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7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5302" y="375558"/>
            <a:ext cx="4673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HY울릉도M" pitchFamily="18" charset="-127"/>
                <a:ea typeface="HY울릉도M" pitchFamily="18" charset="-127"/>
              </a:rPr>
              <a:t>2-1. </a:t>
            </a:r>
            <a:r>
              <a:rPr lang="ko-KR" altLang="en-US" sz="4400" b="1" dirty="0">
                <a:latin typeface="HY울릉도M" pitchFamily="18" charset="-127"/>
                <a:ea typeface="HY울릉도M" pitchFamily="18" charset="-127"/>
              </a:rPr>
              <a:t>카메라 설치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8008" y="1144999"/>
            <a:ext cx="195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4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53773" y="2804825"/>
            <a:ext cx="468000" cy="4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354790" y="2376105"/>
            <a:ext cx="105324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000" dirty="0">
                <a:latin typeface="HY울릉도M" pitchFamily="18" charset="-127"/>
                <a:ea typeface="HY울릉도M" pitchFamily="18" charset="-127"/>
              </a:rPr>
              <a:t>Write Text here </a:t>
            </a:r>
            <a:r>
              <a:rPr lang="en-US" altLang="ko-KR" sz="4000" dirty="0" err="1">
                <a:latin typeface="HY울릉도M" pitchFamily="18" charset="-127"/>
                <a:ea typeface="HY울릉도M" pitchFamily="18" charset="-127"/>
              </a:rPr>
              <a:t>cctv</a:t>
            </a:r>
            <a:r>
              <a:rPr lang="ko-KR" altLang="en-US" sz="4000" dirty="0">
                <a:latin typeface="HY울릉도M" pitchFamily="18" charset="-127"/>
                <a:ea typeface="HY울릉도M" pitchFamily="18" charset="-127"/>
              </a:rPr>
              <a:t>를 방 안에 설치한다</a:t>
            </a:r>
            <a:endParaRPr lang="en-US" altLang="ko-KR" sz="4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53773" y="4006372"/>
            <a:ext cx="468000" cy="46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339817" y="3812653"/>
            <a:ext cx="1053241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3600" dirty="0" err="1">
                <a:latin typeface="HY울릉도M" pitchFamily="18" charset="-127"/>
                <a:ea typeface="HY울릉도M" pitchFamily="18" charset="-127"/>
              </a:rPr>
              <a:t>cctv</a:t>
            </a:r>
            <a:r>
              <a:rPr lang="ko-KR" altLang="en-US" sz="3600" dirty="0">
                <a:latin typeface="HY울릉도M" pitchFamily="18" charset="-127"/>
                <a:ea typeface="HY울릉도M" pitchFamily="18" charset="-127"/>
              </a:rPr>
              <a:t>를 컴퓨터나 핸드폰으로 연결하여 항상 지켜볼 수 있다</a:t>
            </a:r>
            <a:r>
              <a:rPr lang="en-US" altLang="ko-KR" sz="4000" dirty="0">
                <a:latin typeface="HY울릉도M" pitchFamily="18" charset="-127"/>
                <a:ea typeface="HY울릉도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7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2264" y="375558"/>
            <a:ext cx="5779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HY울릉도M" pitchFamily="18" charset="-127"/>
                <a:ea typeface="HY울릉도M" pitchFamily="18" charset="-127"/>
              </a:rPr>
              <a:t>2-2. </a:t>
            </a:r>
            <a:r>
              <a:rPr lang="ko-KR" altLang="en-US" sz="4400" b="1" dirty="0">
                <a:latin typeface="HY울릉도M" pitchFamily="18" charset="-127"/>
                <a:ea typeface="HY울릉도M" pitchFamily="18" charset="-127"/>
              </a:rPr>
              <a:t>자동화 먹이주기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03635" y="114499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87774" y="2292355"/>
            <a:ext cx="468000" cy="4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354789" y="2115001"/>
            <a:ext cx="7089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/>
              <a:t> </a:t>
            </a:r>
            <a:r>
              <a:rPr lang="ko-KR" altLang="en-US" sz="2800" dirty="0">
                <a:latin typeface="HY울릉도M" pitchFamily="18" charset="-127"/>
                <a:ea typeface="HY울릉도M" pitchFamily="18" charset="-127"/>
              </a:rPr>
              <a:t>나가기 전에 상자에 먹이를 채워 놓는다</a:t>
            </a:r>
            <a:r>
              <a:rPr lang="en-US" altLang="ko-KR" sz="2800" dirty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87774" y="3360633"/>
            <a:ext cx="468000" cy="46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87774" y="5533827"/>
            <a:ext cx="468000" cy="46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354789" y="3206585"/>
            <a:ext cx="101598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/>
              <a:t> </a:t>
            </a:r>
            <a:r>
              <a:rPr lang="ko-KR" altLang="en-US" sz="2800" dirty="0">
                <a:latin typeface="HY울릉도M" pitchFamily="18" charset="-127"/>
                <a:ea typeface="HY울릉도M" pitchFamily="18" charset="-127"/>
              </a:rPr>
              <a:t>주인은 원하는 시간에 직접 상자를 열어서 먹이를 줄 수 있다</a:t>
            </a:r>
            <a:r>
              <a:rPr lang="en-US" altLang="ko-KR" sz="2800" dirty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97105" y="5407693"/>
            <a:ext cx="101598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울릉도M" pitchFamily="18" charset="-127"/>
                <a:ea typeface="HY울릉도M" pitchFamily="18" charset="-127"/>
              </a:rPr>
              <a:t> 상자 무게를 측정하여 반려동물이 먹은 양을 체크할 수 있다</a:t>
            </a:r>
            <a:r>
              <a:rPr lang="en-US" altLang="ko-KR" sz="1200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93548" y="4476199"/>
            <a:ext cx="468000" cy="4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404741" y="4316109"/>
            <a:ext cx="9432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/>
              <a:t> </a:t>
            </a:r>
            <a:r>
              <a:rPr lang="ko-KR" altLang="en-US" sz="2800" dirty="0">
                <a:latin typeface="HY울릉도M" pitchFamily="18" charset="-127"/>
                <a:ea typeface="HY울릉도M" pitchFamily="18" charset="-127"/>
              </a:rPr>
              <a:t>시간을 정해서 자동으로 상자를 열 수 있다</a:t>
            </a:r>
            <a:r>
              <a:rPr lang="en-US" altLang="ko-KR" sz="2800" dirty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7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3127" y="375558"/>
            <a:ext cx="4857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HY울릉도M" pitchFamily="18" charset="-127"/>
                <a:ea typeface="HY울릉도M" pitchFamily="18" charset="-127"/>
              </a:rPr>
              <a:t>2-3. </a:t>
            </a:r>
            <a:r>
              <a:rPr lang="ko-KR" altLang="en-US" sz="4400" b="1" dirty="0">
                <a:latin typeface="HY울릉도M" pitchFamily="18" charset="-127"/>
                <a:ea typeface="HY울릉도M" pitchFamily="18" charset="-127"/>
              </a:rPr>
              <a:t>스피커 설치</a:t>
            </a:r>
            <a:r>
              <a:rPr lang="en-US" altLang="ko-KR" sz="4400" b="1" dirty="0">
                <a:latin typeface="HY울릉도M" pitchFamily="18" charset="-127"/>
                <a:ea typeface="HY울릉도M" pitchFamily="18" charset="-127"/>
              </a:rPr>
              <a:t> </a:t>
            </a:r>
            <a:endParaRPr lang="ko-KR" altLang="en-US" sz="4400" b="1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87774" y="2552583"/>
            <a:ext cx="468000" cy="4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376101" y="2376105"/>
            <a:ext cx="91551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울릉도M" pitchFamily="18" charset="-127"/>
                <a:ea typeface="HY울릉도M" pitchFamily="18" charset="-127"/>
              </a:rPr>
              <a:t>단순히 신호를 보내는 용도로 설치한다</a:t>
            </a:r>
            <a:endParaRPr lang="en-US" altLang="ko-KR" sz="28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54789" y="5267058"/>
            <a:ext cx="116274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울릉도M" pitchFamily="18" charset="-127"/>
                <a:ea typeface="HY울릉도M" pitchFamily="18" charset="-127"/>
              </a:rPr>
              <a:t>위험한 상황이나 반려동물에게 주의를 줄 때  경고 신호를 보낸다</a:t>
            </a:r>
            <a:r>
              <a:rPr lang="en-US" altLang="ko-KR" sz="2800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87774" y="3992494"/>
            <a:ext cx="468000" cy="46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354789" y="3812653"/>
            <a:ext cx="77779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>
                <a:latin typeface="HY울릉도M" pitchFamily="18" charset="-127"/>
                <a:ea typeface="HY울릉도M" pitchFamily="18" charset="-127"/>
              </a:rPr>
              <a:t>식사시간을 알리는 신호를 보낸다 </a:t>
            </a:r>
            <a:endParaRPr lang="en-US" altLang="ko-KR" sz="28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7774" y="5423488"/>
            <a:ext cx="468000" cy="4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5623" y="375558"/>
            <a:ext cx="3472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TITLE HERE</a:t>
            </a:r>
            <a:endParaRPr lang="ko-KR" altLang="en-US" sz="4400" b="1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8008" y="1144999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Subtitle here</a:t>
            </a:r>
            <a:endParaRPr lang="ko-KR" altLang="en-US" sz="24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87774" y="2376105"/>
            <a:ext cx="468000" cy="4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221631" y="2376105"/>
            <a:ext cx="468000" cy="4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354790" y="2376105"/>
            <a:ext cx="4598894" cy="34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Write Text here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805331" y="2376105"/>
            <a:ext cx="4598894" cy="34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Write Text here</a:t>
            </a:r>
          </a:p>
        </p:txBody>
      </p:sp>
      <p:sp>
        <p:nvSpPr>
          <p:cNvPr id="31" name="타원 30"/>
          <p:cNvSpPr/>
          <p:nvPr/>
        </p:nvSpPr>
        <p:spPr>
          <a:xfrm>
            <a:off x="787774" y="3806318"/>
            <a:ext cx="468000" cy="46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221631" y="3806318"/>
            <a:ext cx="468000" cy="46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354790" y="3812653"/>
            <a:ext cx="4598894" cy="34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Write Text here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805331" y="3812653"/>
            <a:ext cx="4598894" cy="34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Write Text here</a:t>
            </a:r>
          </a:p>
        </p:txBody>
      </p:sp>
      <p:sp>
        <p:nvSpPr>
          <p:cNvPr id="32" name="타원 31"/>
          <p:cNvSpPr/>
          <p:nvPr/>
        </p:nvSpPr>
        <p:spPr>
          <a:xfrm>
            <a:off x="787774" y="5242866"/>
            <a:ext cx="468000" cy="4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221631" y="5242866"/>
            <a:ext cx="468000" cy="4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354790" y="5249201"/>
            <a:ext cx="4598894" cy="34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Write Text here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805331" y="5249201"/>
            <a:ext cx="4598894" cy="34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15859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161</Words>
  <Application>Microsoft Office PowerPoint</Application>
  <PresentationFormat>사용자 지정</PresentationFormat>
  <Paragraphs>35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원격 펫 케어 </dc:title>
  <dc:creator>민욱 이</dc:creator>
  <cp:lastModifiedBy>SmartSystemsSoftware</cp:lastModifiedBy>
  <cp:revision>14</cp:revision>
  <dcterms:created xsi:type="dcterms:W3CDTF">2019-10-10T02:20:39Z</dcterms:created>
  <dcterms:modified xsi:type="dcterms:W3CDTF">2019-10-10T08:19:43Z</dcterms:modified>
</cp:coreProperties>
</file>