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3731-8974-066F-855B-0C8E44D3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1727B-9339-7F61-8711-403EABCC9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2D98-96F7-C79A-3537-0B4B8683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06DC-29A6-42A5-8512-0C3D9798688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EF3F-841F-40C7-6B08-220E55FB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1E27-73F4-1453-8375-A64A8547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BAD-0D02-45F6-B6F6-7CCF7CAB6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48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F2E2-8365-8841-C657-72ACF6EF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5A16F-3EBD-C947-2448-6270DBF0C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18EF-EA4A-8C41-3F41-01482576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06DC-29A6-42A5-8512-0C3D9798688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2C92-3694-4201-AE96-06B84755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4D0A-40E1-465A-3F5C-80233E32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BAD-0D02-45F6-B6F6-7CCF7CAB6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20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1993F-73CF-1798-8D74-E96279BB2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3FB90-2C6A-3524-7370-126A3FFBA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2179-12C4-7FDD-5A78-DC343FE8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06DC-29A6-42A5-8512-0C3D9798688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1646-6719-843E-7BBD-F309854B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68880-3218-3EBF-769A-27812C05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BAD-0D02-45F6-B6F6-7CCF7CAB6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8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3146-0CE7-1A39-9CEE-DCB878B7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8F33-7935-0DC4-3EE9-9C750B0CA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24850-4364-8CE2-4162-AB70DEDF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06DC-29A6-42A5-8512-0C3D9798688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8028A-F116-5F29-2B4A-7760B8C1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E421-9D87-03F8-5EE0-7B61CA2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BAD-0D02-45F6-B6F6-7CCF7CAB6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F864-8882-6B6A-1F00-1C342413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DBFC7-EA02-1904-C356-AD600F3D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8CAD-E356-0D42-05D9-862AF8D9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06DC-29A6-42A5-8512-0C3D9798688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7DF8-90E6-CDA5-559B-8C6A24FE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9F48-DB7E-4CFB-265D-1920CFEF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BAD-0D02-45F6-B6F6-7CCF7CAB6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98FA-7691-100F-3C5B-4E73A8D8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0754-AE03-A66D-6AE1-EE88F4D1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BC17F-C42D-B937-394E-89D667FC9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BE5B7-B71E-410E-918C-D7A1EBEA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06DC-29A6-42A5-8512-0C3D9798688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CDE7C-0E9C-85EB-8A78-5E33421B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3C6FD-A02F-448D-E384-A0D905F9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BAD-0D02-45F6-B6F6-7CCF7CAB6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2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6CBD-7E49-0E78-FCB7-6C319189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4C516-282C-1426-2358-7AA96B7B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A16AC-CD43-B549-247D-72524B17C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DAC98-63E8-6BEE-619D-4DD925728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CC5A3-F950-CA7D-D7FB-4C9421C73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95A04-FB73-D5EA-94CB-04FF7C82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06DC-29A6-42A5-8512-0C3D9798688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398E3-DCDA-360D-60CA-4CEEF8F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61EA3-C73D-A6EF-F344-3C66EAA7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BAD-0D02-45F6-B6F6-7CCF7CAB6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53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D124-D3F4-B3C5-4D6E-ABA21A4C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5108C-888D-4CFF-6818-53C535F4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06DC-29A6-42A5-8512-0C3D9798688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1CB79-917A-A1F4-6F3F-1A79C20E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874AB-95FD-3679-C9CB-3F92542A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BAD-0D02-45F6-B6F6-7CCF7CAB6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39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296ED-1FEB-4C1D-6802-B3DC3F1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06DC-29A6-42A5-8512-0C3D9798688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86270-FEAA-8CF6-A398-91241D1C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B4C15-3396-BA9F-57AD-FB78DC62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BAD-0D02-45F6-B6F6-7CCF7CAB6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69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6A0F-E377-DE2C-7973-38944779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9C38-DD6F-6A9B-3BE5-E4234F7E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F4012-55A9-A84D-18F0-75BB9FCEA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066F0-8B64-B554-8AE8-C2538FAA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06DC-29A6-42A5-8512-0C3D9798688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14CA-BC40-70FB-4660-ECD72D94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072EB-A552-5069-079B-A2DDA448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BAD-0D02-45F6-B6F6-7CCF7CAB6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DDDD-3852-5335-0EF4-7C40F0EB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517EA-8A16-C9E9-89CF-46485529B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A5231-FEDE-0D35-7B5D-80E8D30A9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A8875-B9FD-1827-174D-DA074A52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06DC-29A6-42A5-8512-0C3D9798688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1510E-736E-8F2D-0A22-7F567FAA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FD57F-2512-1F66-CABA-B68C23CA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BAD-0D02-45F6-B6F6-7CCF7CAB6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88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BF894-2E96-3F70-BB88-8D8C5EC5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EA0F9-871D-69AC-7CB0-3B26BBC6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0065-832A-A4C4-67DD-8C032C585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06DC-29A6-42A5-8512-0C3D9798688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DD524-5F2D-39B4-B2C4-5A4C50FD5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434A8-9A8B-F797-9649-8813A07ED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FBAD-0D02-45F6-B6F6-7CCF7CAB6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41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user profile data&#10;&#10;Description automatically generated">
            <a:extLst>
              <a:ext uri="{FF2B5EF4-FFF2-40B4-BE49-F238E27FC236}">
                <a16:creationId xmlns:a16="http://schemas.microsoft.com/office/drawing/2014/main" id="{4A4504A1-B1A0-D560-6907-EE3D31F54D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5" y="1199536"/>
            <a:ext cx="9969910" cy="3293806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92B078D-4BCC-7B3F-3DBD-EBF00CCAA0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50477" y="2081982"/>
            <a:ext cx="1848465" cy="1418302"/>
          </a:xfrm>
          <a:prstGeom prst="flowChartConnector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Aggregator System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6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68D1445E-2B26-3710-D87D-E128F131430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30" y="668594"/>
            <a:ext cx="10569676" cy="5732206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5C21F1D-E859-9909-3710-9094135CB9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44697" y="2674374"/>
            <a:ext cx="1288026" cy="112087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Aggregator System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62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's flowchart&#10;&#10;Description automatically generated">
            <a:extLst>
              <a:ext uri="{FF2B5EF4-FFF2-40B4-BE49-F238E27FC236}">
                <a16:creationId xmlns:a16="http://schemas.microsoft.com/office/drawing/2014/main" id="{BFCACFA0-0D4F-4B3D-E3A3-5AEF795625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7" y="530942"/>
            <a:ext cx="10707329" cy="5781368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071AECB-34CB-7F8C-E521-EC70531E1E3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36542" y="2074607"/>
            <a:ext cx="1297857" cy="112087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Aggregator System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Chinnathambi, Sindhu</dc:creator>
  <cp:lastModifiedBy>Chinnathambi, Sindhu</cp:lastModifiedBy>
  <cp:revision>3</cp:revision>
  <dcterms:created xsi:type="dcterms:W3CDTF">2024-03-05T14:41:34Z</dcterms:created>
  <dcterms:modified xsi:type="dcterms:W3CDTF">2024-03-06T04:02:39Z</dcterms:modified>
</cp:coreProperties>
</file>