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7346613" cy="9756775"/>
  <p:notesSz cx="6858000" cy="9144000"/>
  <p:defaultTextStyle>
    <a:defPPr>
      <a:defRPr lang="en-US"/>
    </a:defPPr>
    <a:lvl1pPr marL="0" algn="l" defTabSz="160547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802737" algn="l" defTabSz="160547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605472" algn="l" defTabSz="160547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408208" algn="l" defTabSz="160547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210945" algn="l" defTabSz="160547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4013680" algn="l" defTabSz="160547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816417" algn="l" defTabSz="160547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619151" algn="l" defTabSz="160547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421888" algn="l" defTabSz="160547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666" y="162"/>
      </p:cViewPr>
      <p:guideLst>
        <p:guide orient="horz" pos="3073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997" y="3030927"/>
            <a:ext cx="14744622" cy="2091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992" y="5528840"/>
            <a:ext cx="12142630" cy="24933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5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08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1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1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16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21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81941" y="259732"/>
            <a:ext cx="3469324" cy="55514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2" y="259732"/>
            <a:ext cx="10121869" cy="55514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7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263" y="6269633"/>
            <a:ext cx="14744622" cy="1937804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263" y="4135340"/>
            <a:ext cx="14744622" cy="213429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0273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60547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0820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210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40136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8164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6191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4218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3" y="1517720"/>
            <a:ext cx="6794091" cy="429343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54162" y="1517720"/>
            <a:ext cx="6797102" cy="429343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332" y="390724"/>
            <a:ext cx="15611952" cy="16261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330" y="2183983"/>
            <a:ext cx="7664433" cy="910180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2737" indent="0">
              <a:buNone/>
              <a:defRPr sz="3500" b="1"/>
            </a:lvl2pPr>
            <a:lvl3pPr marL="1605472" indent="0">
              <a:buNone/>
              <a:defRPr sz="3100" b="1"/>
            </a:lvl3pPr>
            <a:lvl4pPr marL="2408208" indent="0">
              <a:buNone/>
              <a:defRPr sz="2900" b="1"/>
            </a:lvl4pPr>
            <a:lvl5pPr marL="3210945" indent="0">
              <a:buNone/>
              <a:defRPr sz="2900" b="1"/>
            </a:lvl5pPr>
            <a:lvl6pPr marL="4013680" indent="0">
              <a:buNone/>
              <a:defRPr sz="2900" b="1"/>
            </a:lvl6pPr>
            <a:lvl7pPr marL="4816417" indent="0">
              <a:buNone/>
              <a:defRPr sz="2900" b="1"/>
            </a:lvl7pPr>
            <a:lvl8pPr marL="5619151" indent="0">
              <a:buNone/>
              <a:defRPr sz="2900" b="1"/>
            </a:lvl8pPr>
            <a:lvl9pPr marL="6421888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330" y="3094163"/>
            <a:ext cx="7664433" cy="562143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11840" y="2183983"/>
            <a:ext cx="7667444" cy="910180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2737" indent="0">
              <a:buNone/>
              <a:defRPr sz="3500" b="1"/>
            </a:lvl2pPr>
            <a:lvl3pPr marL="1605472" indent="0">
              <a:buNone/>
              <a:defRPr sz="3100" b="1"/>
            </a:lvl3pPr>
            <a:lvl4pPr marL="2408208" indent="0">
              <a:buNone/>
              <a:defRPr sz="2900" b="1"/>
            </a:lvl4pPr>
            <a:lvl5pPr marL="3210945" indent="0">
              <a:buNone/>
              <a:defRPr sz="2900" b="1"/>
            </a:lvl5pPr>
            <a:lvl6pPr marL="4013680" indent="0">
              <a:buNone/>
              <a:defRPr sz="2900" b="1"/>
            </a:lvl6pPr>
            <a:lvl7pPr marL="4816417" indent="0">
              <a:buNone/>
              <a:defRPr sz="2900" b="1"/>
            </a:lvl7pPr>
            <a:lvl8pPr marL="5619151" indent="0">
              <a:buNone/>
              <a:defRPr sz="2900" b="1"/>
            </a:lvl8pPr>
            <a:lvl9pPr marL="6421888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11840" y="3094163"/>
            <a:ext cx="7667444" cy="562143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332" y="388463"/>
            <a:ext cx="5706915" cy="1653232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044" y="388466"/>
            <a:ext cx="9697239" cy="8327137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332" y="2041698"/>
            <a:ext cx="5706915" cy="6673905"/>
          </a:xfrm>
        </p:spPr>
        <p:txBody>
          <a:bodyPr/>
          <a:lstStyle>
            <a:lvl1pPr marL="0" indent="0">
              <a:buNone/>
              <a:defRPr sz="2400"/>
            </a:lvl1pPr>
            <a:lvl2pPr marL="802737" indent="0">
              <a:buNone/>
              <a:defRPr sz="2200"/>
            </a:lvl2pPr>
            <a:lvl3pPr marL="1605472" indent="0">
              <a:buNone/>
              <a:defRPr sz="1800"/>
            </a:lvl3pPr>
            <a:lvl4pPr marL="2408208" indent="0">
              <a:buNone/>
              <a:defRPr sz="1600"/>
            </a:lvl4pPr>
            <a:lvl5pPr marL="3210945" indent="0">
              <a:buNone/>
              <a:defRPr sz="1600"/>
            </a:lvl5pPr>
            <a:lvl6pPr marL="4013680" indent="0">
              <a:buNone/>
              <a:defRPr sz="1600"/>
            </a:lvl6pPr>
            <a:lvl7pPr marL="4816417" indent="0">
              <a:buNone/>
              <a:defRPr sz="1600"/>
            </a:lvl7pPr>
            <a:lvl8pPr marL="5619151" indent="0">
              <a:buNone/>
              <a:defRPr sz="1600"/>
            </a:lvl8pPr>
            <a:lvl9pPr marL="6421888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060" y="6829744"/>
            <a:ext cx="10407968" cy="80628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0060" y="871788"/>
            <a:ext cx="10407968" cy="5854065"/>
          </a:xfrm>
        </p:spPr>
        <p:txBody>
          <a:bodyPr/>
          <a:lstStyle>
            <a:lvl1pPr marL="0" indent="0">
              <a:buNone/>
              <a:defRPr sz="5600"/>
            </a:lvl1pPr>
            <a:lvl2pPr marL="802737" indent="0">
              <a:buNone/>
              <a:defRPr sz="4900"/>
            </a:lvl2pPr>
            <a:lvl3pPr marL="1605472" indent="0">
              <a:buNone/>
              <a:defRPr sz="4200"/>
            </a:lvl3pPr>
            <a:lvl4pPr marL="2408208" indent="0">
              <a:buNone/>
              <a:defRPr sz="3500"/>
            </a:lvl4pPr>
            <a:lvl5pPr marL="3210945" indent="0">
              <a:buNone/>
              <a:defRPr sz="3500"/>
            </a:lvl5pPr>
            <a:lvl6pPr marL="4013680" indent="0">
              <a:buNone/>
              <a:defRPr sz="3500"/>
            </a:lvl6pPr>
            <a:lvl7pPr marL="4816417" indent="0">
              <a:buNone/>
              <a:defRPr sz="3500"/>
            </a:lvl7pPr>
            <a:lvl8pPr marL="5619151" indent="0">
              <a:buNone/>
              <a:defRPr sz="3500"/>
            </a:lvl8pPr>
            <a:lvl9pPr marL="6421888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060" y="7636033"/>
            <a:ext cx="10407968" cy="1145066"/>
          </a:xfrm>
        </p:spPr>
        <p:txBody>
          <a:bodyPr/>
          <a:lstStyle>
            <a:lvl1pPr marL="0" indent="0">
              <a:buNone/>
              <a:defRPr sz="2400"/>
            </a:lvl1pPr>
            <a:lvl2pPr marL="802737" indent="0">
              <a:buNone/>
              <a:defRPr sz="2200"/>
            </a:lvl2pPr>
            <a:lvl3pPr marL="1605472" indent="0">
              <a:buNone/>
              <a:defRPr sz="1800"/>
            </a:lvl3pPr>
            <a:lvl4pPr marL="2408208" indent="0">
              <a:buNone/>
              <a:defRPr sz="1600"/>
            </a:lvl4pPr>
            <a:lvl5pPr marL="3210945" indent="0">
              <a:buNone/>
              <a:defRPr sz="1600"/>
            </a:lvl5pPr>
            <a:lvl6pPr marL="4013680" indent="0">
              <a:buNone/>
              <a:defRPr sz="1600"/>
            </a:lvl6pPr>
            <a:lvl7pPr marL="4816417" indent="0">
              <a:buNone/>
              <a:defRPr sz="1600"/>
            </a:lvl7pPr>
            <a:lvl8pPr marL="5619151" indent="0">
              <a:buNone/>
              <a:defRPr sz="1600"/>
            </a:lvl8pPr>
            <a:lvl9pPr marL="6421888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332" y="390724"/>
            <a:ext cx="15611952" cy="1626129"/>
          </a:xfrm>
          <a:prstGeom prst="rect">
            <a:avLst/>
          </a:prstGeom>
        </p:spPr>
        <p:txBody>
          <a:bodyPr vert="horz" lIns="160547" tIns="80274" rIns="160547" bIns="802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332" y="2276582"/>
            <a:ext cx="15611952" cy="6439021"/>
          </a:xfrm>
          <a:prstGeom prst="rect">
            <a:avLst/>
          </a:prstGeom>
        </p:spPr>
        <p:txBody>
          <a:bodyPr vert="horz" lIns="160547" tIns="80274" rIns="160547" bIns="802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330" y="9043087"/>
            <a:ext cx="4047543" cy="519459"/>
          </a:xfrm>
          <a:prstGeom prst="rect">
            <a:avLst/>
          </a:prstGeom>
        </p:spPr>
        <p:txBody>
          <a:bodyPr vert="horz" lIns="160547" tIns="80274" rIns="160547" bIns="80274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9B4B-AA07-452E-B19E-28CDE406B44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6760" y="9043087"/>
            <a:ext cx="5493096" cy="519459"/>
          </a:xfrm>
          <a:prstGeom prst="rect">
            <a:avLst/>
          </a:prstGeom>
        </p:spPr>
        <p:txBody>
          <a:bodyPr vert="horz" lIns="160547" tIns="80274" rIns="160547" bIns="80274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1740" y="9043087"/>
            <a:ext cx="4047543" cy="519459"/>
          </a:xfrm>
          <a:prstGeom prst="rect">
            <a:avLst/>
          </a:prstGeom>
        </p:spPr>
        <p:txBody>
          <a:bodyPr vert="horz" lIns="160547" tIns="80274" rIns="160547" bIns="80274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865E-961A-4281-BCAB-D35B5D1F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1605472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2052" indent="-602052" algn="l" defTabSz="1605472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04445" indent="-501711" algn="l" defTabSz="1605472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06840" indent="-401369" algn="l" defTabSz="1605472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09576" indent="-401369" algn="l" defTabSz="1605472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12311" indent="-401369" algn="l" defTabSz="1605472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15048" indent="-401369" algn="l" defTabSz="1605472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17785" indent="-401369" algn="l" defTabSz="1605472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20520" indent="-401369" algn="l" defTabSz="1605472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823256" indent="-401369" algn="l" defTabSz="1605472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547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802737" algn="l" defTabSz="160547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605472" algn="l" defTabSz="160547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408208" algn="l" defTabSz="160547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10945" algn="l" defTabSz="160547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4013680" algn="l" defTabSz="160547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816417" algn="l" defTabSz="160547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619151" algn="l" defTabSz="160547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421888" algn="l" defTabSz="160547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3"/>
            <a:ext cx="17346609" cy="97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033"/>
            <a:ext cx="17346606" cy="97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33"/>
            <a:ext cx="17346613" cy="97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3"/>
            <a:ext cx="17346609" cy="97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3"/>
            <a:ext cx="17346609" cy="97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3"/>
            <a:ext cx="17346609" cy="97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3"/>
            <a:ext cx="17346609" cy="97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3"/>
            <a:ext cx="17346608" cy="97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3"/>
            <a:ext cx="17346608" cy="97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033"/>
            <a:ext cx="17346606" cy="97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4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Prasadh, Ram (Cognizant)</dc:creator>
  <cp:lastModifiedBy>Prasadh, Ram (Cognizant)</cp:lastModifiedBy>
  <cp:revision>23</cp:revision>
  <dcterms:created xsi:type="dcterms:W3CDTF">2014-09-04T13:25:08Z</dcterms:created>
  <dcterms:modified xsi:type="dcterms:W3CDTF">2015-03-30T12:57:44Z</dcterms:modified>
</cp:coreProperties>
</file>